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Playfair Display"/>
      <p:bold r:id="rId26"/>
      <p:boldItalic r:id="rId27"/>
    </p:embeddedFont>
    <p:embeddedFont>
      <p:font typeface="Lato"/>
      <p:regular r:id="rId28"/>
      <p:bold r:id="rId29"/>
      <p:italic r:id="rId30"/>
      <p:boldItalic r:id="rId31"/>
    </p:embeddedFont>
    <p:embeddedFont>
      <p:font typeface="Inter"/>
      <p:regular r:id="rId32"/>
      <p:bold r:id="rId33"/>
    </p:embeddedFont>
    <p:embeddedFont>
      <p:font typeface="Rajdhani"/>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0vh2EF9gl+nVYZsNDrL6AsHAp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layfairDisplay-bold.fntdata"/><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font" Target="fonts/PlayfairDisplay-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Rajdhani-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 name="Google Shape;4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39.png"/><Relationship Id="rId13" Type="http://schemas.openxmlformats.org/officeDocument/2006/relationships/image" Target="../media/image1.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9.png"/><Relationship Id="rId1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0"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84.png"/><Relationship Id="rId5" Type="http://schemas.openxmlformats.org/officeDocument/2006/relationships/image" Target="../media/image13.png"/><Relationship Id="rId6" Type="http://schemas.openxmlformats.org/officeDocument/2006/relationships/image" Target="../media/image64.png"/><Relationship Id="rId7" Type="http://schemas.openxmlformats.org/officeDocument/2006/relationships/image" Target="../media/image39.png"/><Relationship Id="rId8" Type="http://schemas.openxmlformats.org/officeDocument/2006/relationships/image" Target="../media/image97.png"/></Relationships>
</file>

<file path=ppt/slides/_rels/slide11.xml.rels><?xml version="1.0" encoding="UTF-8" standalone="yes"?><Relationships xmlns="http://schemas.openxmlformats.org/package/2006/relationships"><Relationship Id="rId11" Type="http://schemas.openxmlformats.org/officeDocument/2006/relationships/image" Target="../media/image120.png"/><Relationship Id="rId10" Type="http://schemas.openxmlformats.org/officeDocument/2006/relationships/image" Target="../media/image86.png"/><Relationship Id="rId13" Type="http://schemas.openxmlformats.org/officeDocument/2006/relationships/image" Target="../media/image115.png"/><Relationship Id="rId12"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94.png"/><Relationship Id="rId14" Type="http://schemas.openxmlformats.org/officeDocument/2006/relationships/image" Target="../media/image108.png"/><Relationship Id="rId5" Type="http://schemas.openxmlformats.org/officeDocument/2006/relationships/image" Target="../media/image72.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39.png"/></Relationships>
</file>

<file path=ppt/slides/_rels/slide12.xml.rels><?xml version="1.0" encoding="UTF-8" standalone="yes"?><Relationships xmlns="http://schemas.openxmlformats.org/package/2006/relationships"><Relationship Id="rId11" Type="http://schemas.openxmlformats.org/officeDocument/2006/relationships/image" Target="../media/image126.png"/><Relationship Id="rId10"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8.png"/><Relationship Id="rId4" Type="http://schemas.openxmlformats.org/officeDocument/2006/relationships/image" Target="../media/image2.png"/><Relationship Id="rId9" Type="http://schemas.openxmlformats.org/officeDocument/2006/relationships/image" Target="../media/image39.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71.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39.png"/><Relationship Id="rId8" Type="http://schemas.openxmlformats.org/officeDocument/2006/relationships/image" Target="../media/image1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2.png"/><Relationship Id="rId5" Type="http://schemas.openxmlformats.org/officeDocument/2006/relationships/image" Target="../media/image13.png"/><Relationship Id="rId6" Type="http://schemas.openxmlformats.org/officeDocument/2006/relationships/image" Target="../media/image64.png"/><Relationship Id="rId7" Type="http://schemas.openxmlformats.org/officeDocument/2006/relationships/image" Target="../media/image128.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20" Type="http://schemas.openxmlformats.org/officeDocument/2006/relationships/image" Target="../media/image164.png"/><Relationship Id="rId22" Type="http://schemas.openxmlformats.org/officeDocument/2006/relationships/image" Target="../media/image147.png"/><Relationship Id="rId21" Type="http://schemas.openxmlformats.org/officeDocument/2006/relationships/image" Target="../media/image137.png"/><Relationship Id="rId24" Type="http://schemas.openxmlformats.org/officeDocument/2006/relationships/image" Target="../media/image151.png"/><Relationship Id="rId23" Type="http://schemas.openxmlformats.org/officeDocument/2006/relationships/image" Target="../media/image17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121.png"/><Relationship Id="rId26" Type="http://schemas.openxmlformats.org/officeDocument/2006/relationships/image" Target="../media/image136.png"/><Relationship Id="rId25" Type="http://schemas.openxmlformats.org/officeDocument/2006/relationships/image" Target="../media/image142.png"/><Relationship Id="rId28" Type="http://schemas.openxmlformats.org/officeDocument/2006/relationships/image" Target="../media/image171.png"/><Relationship Id="rId27" Type="http://schemas.openxmlformats.org/officeDocument/2006/relationships/image" Target="../media/image158.png"/><Relationship Id="rId5" Type="http://schemas.openxmlformats.org/officeDocument/2006/relationships/image" Target="../media/image72.png"/><Relationship Id="rId6" Type="http://schemas.openxmlformats.org/officeDocument/2006/relationships/image" Target="../media/image30.png"/><Relationship Id="rId29" Type="http://schemas.openxmlformats.org/officeDocument/2006/relationships/image" Target="../media/image146.png"/><Relationship Id="rId7" Type="http://schemas.openxmlformats.org/officeDocument/2006/relationships/image" Target="../media/image28.png"/><Relationship Id="rId8" Type="http://schemas.openxmlformats.org/officeDocument/2006/relationships/image" Target="../media/image39.png"/><Relationship Id="rId31" Type="http://schemas.openxmlformats.org/officeDocument/2006/relationships/image" Target="../media/image134.png"/><Relationship Id="rId30" Type="http://schemas.openxmlformats.org/officeDocument/2006/relationships/image" Target="../media/image154.png"/><Relationship Id="rId11" Type="http://schemas.openxmlformats.org/officeDocument/2006/relationships/image" Target="../media/image157.png"/><Relationship Id="rId10" Type="http://schemas.openxmlformats.org/officeDocument/2006/relationships/image" Target="../media/image119.png"/><Relationship Id="rId32" Type="http://schemas.openxmlformats.org/officeDocument/2006/relationships/image" Target="../media/image145.png"/><Relationship Id="rId13" Type="http://schemas.openxmlformats.org/officeDocument/2006/relationships/image" Target="../media/image122.png"/><Relationship Id="rId12" Type="http://schemas.openxmlformats.org/officeDocument/2006/relationships/image" Target="../media/image123.png"/><Relationship Id="rId15" Type="http://schemas.openxmlformats.org/officeDocument/2006/relationships/image" Target="../media/image127.png"/><Relationship Id="rId14" Type="http://schemas.openxmlformats.org/officeDocument/2006/relationships/image" Target="../media/image129.png"/><Relationship Id="rId17" Type="http://schemas.openxmlformats.org/officeDocument/2006/relationships/image" Target="../media/image161.png"/><Relationship Id="rId16" Type="http://schemas.openxmlformats.org/officeDocument/2006/relationships/image" Target="../media/image138.png"/><Relationship Id="rId19" Type="http://schemas.openxmlformats.org/officeDocument/2006/relationships/image" Target="../media/image131.png"/><Relationship Id="rId18" Type="http://schemas.openxmlformats.org/officeDocument/2006/relationships/image" Target="../media/image1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9.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156.png"/><Relationship Id="rId8" Type="http://schemas.openxmlformats.org/officeDocument/2006/relationships/image" Target="../media/image17.png"/><Relationship Id="rId11" Type="http://schemas.openxmlformats.org/officeDocument/2006/relationships/image" Target="../media/image178.png"/><Relationship Id="rId10" Type="http://schemas.openxmlformats.org/officeDocument/2006/relationships/image" Target="../media/image1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184.png"/><Relationship Id="rId5" Type="http://schemas.openxmlformats.org/officeDocument/2006/relationships/image" Target="../media/image13.png"/><Relationship Id="rId6" Type="http://schemas.openxmlformats.org/officeDocument/2006/relationships/image" Target="../media/image64.png"/><Relationship Id="rId7" Type="http://schemas.openxmlformats.org/officeDocument/2006/relationships/image" Target="../media/image39.png"/><Relationship Id="rId8" Type="http://schemas.openxmlformats.org/officeDocument/2006/relationships/image" Target="../media/image175.png"/><Relationship Id="rId11" Type="http://schemas.openxmlformats.org/officeDocument/2006/relationships/image" Target="../media/image172.png"/><Relationship Id="rId10" Type="http://schemas.openxmlformats.org/officeDocument/2006/relationships/image" Target="../media/image18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7.png"/><Relationship Id="rId4" Type="http://schemas.openxmlformats.org/officeDocument/2006/relationships/image" Target="../media/image174.png"/><Relationship Id="rId5" Type="http://schemas.openxmlformats.org/officeDocument/2006/relationships/image" Target="../media/image39.png"/><Relationship Id="rId6" Type="http://schemas.openxmlformats.org/officeDocument/2006/relationships/image" Target="../media/image169.png"/><Relationship Id="rId7" Type="http://schemas.openxmlformats.org/officeDocument/2006/relationships/image" Target="../media/image1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5.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20.png"/><Relationship Id="rId8" Type="http://schemas.openxmlformats.org/officeDocument/2006/relationships/image" Target="../media/image3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179.png"/><Relationship Id="rId5" Type="http://schemas.openxmlformats.org/officeDocument/2006/relationships/image" Target="../media/image13.png"/><Relationship Id="rId6" Type="http://schemas.openxmlformats.org/officeDocument/2006/relationships/image" Target="../media/image64.png"/><Relationship Id="rId7" Type="http://schemas.openxmlformats.org/officeDocument/2006/relationships/image" Target="../media/image39.png"/><Relationship Id="rId8" Type="http://schemas.openxmlformats.org/officeDocument/2006/relationships/image" Target="../media/image1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0.png"/><Relationship Id="rId4" Type="http://schemas.openxmlformats.org/officeDocument/2006/relationships/image" Target="../media/image39.png"/><Relationship Id="rId5" Type="http://schemas.openxmlformats.org/officeDocument/2006/relationships/hyperlink" Target="https://unsplash.com/" TargetMode="External"/><Relationship Id="rId6" Type="http://schemas.openxmlformats.org/officeDocument/2006/relationships/image" Target="../media/image181.png"/><Relationship Id="rId7" Type="http://schemas.openxmlformats.org/officeDocument/2006/relationships/image" Target="../media/image1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32.png"/><Relationship Id="rId5" Type="http://schemas.openxmlformats.org/officeDocument/2006/relationships/image" Target="../media/image13.png"/><Relationship Id="rId6" Type="http://schemas.openxmlformats.org/officeDocument/2006/relationships/image" Target="../media/image39.png"/><Relationship Id="rId7" Type="http://schemas.openxmlformats.org/officeDocument/2006/relationships/image" Target="../media/image14.png"/><Relationship Id="rId8" Type="http://schemas.openxmlformats.org/officeDocument/2006/relationships/image" Target="../media/image34.png"/></Relationships>
</file>

<file path=ppt/slides/_rels/slide4.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 Id="rId5" Type="http://schemas.openxmlformats.org/officeDocument/2006/relationships/image" Target="../media/image72.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39.png"/></Relationships>
</file>

<file path=ppt/slides/_rels/slide5.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9.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10.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35.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2.png"/><Relationship Id="rId9" Type="http://schemas.openxmlformats.org/officeDocument/2006/relationships/image" Target="../media/image70.png"/><Relationship Id="rId5" Type="http://schemas.openxmlformats.org/officeDocument/2006/relationships/image" Target="../media/image13.png"/><Relationship Id="rId6" Type="http://schemas.openxmlformats.org/officeDocument/2006/relationships/image" Target="../media/image64.png"/><Relationship Id="rId7" Type="http://schemas.openxmlformats.org/officeDocument/2006/relationships/image" Target="../media/image39.png"/><Relationship Id="rId8"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63.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57.png"/><Relationship Id="rId8" Type="http://schemas.openxmlformats.org/officeDocument/2006/relationships/image" Target="../media/image39.png"/></Relationships>
</file>

<file path=ppt/slides/_rels/slide8.xml.rels><?xml version="1.0" encoding="UTF-8" standalone="yes"?><Relationships xmlns="http://schemas.openxmlformats.org/package/2006/relationships"><Relationship Id="rId10"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124.png"/><Relationship Id="rId5" Type="http://schemas.openxmlformats.org/officeDocument/2006/relationships/image" Target="../media/image72.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76.png"/></Relationships>
</file>

<file path=ppt/slides/_rels/slide9.xml.rels><?xml version="1.0" encoding="UTF-8" standalone="yes"?><Relationships xmlns="http://schemas.openxmlformats.org/package/2006/relationships"><Relationship Id="rId11" Type="http://schemas.openxmlformats.org/officeDocument/2006/relationships/image" Target="../media/image80.png"/><Relationship Id="rId10" Type="http://schemas.openxmlformats.org/officeDocument/2006/relationships/image" Target="../media/image83.png"/><Relationship Id="rId13" Type="http://schemas.openxmlformats.org/officeDocument/2006/relationships/image" Target="../media/image78.pn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9.png"/><Relationship Id="rId5" Type="http://schemas.openxmlformats.org/officeDocument/2006/relationships/image" Target="../media/image15.png"/><Relationship Id="rId6" Type="http://schemas.openxmlformats.org/officeDocument/2006/relationships/image" Target="../media/image6.png"/><Relationship Id="rId7" Type="http://schemas.openxmlformats.org/officeDocument/2006/relationships/image" Target="../media/image71.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901813" y="1079500"/>
            <a:ext cx="22583423" cy="115443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609676" y="812800"/>
            <a:ext cx="1699569" cy="2274352"/>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21491086" y="10706100"/>
            <a:ext cx="1672203" cy="2237653"/>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1676610" y="10706100"/>
            <a:ext cx="1264698" cy="1264412"/>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21138747" y="2395729"/>
            <a:ext cx="353105" cy="353060"/>
          </a:xfrm>
          <a:prstGeom prst="rect">
            <a:avLst/>
          </a:prstGeom>
          <a:noFill/>
          <a:ln>
            <a:noFill/>
          </a:ln>
        </p:spPr>
      </p:pic>
      <p:pic>
        <p:nvPicPr>
          <p:cNvPr descr=" " id="22" name="Google Shape;22;p1"/>
          <p:cNvPicPr preferRelativeResize="0"/>
          <p:nvPr/>
        </p:nvPicPr>
        <p:blipFill rotWithShape="1">
          <a:blip r:embed="rId8">
            <a:alphaModFix/>
          </a:blip>
          <a:srcRect b="0" l="0" r="0" t="0"/>
          <a:stretch/>
        </p:blipFill>
        <p:spPr>
          <a:xfrm>
            <a:off x="20474959" y="1955800"/>
            <a:ext cx="273593" cy="273558"/>
          </a:xfrm>
          <a:prstGeom prst="rect">
            <a:avLst/>
          </a:prstGeom>
          <a:noFill/>
          <a:ln>
            <a:noFill/>
          </a:ln>
        </p:spPr>
      </p:pic>
      <p:pic>
        <p:nvPicPr>
          <p:cNvPr descr=" " id="23" name="Google Shape;23;p1"/>
          <p:cNvPicPr preferRelativeResize="0"/>
          <p:nvPr/>
        </p:nvPicPr>
        <p:blipFill rotWithShape="1">
          <a:blip r:embed="rId9">
            <a:alphaModFix/>
          </a:blip>
          <a:srcRect b="0" l="0" r="0" t="0"/>
          <a:stretch/>
        </p:blipFill>
        <p:spPr>
          <a:xfrm>
            <a:off x="12193524" y="1498600"/>
            <a:ext cx="10720140" cy="10718800"/>
          </a:xfrm>
          <a:prstGeom prst="rect">
            <a:avLst/>
          </a:prstGeom>
          <a:noFill/>
          <a:ln>
            <a:noFill/>
          </a:ln>
        </p:spPr>
      </p:pic>
      <p:sp>
        <p:nvSpPr>
          <p:cNvPr id="24" name="Google Shape;24;p1"/>
          <p:cNvSpPr/>
          <p:nvPr/>
        </p:nvSpPr>
        <p:spPr>
          <a:xfrm>
            <a:off x="1905238" y="8140700"/>
            <a:ext cx="8755628" cy="2353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Rajdhani"/>
              <a:buNone/>
            </a:pPr>
            <a:r>
              <a:rPr b="1" i="0" lang="en-US" sz="6400" u="none" cap="none" strike="noStrike">
                <a:solidFill>
                  <a:srgbClr val="FFFFFF"/>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5" name="Google Shape;25;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 name="Google Shape;26;p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7" name="Google Shape;27;p1"/>
          <p:cNvSpPr/>
          <p:nvPr/>
        </p:nvSpPr>
        <p:spPr>
          <a:xfrm>
            <a:off x="1905238" y="1892300"/>
            <a:ext cx="8598975" cy="508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24000"/>
              <a:buFont typeface="Playfair Display"/>
              <a:buNone/>
            </a:pPr>
            <a:r>
              <a:rPr b="1" i="0" lang="en-US" sz="24000" u="none" cap="none" strike="noStrike">
                <a:solidFill>
                  <a:srgbClr val="FBE6B4"/>
                </a:solidFill>
                <a:latin typeface="Playfair Display"/>
                <a:ea typeface="Playfair Display"/>
                <a:cs typeface="Playfair Display"/>
                <a:sym typeface="Playfair Display"/>
              </a:rPr>
              <a:t>Party</a:t>
            </a:r>
            <a:endParaRPr b="0" i="0" sz="24000" u="none" cap="none" strike="noStrike">
              <a:solidFill>
                <a:schemeClr val="dk1"/>
              </a:solidFill>
              <a:latin typeface="Calibri"/>
              <a:ea typeface="Calibri"/>
              <a:cs typeface="Calibri"/>
              <a:sym typeface="Calibri"/>
            </a:endParaRPr>
          </a:p>
        </p:txBody>
      </p:sp>
      <p:pic>
        <p:nvPicPr>
          <p:cNvPr descr=" " id="28" name="Google Shape;28;p1"/>
          <p:cNvPicPr preferRelativeResize="0"/>
          <p:nvPr/>
        </p:nvPicPr>
        <p:blipFill rotWithShape="1">
          <a:blip r:embed="rId11">
            <a:alphaModFix/>
          </a:blip>
          <a:srcRect b="0" l="0" r="0" t="0"/>
          <a:stretch/>
        </p:blipFill>
        <p:spPr>
          <a:xfrm>
            <a:off x="11355219" y="5856097"/>
            <a:ext cx="2133867" cy="2133600"/>
          </a:xfrm>
          <a:prstGeom prst="rect">
            <a:avLst/>
          </a:prstGeom>
          <a:noFill/>
          <a:ln>
            <a:noFill/>
          </a:ln>
        </p:spPr>
      </p:pic>
      <p:pic>
        <p:nvPicPr>
          <p:cNvPr descr=" " id="29" name="Google Shape;29;p1"/>
          <p:cNvPicPr preferRelativeResize="0"/>
          <p:nvPr/>
        </p:nvPicPr>
        <p:blipFill rotWithShape="1">
          <a:blip r:embed="rId12">
            <a:alphaModFix/>
          </a:blip>
          <a:srcRect b="0" l="0" r="0" t="0"/>
          <a:stretch/>
        </p:blipFill>
        <p:spPr>
          <a:xfrm>
            <a:off x="14695737" y="2287397"/>
            <a:ext cx="635079" cy="622300"/>
          </a:xfrm>
          <a:prstGeom prst="rect">
            <a:avLst/>
          </a:prstGeom>
          <a:noFill/>
          <a:ln>
            <a:noFill/>
          </a:ln>
        </p:spPr>
      </p:pic>
      <p:pic>
        <p:nvPicPr>
          <p:cNvPr descr=" " id="30" name="Google Shape;30;p1"/>
          <p:cNvPicPr preferRelativeResize="0"/>
          <p:nvPr/>
        </p:nvPicPr>
        <p:blipFill rotWithShape="1">
          <a:blip r:embed="rId13">
            <a:alphaModFix/>
          </a:blip>
          <a:srcRect b="0" l="0" r="0" t="0"/>
          <a:stretch/>
        </p:blipFill>
        <p:spPr>
          <a:xfrm>
            <a:off x="11533041" y="1917700"/>
            <a:ext cx="76210" cy="9867900"/>
          </a:xfrm>
          <a:prstGeom prst="rect">
            <a:avLst/>
          </a:prstGeom>
          <a:noFill/>
          <a:ln>
            <a:noFill/>
          </a:ln>
        </p:spPr>
      </p:pic>
      <p:pic>
        <p:nvPicPr>
          <p:cNvPr descr=" " id="31" name="Google Shape;31;p1"/>
          <p:cNvPicPr preferRelativeResize="0"/>
          <p:nvPr/>
        </p:nvPicPr>
        <p:blipFill rotWithShape="1">
          <a:blip r:embed="rId14">
            <a:alphaModFix/>
          </a:blip>
          <a:srcRect b="0" l="0" r="0" t="0"/>
          <a:stretch/>
        </p:blipFill>
        <p:spPr>
          <a:xfrm>
            <a:off x="939917" y="6781800"/>
            <a:ext cx="10593124" cy="76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42" name="Shape 242"/>
        <p:cNvGrpSpPr/>
        <p:nvPr/>
      </p:nvGrpSpPr>
      <p:grpSpPr>
        <a:xfrm>
          <a:off x="0" y="0"/>
          <a:ext cx="0" cy="0"/>
          <a:chOff x="0" y="0"/>
          <a:chExt cx="0" cy="0"/>
        </a:xfrm>
      </p:grpSpPr>
      <p:pic>
        <p:nvPicPr>
          <p:cNvPr descr=" " id="243" name="Google Shape;243;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4" name="Google Shape;244;p10"/>
          <p:cNvPicPr preferRelativeResize="0"/>
          <p:nvPr/>
        </p:nvPicPr>
        <p:blipFill rotWithShape="1">
          <a:blip r:embed="rId4">
            <a:alphaModFix/>
          </a:blip>
          <a:srcRect b="0" l="0" r="0" t="0"/>
          <a:stretch/>
        </p:blipFill>
        <p:spPr>
          <a:xfrm>
            <a:off x="20106613" y="850900"/>
            <a:ext cx="2298987" cy="3098800"/>
          </a:xfrm>
          <a:prstGeom prst="rect">
            <a:avLst/>
          </a:prstGeom>
          <a:noFill/>
          <a:ln>
            <a:noFill/>
          </a:ln>
        </p:spPr>
      </p:pic>
      <p:pic>
        <p:nvPicPr>
          <p:cNvPr descr=" " id="245" name="Google Shape;245;p10"/>
          <p:cNvPicPr preferRelativeResize="0"/>
          <p:nvPr/>
        </p:nvPicPr>
        <p:blipFill rotWithShape="1">
          <a:blip r:embed="rId5">
            <a:alphaModFix/>
          </a:blip>
          <a:srcRect b="0" l="0" r="0" t="0"/>
          <a:stretch/>
        </p:blipFill>
        <p:spPr>
          <a:xfrm>
            <a:off x="21300562" y="3111500"/>
            <a:ext cx="1511489" cy="2019300"/>
          </a:xfrm>
          <a:prstGeom prst="rect">
            <a:avLst/>
          </a:prstGeom>
          <a:noFill/>
          <a:ln>
            <a:noFill/>
          </a:ln>
        </p:spPr>
      </p:pic>
      <p:pic>
        <p:nvPicPr>
          <p:cNvPr descr=" " id="246" name="Google Shape;246;p10"/>
          <p:cNvPicPr preferRelativeResize="0"/>
          <p:nvPr/>
        </p:nvPicPr>
        <p:blipFill rotWithShape="1">
          <a:blip r:embed="rId6">
            <a:alphaModFix/>
          </a:blip>
          <a:srcRect b="0" l="0" r="0" t="0"/>
          <a:stretch/>
        </p:blipFill>
        <p:spPr>
          <a:xfrm>
            <a:off x="520765" y="9791700"/>
            <a:ext cx="2921365" cy="2921000"/>
          </a:xfrm>
          <a:prstGeom prst="rect">
            <a:avLst/>
          </a:prstGeom>
          <a:noFill/>
          <a:ln>
            <a:noFill/>
          </a:ln>
        </p:spPr>
      </p:pic>
      <p:sp>
        <p:nvSpPr>
          <p:cNvPr id="247" name="Google Shape;247;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49" name="Google Shape;249;p10"/>
          <p:cNvSpPr/>
          <p:nvPr/>
        </p:nvSpPr>
        <p:spPr>
          <a:xfrm>
            <a:off x="9291211" y="12954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Pricing Plan</a:t>
            </a:r>
            <a:endParaRPr b="0" i="0" sz="8000" u="none" cap="none" strike="noStrike">
              <a:solidFill>
                <a:schemeClr val="dk1"/>
              </a:solidFill>
              <a:latin typeface="Calibri"/>
              <a:ea typeface="Calibri"/>
              <a:cs typeface="Calibri"/>
              <a:sym typeface="Calibri"/>
            </a:endParaRPr>
          </a:p>
        </p:txBody>
      </p:sp>
      <p:sp>
        <p:nvSpPr>
          <p:cNvPr id="250" name="Google Shape;250;p10"/>
          <p:cNvSpPr/>
          <p:nvPr/>
        </p:nvSpPr>
        <p:spPr>
          <a:xfrm>
            <a:off x="1778222" y="3632200"/>
            <a:ext cx="20843305" cy="86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1778222" y="3632200"/>
            <a:ext cx="6439705" cy="86106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p10"/>
          <p:cNvPicPr preferRelativeResize="0"/>
          <p:nvPr/>
        </p:nvPicPr>
        <p:blipFill rotWithShape="1">
          <a:blip r:embed="rId8">
            <a:alphaModFix/>
          </a:blip>
          <a:srcRect b="0" l="0" r="0" t="0"/>
          <a:stretch/>
        </p:blipFill>
        <p:spPr>
          <a:xfrm>
            <a:off x="4467340" y="4089400"/>
            <a:ext cx="1061466" cy="1625600"/>
          </a:xfrm>
          <a:prstGeom prst="rect">
            <a:avLst/>
          </a:prstGeom>
          <a:noFill/>
          <a:ln>
            <a:noFill/>
          </a:ln>
        </p:spPr>
      </p:pic>
      <p:sp>
        <p:nvSpPr>
          <p:cNvPr id="253" name="Google Shape;253;p10"/>
          <p:cNvSpPr/>
          <p:nvPr/>
        </p:nvSpPr>
        <p:spPr>
          <a:xfrm>
            <a:off x="4140718" y="6019800"/>
            <a:ext cx="1714714"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Basic</a:t>
            </a:r>
            <a:endParaRPr b="0" i="0" sz="4800" u="none" cap="none" strike="noStrike">
              <a:solidFill>
                <a:schemeClr val="dk1"/>
              </a:solidFill>
              <a:latin typeface="Calibri"/>
              <a:ea typeface="Calibri"/>
              <a:cs typeface="Calibri"/>
              <a:sym typeface="Calibri"/>
            </a:endParaRPr>
          </a:p>
        </p:txBody>
      </p:sp>
      <p:sp>
        <p:nvSpPr>
          <p:cNvPr id="254" name="Google Shape;254;p10"/>
          <p:cNvSpPr/>
          <p:nvPr/>
        </p:nvSpPr>
        <p:spPr>
          <a:xfrm>
            <a:off x="2235479" y="71374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5" name="Google Shape;255;p10"/>
          <p:cNvSpPr/>
          <p:nvPr/>
        </p:nvSpPr>
        <p:spPr>
          <a:xfrm>
            <a:off x="3365921" y="10972800"/>
            <a:ext cx="3264308"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$10/month</a:t>
            </a:r>
            <a:endParaRPr b="0" i="0" sz="4800" u="none" cap="none" strike="noStrike">
              <a:solidFill>
                <a:schemeClr val="dk1"/>
              </a:solidFill>
              <a:latin typeface="Calibri"/>
              <a:ea typeface="Calibri"/>
              <a:cs typeface="Calibri"/>
              <a:sym typeface="Calibri"/>
            </a:endParaRPr>
          </a:p>
        </p:txBody>
      </p:sp>
      <p:sp>
        <p:nvSpPr>
          <p:cNvPr id="256" name="Google Shape;256;p10"/>
          <p:cNvSpPr/>
          <p:nvPr/>
        </p:nvSpPr>
        <p:spPr>
          <a:xfrm>
            <a:off x="8980022" y="3632200"/>
            <a:ext cx="6439705" cy="86106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p10"/>
          <p:cNvPicPr preferRelativeResize="0"/>
          <p:nvPr/>
        </p:nvPicPr>
        <p:blipFill rotWithShape="1">
          <a:blip r:embed="rId9">
            <a:alphaModFix/>
          </a:blip>
          <a:srcRect b="0" l="0" r="0" t="0"/>
          <a:stretch/>
        </p:blipFill>
        <p:spPr>
          <a:xfrm>
            <a:off x="11631187" y="4089400"/>
            <a:ext cx="1137375" cy="1625600"/>
          </a:xfrm>
          <a:prstGeom prst="rect">
            <a:avLst/>
          </a:prstGeom>
          <a:noFill/>
          <a:ln>
            <a:noFill/>
          </a:ln>
        </p:spPr>
      </p:pic>
      <p:sp>
        <p:nvSpPr>
          <p:cNvPr id="258" name="Google Shape;258;p10"/>
          <p:cNvSpPr/>
          <p:nvPr/>
        </p:nvSpPr>
        <p:spPr>
          <a:xfrm>
            <a:off x="11450481" y="6019800"/>
            <a:ext cx="1498787"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Elite</a:t>
            </a:r>
            <a:endParaRPr b="0" i="0" sz="4800" u="none" cap="none" strike="noStrike">
              <a:solidFill>
                <a:schemeClr val="dk1"/>
              </a:solidFill>
              <a:latin typeface="Calibri"/>
              <a:ea typeface="Calibri"/>
              <a:cs typeface="Calibri"/>
              <a:sym typeface="Calibri"/>
            </a:endParaRPr>
          </a:p>
        </p:txBody>
      </p:sp>
      <p:sp>
        <p:nvSpPr>
          <p:cNvPr id="259" name="Google Shape;259;p10"/>
          <p:cNvSpPr/>
          <p:nvPr/>
        </p:nvSpPr>
        <p:spPr>
          <a:xfrm>
            <a:off x="9437280" y="71374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0" name="Google Shape;260;p10"/>
          <p:cNvSpPr/>
          <p:nvPr/>
        </p:nvSpPr>
        <p:spPr>
          <a:xfrm>
            <a:off x="10542318" y="10972800"/>
            <a:ext cx="3315114"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$50/month</a:t>
            </a:r>
            <a:endParaRPr b="0" i="0" sz="4800" u="none" cap="none" strike="noStrike">
              <a:solidFill>
                <a:schemeClr val="dk1"/>
              </a:solidFill>
              <a:latin typeface="Calibri"/>
              <a:ea typeface="Calibri"/>
              <a:cs typeface="Calibri"/>
              <a:sym typeface="Calibri"/>
            </a:endParaRPr>
          </a:p>
        </p:txBody>
      </p:sp>
      <p:sp>
        <p:nvSpPr>
          <p:cNvPr id="261" name="Google Shape;261;p10"/>
          <p:cNvSpPr/>
          <p:nvPr/>
        </p:nvSpPr>
        <p:spPr>
          <a:xfrm>
            <a:off x="16181822" y="3632200"/>
            <a:ext cx="6439705" cy="86106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p10"/>
          <p:cNvPicPr preferRelativeResize="0"/>
          <p:nvPr/>
        </p:nvPicPr>
        <p:blipFill rotWithShape="1">
          <a:blip r:embed="rId10">
            <a:alphaModFix/>
          </a:blip>
          <a:srcRect b="0" l="0" r="0" t="0"/>
          <a:stretch/>
        </p:blipFill>
        <p:spPr>
          <a:xfrm>
            <a:off x="18636655" y="4089400"/>
            <a:ext cx="1530039" cy="1625600"/>
          </a:xfrm>
          <a:prstGeom prst="rect">
            <a:avLst/>
          </a:prstGeom>
          <a:noFill/>
          <a:ln>
            <a:noFill/>
          </a:ln>
        </p:spPr>
      </p:pic>
      <p:sp>
        <p:nvSpPr>
          <p:cNvPr id="263" name="Google Shape;263;p10"/>
          <p:cNvSpPr/>
          <p:nvPr/>
        </p:nvSpPr>
        <p:spPr>
          <a:xfrm>
            <a:off x="17813976" y="6019800"/>
            <a:ext cx="3175397"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Legendary</a:t>
            </a:r>
            <a:endParaRPr b="0" i="0" sz="4800" u="none" cap="none" strike="noStrike">
              <a:solidFill>
                <a:schemeClr val="dk1"/>
              </a:solidFill>
              <a:latin typeface="Calibri"/>
              <a:ea typeface="Calibri"/>
              <a:cs typeface="Calibri"/>
              <a:sym typeface="Calibri"/>
            </a:endParaRPr>
          </a:p>
        </p:txBody>
      </p:sp>
      <p:sp>
        <p:nvSpPr>
          <p:cNvPr id="264" name="Google Shape;264;p10"/>
          <p:cNvSpPr/>
          <p:nvPr/>
        </p:nvSpPr>
        <p:spPr>
          <a:xfrm>
            <a:off x="16639080" y="71374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65" name="Google Shape;265;p10"/>
          <p:cNvSpPr/>
          <p:nvPr/>
        </p:nvSpPr>
        <p:spPr>
          <a:xfrm>
            <a:off x="17572646" y="10972800"/>
            <a:ext cx="3658057"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70" name="Shape 270"/>
        <p:cNvGrpSpPr/>
        <p:nvPr/>
      </p:nvGrpSpPr>
      <p:grpSpPr>
        <a:xfrm>
          <a:off x="0" y="0"/>
          <a:ext cx="0" cy="0"/>
          <a:chOff x="0" y="0"/>
          <a:chExt cx="0" cy="0"/>
        </a:xfrm>
      </p:grpSpPr>
      <p:pic>
        <p:nvPicPr>
          <p:cNvPr descr=" " id="271" name="Google Shape;271;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72" name="Google Shape;272;p11"/>
          <p:cNvPicPr preferRelativeResize="0"/>
          <p:nvPr/>
        </p:nvPicPr>
        <p:blipFill rotWithShape="1">
          <a:blip r:embed="rId4">
            <a:alphaModFix/>
          </a:blip>
          <a:srcRect b="0" l="0" r="0" t="0"/>
          <a:stretch/>
        </p:blipFill>
        <p:spPr>
          <a:xfrm>
            <a:off x="978022" y="774700"/>
            <a:ext cx="2629229" cy="2654300"/>
          </a:xfrm>
          <a:prstGeom prst="rect">
            <a:avLst/>
          </a:prstGeom>
          <a:noFill/>
          <a:ln>
            <a:noFill/>
          </a:ln>
        </p:spPr>
      </p:pic>
      <p:pic>
        <p:nvPicPr>
          <p:cNvPr descr=" " id="273" name="Google Shape;273;p11"/>
          <p:cNvPicPr preferRelativeResize="0"/>
          <p:nvPr/>
        </p:nvPicPr>
        <p:blipFill rotWithShape="1">
          <a:blip r:embed="rId5">
            <a:alphaModFix/>
          </a:blip>
          <a:srcRect b="0" l="0" r="0" t="0"/>
          <a:stretch/>
        </p:blipFill>
        <p:spPr>
          <a:xfrm>
            <a:off x="21148143" y="11264900"/>
            <a:ext cx="1371771" cy="1384300"/>
          </a:xfrm>
          <a:prstGeom prst="rect">
            <a:avLst/>
          </a:prstGeom>
          <a:noFill/>
          <a:ln>
            <a:noFill/>
          </a:ln>
        </p:spPr>
      </p:pic>
      <p:pic>
        <p:nvPicPr>
          <p:cNvPr descr=" " id="274" name="Google Shape;274;p11"/>
          <p:cNvPicPr preferRelativeResize="0"/>
          <p:nvPr/>
        </p:nvPicPr>
        <p:blipFill rotWithShape="1">
          <a:blip r:embed="rId6">
            <a:alphaModFix/>
          </a:blip>
          <a:srcRect b="0" l="0" r="0" t="0"/>
          <a:stretch/>
        </p:blipFill>
        <p:spPr>
          <a:xfrm>
            <a:off x="457257" y="10909300"/>
            <a:ext cx="1054232" cy="1054100"/>
          </a:xfrm>
          <a:prstGeom prst="rect">
            <a:avLst/>
          </a:prstGeom>
          <a:noFill/>
          <a:ln>
            <a:noFill/>
          </a:ln>
        </p:spPr>
      </p:pic>
      <p:pic>
        <p:nvPicPr>
          <p:cNvPr descr=" " id="275" name="Google Shape;275;p11"/>
          <p:cNvPicPr preferRelativeResize="0"/>
          <p:nvPr/>
        </p:nvPicPr>
        <p:blipFill rotWithShape="1">
          <a:blip r:embed="rId7">
            <a:alphaModFix/>
          </a:blip>
          <a:srcRect b="0" l="0" r="0" t="0"/>
          <a:stretch/>
        </p:blipFill>
        <p:spPr>
          <a:xfrm>
            <a:off x="19725565" y="1701800"/>
            <a:ext cx="825603" cy="812800"/>
          </a:xfrm>
          <a:prstGeom prst="rect">
            <a:avLst/>
          </a:prstGeom>
          <a:noFill/>
          <a:ln>
            <a:noFill/>
          </a:ln>
        </p:spPr>
      </p:pic>
      <p:sp>
        <p:nvSpPr>
          <p:cNvPr id="276" name="Google Shape;27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7" name="Google Shape;277;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8" name="Google Shape;278;p11"/>
          <p:cNvPicPr preferRelativeResize="0"/>
          <p:nvPr/>
        </p:nvPicPr>
        <p:blipFill rotWithShape="1">
          <a:blip r:embed="rId9">
            <a:alphaModFix/>
          </a:blip>
          <a:srcRect b="0" l="0" r="0" t="0"/>
          <a:stretch/>
        </p:blipFill>
        <p:spPr>
          <a:xfrm>
            <a:off x="381048" y="2146300"/>
            <a:ext cx="23637654" cy="9436100"/>
          </a:xfrm>
          <a:prstGeom prst="rect">
            <a:avLst/>
          </a:prstGeom>
          <a:noFill/>
          <a:ln>
            <a:noFill/>
          </a:ln>
        </p:spPr>
      </p:pic>
      <p:sp>
        <p:nvSpPr>
          <p:cNvPr id="279" name="Google Shape;279;p11"/>
          <p:cNvSpPr/>
          <p:nvPr/>
        </p:nvSpPr>
        <p:spPr>
          <a:xfrm>
            <a:off x="381048" y="3467100"/>
            <a:ext cx="5347368" cy="78613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685886" y="4876800"/>
            <a:ext cx="4737692" cy="61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685886"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685886"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609676" y="48768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Eclipse</a:t>
            </a:r>
            <a:endParaRPr b="0" i="0" sz="3600" u="none" cap="none" strike="noStrike">
              <a:solidFill>
                <a:schemeClr val="dk1"/>
              </a:solidFill>
              <a:latin typeface="Calibri"/>
              <a:ea typeface="Calibri"/>
              <a:cs typeface="Calibri"/>
              <a:sym typeface="Calibri"/>
            </a:endParaRPr>
          </a:p>
        </p:txBody>
      </p:sp>
      <p:sp>
        <p:nvSpPr>
          <p:cNvPr id="284" name="Google Shape;284;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5" name="Google Shape;285;p11"/>
          <p:cNvPicPr preferRelativeResize="0"/>
          <p:nvPr/>
        </p:nvPicPr>
        <p:blipFill rotWithShape="1">
          <a:blip r:embed="rId10">
            <a:alphaModFix/>
          </a:blip>
          <a:srcRect b="0" l="0" r="0" t="0"/>
          <a:stretch/>
        </p:blipFill>
        <p:spPr>
          <a:xfrm>
            <a:off x="2241830" y="7137400"/>
            <a:ext cx="1625803" cy="1625600"/>
          </a:xfrm>
          <a:prstGeom prst="rect">
            <a:avLst/>
          </a:prstGeom>
          <a:noFill/>
          <a:ln>
            <a:noFill/>
          </a:ln>
        </p:spPr>
      </p:pic>
      <p:pic>
        <p:nvPicPr>
          <p:cNvPr descr=" " id="286" name="Google Shape;286;p11"/>
          <p:cNvPicPr preferRelativeResize="0"/>
          <p:nvPr/>
        </p:nvPicPr>
        <p:blipFill rotWithShape="1">
          <a:blip r:embed="rId11">
            <a:alphaModFix/>
          </a:blip>
          <a:srcRect b="0" l="0" r="0" t="0"/>
          <a:stretch/>
        </p:blipFill>
        <p:spPr>
          <a:xfrm>
            <a:off x="2326518" y="7222083"/>
            <a:ext cx="1456422" cy="1456246"/>
          </a:xfrm>
          <a:prstGeom prst="rect">
            <a:avLst/>
          </a:prstGeom>
          <a:noFill/>
          <a:ln>
            <a:noFill/>
          </a:ln>
        </p:spPr>
      </p:pic>
      <p:sp>
        <p:nvSpPr>
          <p:cNvPr id="287" name="Google Shape;287;p11"/>
          <p:cNvSpPr/>
          <p:nvPr/>
        </p:nvSpPr>
        <p:spPr>
          <a:xfrm>
            <a:off x="685886"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685886"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609676" y="91694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Quest</a:t>
            </a:r>
            <a:endParaRPr b="0" i="0" sz="3600" u="none" cap="none" strike="noStrike">
              <a:solidFill>
                <a:schemeClr val="dk1"/>
              </a:solidFill>
              <a:latin typeface="Calibri"/>
              <a:ea typeface="Calibri"/>
              <a:cs typeface="Calibri"/>
              <a:sym typeface="Calibri"/>
            </a:endParaRPr>
          </a:p>
        </p:txBody>
      </p:sp>
      <p:sp>
        <p:nvSpPr>
          <p:cNvPr id="290" name="Google Shape;290;p11"/>
          <p:cNvSpPr/>
          <p:nvPr/>
        </p:nvSpPr>
        <p:spPr>
          <a:xfrm>
            <a:off x="618144" y="99822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291" name="Google Shape;291;p11"/>
          <p:cNvSpPr/>
          <p:nvPr/>
        </p:nvSpPr>
        <p:spPr>
          <a:xfrm>
            <a:off x="6477810" y="3467100"/>
            <a:ext cx="5347368" cy="78613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6782648" y="4876800"/>
            <a:ext cx="4737692" cy="61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6782648"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6782648"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6706438" y="48768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Eclipse</a:t>
            </a:r>
            <a:endParaRPr b="0" i="0" sz="3600" u="none" cap="none" strike="noStrike">
              <a:solidFill>
                <a:schemeClr val="dk1"/>
              </a:solidFill>
              <a:latin typeface="Calibri"/>
              <a:ea typeface="Calibri"/>
              <a:cs typeface="Calibri"/>
              <a:sym typeface="Calibri"/>
            </a:endParaRPr>
          </a:p>
        </p:txBody>
      </p:sp>
      <p:sp>
        <p:nvSpPr>
          <p:cNvPr id="296" name="Google Shape;296;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7" name="Google Shape;297;p11"/>
          <p:cNvPicPr preferRelativeResize="0"/>
          <p:nvPr/>
        </p:nvPicPr>
        <p:blipFill rotWithShape="1">
          <a:blip r:embed="rId10">
            <a:alphaModFix/>
          </a:blip>
          <a:srcRect b="0" l="0" r="0" t="0"/>
          <a:stretch/>
        </p:blipFill>
        <p:spPr>
          <a:xfrm>
            <a:off x="8338592" y="7137400"/>
            <a:ext cx="1625803" cy="1625600"/>
          </a:xfrm>
          <a:prstGeom prst="rect">
            <a:avLst/>
          </a:prstGeom>
          <a:noFill/>
          <a:ln>
            <a:noFill/>
          </a:ln>
        </p:spPr>
      </p:pic>
      <p:pic>
        <p:nvPicPr>
          <p:cNvPr descr=" " id="298" name="Google Shape;298;p11"/>
          <p:cNvPicPr preferRelativeResize="0"/>
          <p:nvPr/>
        </p:nvPicPr>
        <p:blipFill rotWithShape="1">
          <a:blip r:embed="rId12">
            <a:alphaModFix/>
          </a:blip>
          <a:srcRect b="0" l="0" r="0" t="0"/>
          <a:stretch/>
        </p:blipFill>
        <p:spPr>
          <a:xfrm>
            <a:off x="8541818" y="7340600"/>
            <a:ext cx="1192256" cy="1190414"/>
          </a:xfrm>
          <a:prstGeom prst="rect">
            <a:avLst/>
          </a:prstGeom>
          <a:noFill/>
          <a:ln>
            <a:noFill/>
          </a:ln>
        </p:spPr>
      </p:pic>
      <p:sp>
        <p:nvSpPr>
          <p:cNvPr id="299" name="Google Shape;299;p11"/>
          <p:cNvSpPr/>
          <p:nvPr/>
        </p:nvSpPr>
        <p:spPr>
          <a:xfrm>
            <a:off x="6782648"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1"/>
          <p:cNvSpPr/>
          <p:nvPr/>
        </p:nvSpPr>
        <p:spPr>
          <a:xfrm>
            <a:off x="6782648"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a:off x="6706438" y="91694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Quest</a:t>
            </a:r>
            <a:endParaRPr b="0" i="0" sz="3600" u="none" cap="none" strike="noStrike">
              <a:solidFill>
                <a:schemeClr val="dk1"/>
              </a:solidFill>
              <a:latin typeface="Calibri"/>
              <a:ea typeface="Calibri"/>
              <a:cs typeface="Calibri"/>
              <a:sym typeface="Calibri"/>
            </a:endParaRPr>
          </a:p>
        </p:txBody>
      </p:sp>
      <p:sp>
        <p:nvSpPr>
          <p:cNvPr id="302" name="Google Shape;302;p11"/>
          <p:cNvSpPr/>
          <p:nvPr/>
        </p:nvSpPr>
        <p:spPr>
          <a:xfrm>
            <a:off x="6714906" y="99822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03" name="Google Shape;303;p11"/>
          <p:cNvSpPr/>
          <p:nvPr/>
        </p:nvSpPr>
        <p:spPr>
          <a:xfrm>
            <a:off x="12574572" y="3467100"/>
            <a:ext cx="5347368" cy="78613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a:off x="12879410" y="4876800"/>
            <a:ext cx="4737692" cy="61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p:nvPr/>
        </p:nvSpPr>
        <p:spPr>
          <a:xfrm>
            <a:off x="12879410"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
          <p:cNvSpPr/>
          <p:nvPr/>
        </p:nvSpPr>
        <p:spPr>
          <a:xfrm>
            <a:off x="12879410"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12803200" y="48768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Eclipse</a:t>
            </a:r>
            <a:endParaRPr b="0" i="0" sz="3600" u="none" cap="none" strike="noStrike">
              <a:solidFill>
                <a:schemeClr val="dk1"/>
              </a:solidFill>
              <a:latin typeface="Calibri"/>
              <a:ea typeface="Calibri"/>
              <a:cs typeface="Calibri"/>
              <a:sym typeface="Calibri"/>
            </a:endParaRPr>
          </a:p>
        </p:txBody>
      </p:sp>
      <p:sp>
        <p:nvSpPr>
          <p:cNvPr id="308" name="Google Shape;308;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09" name="Google Shape;309;p11"/>
          <p:cNvPicPr preferRelativeResize="0"/>
          <p:nvPr/>
        </p:nvPicPr>
        <p:blipFill rotWithShape="1">
          <a:blip r:embed="rId10">
            <a:alphaModFix/>
          </a:blip>
          <a:srcRect b="0" l="0" r="0" t="0"/>
          <a:stretch/>
        </p:blipFill>
        <p:spPr>
          <a:xfrm>
            <a:off x="14435354" y="7137400"/>
            <a:ext cx="1625803" cy="1625600"/>
          </a:xfrm>
          <a:prstGeom prst="rect">
            <a:avLst/>
          </a:prstGeom>
          <a:noFill/>
          <a:ln>
            <a:noFill/>
          </a:ln>
        </p:spPr>
      </p:pic>
      <p:pic>
        <p:nvPicPr>
          <p:cNvPr descr=" " id="310" name="Google Shape;310;p11"/>
          <p:cNvPicPr preferRelativeResize="0"/>
          <p:nvPr/>
        </p:nvPicPr>
        <p:blipFill rotWithShape="1">
          <a:blip r:embed="rId13">
            <a:alphaModFix/>
          </a:blip>
          <a:srcRect b="0" l="0" r="0" t="0"/>
          <a:stretch/>
        </p:blipFill>
        <p:spPr>
          <a:xfrm>
            <a:off x="14536942" y="7142162"/>
            <a:ext cx="1519452" cy="1519262"/>
          </a:xfrm>
          <a:prstGeom prst="rect">
            <a:avLst/>
          </a:prstGeom>
          <a:noFill/>
          <a:ln>
            <a:noFill/>
          </a:ln>
        </p:spPr>
      </p:pic>
      <p:sp>
        <p:nvSpPr>
          <p:cNvPr id="311" name="Google Shape;311;p11"/>
          <p:cNvSpPr/>
          <p:nvPr/>
        </p:nvSpPr>
        <p:spPr>
          <a:xfrm>
            <a:off x="12879410"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p:nvPr/>
        </p:nvSpPr>
        <p:spPr>
          <a:xfrm>
            <a:off x="12879410"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
          <p:cNvSpPr/>
          <p:nvPr/>
        </p:nvSpPr>
        <p:spPr>
          <a:xfrm>
            <a:off x="12803200" y="91694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Quest</a:t>
            </a:r>
            <a:endParaRPr b="0" i="0" sz="3600" u="none" cap="none" strike="noStrike">
              <a:solidFill>
                <a:schemeClr val="dk1"/>
              </a:solidFill>
              <a:latin typeface="Calibri"/>
              <a:ea typeface="Calibri"/>
              <a:cs typeface="Calibri"/>
              <a:sym typeface="Calibri"/>
            </a:endParaRPr>
          </a:p>
        </p:txBody>
      </p:sp>
      <p:sp>
        <p:nvSpPr>
          <p:cNvPr id="314" name="Google Shape;314;p11"/>
          <p:cNvSpPr/>
          <p:nvPr/>
        </p:nvSpPr>
        <p:spPr>
          <a:xfrm>
            <a:off x="12811668" y="99822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15" name="Google Shape;315;p11"/>
          <p:cNvSpPr/>
          <p:nvPr/>
        </p:nvSpPr>
        <p:spPr>
          <a:xfrm>
            <a:off x="18671334" y="3467100"/>
            <a:ext cx="5347368" cy="78613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1"/>
          <p:cNvSpPr/>
          <p:nvPr/>
        </p:nvSpPr>
        <p:spPr>
          <a:xfrm>
            <a:off x="18976172" y="4876800"/>
            <a:ext cx="4737692" cy="61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18976172"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8976172" y="48768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p:nvPr/>
        </p:nvSpPr>
        <p:spPr>
          <a:xfrm>
            <a:off x="18899962" y="48768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Eclipse</a:t>
            </a:r>
            <a:endParaRPr b="0" i="0" sz="3600" u="none" cap="none" strike="noStrike">
              <a:solidFill>
                <a:schemeClr val="dk1"/>
              </a:solidFill>
              <a:latin typeface="Calibri"/>
              <a:ea typeface="Calibri"/>
              <a:cs typeface="Calibri"/>
              <a:sym typeface="Calibri"/>
            </a:endParaRPr>
          </a:p>
        </p:txBody>
      </p:sp>
      <p:sp>
        <p:nvSpPr>
          <p:cNvPr id="320" name="Google Shape;320;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21" name="Google Shape;321;p11"/>
          <p:cNvPicPr preferRelativeResize="0"/>
          <p:nvPr/>
        </p:nvPicPr>
        <p:blipFill rotWithShape="1">
          <a:blip r:embed="rId10">
            <a:alphaModFix/>
          </a:blip>
          <a:srcRect b="0" l="0" r="0" t="0"/>
          <a:stretch/>
        </p:blipFill>
        <p:spPr>
          <a:xfrm>
            <a:off x="20532116" y="7137400"/>
            <a:ext cx="1625803" cy="1625600"/>
          </a:xfrm>
          <a:prstGeom prst="rect">
            <a:avLst/>
          </a:prstGeom>
          <a:noFill/>
          <a:ln>
            <a:noFill/>
          </a:ln>
        </p:spPr>
      </p:pic>
      <p:pic>
        <p:nvPicPr>
          <p:cNvPr descr=" " id="322" name="Google Shape;322;p11"/>
          <p:cNvPicPr preferRelativeResize="0"/>
          <p:nvPr/>
        </p:nvPicPr>
        <p:blipFill rotWithShape="1">
          <a:blip r:embed="rId14">
            <a:alphaModFix/>
          </a:blip>
          <a:srcRect b="0" l="0" r="0" t="0"/>
          <a:stretch/>
        </p:blipFill>
        <p:spPr>
          <a:xfrm>
            <a:off x="20599860" y="7137400"/>
            <a:ext cx="1490319" cy="1625600"/>
          </a:xfrm>
          <a:prstGeom prst="rect">
            <a:avLst/>
          </a:prstGeom>
          <a:noFill/>
          <a:ln>
            <a:noFill/>
          </a:ln>
        </p:spPr>
      </p:pic>
      <p:sp>
        <p:nvSpPr>
          <p:cNvPr id="323" name="Google Shape;323;p11"/>
          <p:cNvSpPr/>
          <p:nvPr/>
        </p:nvSpPr>
        <p:spPr>
          <a:xfrm>
            <a:off x="18976172"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18976172" y="9169400"/>
            <a:ext cx="4737692" cy="185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18899962" y="9169400"/>
            <a:ext cx="4890111" cy="76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Quest</a:t>
            </a:r>
            <a:endParaRPr b="0" i="0" sz="3600" u="none" cap="none" strike="noStrike">
              <a:solidFill>
                <a:schemeClr val="dk1"/>
              </a:solidFill>
              <a:latin typeface="Calibri"/>
              <a:ea typeface="Calibri"/>
              <a:cs typeface="Calibri"/>
              <a:sym typeface="Calibri"/>
            </a:endParaRPr>
          </a:p>
        </p:txBody>
      </p:sp>
      <p:sp>
        <p:nvSpPr>
          <p:cNvPr id="326" name="Google Shape;326;p11"/>
          <p:cNvSpPr/>
          <p:nvPr/>
        </p:nvSpPr>
        <p:spPr>
          <a:xfrm>
            <a:off x="18908430" y="99822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sp>
        <p:nvSpPr>
          <p:cNvPr id="327" name="Google Shape;327;p11"/>
          <p:cNvSpPr/>
          <p:nvPr/>
        </p:nvSpPr>
        <p:spPr>
          <a:xfrm>
            <a:off x="1994149" y="2146300"/>
            <a:ext cx="2133867" cy="2133600"/>
          </a:xfrm>
          <a:prstGeom prst="roundRect">
            <a:avLst>
              <a:gd fmla="val 198429" name="adj"/>
            </a:avLst>
          </a:prstGeom>
          <a:solidFill>
            <a:srgbClr val="000000"/>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p:nvPr/>
        </p:nvSpPr>
        <p:spPr>
          <a:xfrm>
            <a:off x="2762595" y="2533650"/>
            <a:ext cx="93568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layfair Display"/>
              <a:buNone/>
            </a:pPr>
            <a:r>
              <a:rPr b="1" i="0" lang="en-US" sz="8000" u="none" cap="none" strike="noStrike">
                <a:solidFill>
                  <a:srgbClr val="FFFFFF"/>
                </a:solidFill>
                <a:latin typeface="Playfair Display"/>
                <a:ea typeface="Playfair Display"/>
                <a:cs typeface="Playfair Display"/>
                <a:sym typeface="Playfair Display"/>
              </a:rPr>
              <a:t>S</a:t>
            </a:r>
            <a:endParaRPr b="0" i="0" sz="8000" u="none" cap="none" strike="noStrike">
              <a:solidFill>
                <a:schemeClr val="dk1"/>
              </a:solidFill>
              <a:latin typeface="Calibri"/>
              <a:ea typeface="Calibri"/>
              <a:cs typeface="Calibri"/>
              <a:sym typeface="Calibri"/>
            </a:endParaRPr>
          </a:p>
        </p:txBody>
      </p:sp>
      <p:sp>
        <p:nvSpPr>
          <p:cNvPr id="329" name="Google Shape;329;p11"/>
          <p:cNvSpPr/>
          <p:nvPr/>
        </p:nvSpPr>
        <p:spPr>
          <a:xfrm>
            <a:off x="8090911" y="2146300"/>
            <a:ext cx="2133867" cy="2133600"/>
          </a:xfrm>
          <a:prstGeom prst="roundRect">
            <a:avLst>
              <a:gd fmla="val 198429" name="adj"/>
            </a:avLst>
          </a:prstGeom>
          <a:solidFill>
            <a:srgbClr val="000000"/>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p:nvPr/>
        </p:nvSpPr>
        <p:spPr>
          <a:xfrm>
            <a:off x="8662483" y="2533650"/>
            <a:ext cx="1329433"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layfair Display"/>
              <a:buNone/>
            </a:pPr>
            <a:r>
              <a:rPr b="1" i="0" lang="en-US" sz="8000" u="none" cap="none" strike="noStrike">
                <a:solidFill>
                  <a:srgbClr val="FFFFFF"/>
                </a:solidFill>
                <a:latin typeface="Playfair Display"/>
                <a:ea typeface="Playfair Display"/>
                <a:cs typeface="Playfair Display"/>
                <a:sym typeface="Playfair Display"/>
              </a:rPr>
              <a:t>W</a:t>
            </a:r>
            <a:endParaRPr b="0" i="0" sz="8000" u="none" cap="none" strike="noStrike">
              <a:solidFill>
                <a:schemeClr val="dk1"/>
              </a:solidFill>
              <a:latin typeface="Calibri"/>
              <a:ea typeface="Calibri"/>
              <a:cs typeface="Calibri"/>
              <a:sym typeface="Calibri"/>
            </a:endParaRPr>
          </a:p>
        </p:txBody>
      </p:sp>
      <p:sp>
        <p:nvSpPr>
          <p:cNvPr id="331" name="Google Shape;331;p11"/>
          <p:cNvSpPr/>
          <p:nvPr/>
        </p:nvSpPr>
        <p:spPr>
          <a:xfrm>
            <a:off x="14187673" y="2146300"/>
            <a:ext cx="2133867" cy="2133600"/>
          </a:xfrm>
          <a:prstGeom prst="roundRect">
            <a:avLst>
              <a:gd fmla="val 198429" name="adj"/>
            </a:avLst>
          </a:prstGeom>
          <a:solidFill>
            <a:srgbClr val="000000"/>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
          <p:cNvSpPr/>
          <p:nvPr/>
        </p:nvSpPr>
        <p:spPr>
          <a:xfrm>
            <a:off x="14848156" y="2533650"/>
            <a:ext cx="1151611"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layfair Display"/>
              <a:buNone/>
            </a:pPr>
            <a:r>
              <a:rPr b="1" i="0" lang="en-US" sz="8000" u="none" cap="none" strike="noStrike">
                <a:solidFill>
                  <a:srgbClr val="FFFFFF"/>
                </a:solidFill>
                <a:latin typeface="Playfair Display"/>
                <a:ea typeface="Playfair Display"/>
                <a:cs typeface="Playfair Display"/>
                <a:sym typeface="Playfair Display"/>
              </a:rPr>
              <a:t>O</a:t>
            </a:r>
            <a:endParaRPr b="0" i="0" sz="8000" u="none" cap="none" strike="noStrike">
              <a:solidFill>
                <a:schemeClr val="dk1"/>
              </a:solidFill>
              <a:latin typeface="Calibri"/>
              <a:ea typeface="Calibri"/>
              <a:cs typeface="Calibri"/>
              <a:sym typeface="Calibri"/>
            </a:endParaRPr>
          </a:p>
        </p:txBody>
      </p:sp>
      <p:sp>
        <p:nvSpPr>
          <p:cNvPr id="333" name="Google Shape;333;p11"/>
          <p:cNvSpPr/>
          <p:nvPr/>
        </p:nvSpPr>
        <p:spPr>
          <a:xfrm>
            <a:off x="20284435" y="2146300"/>
            <a:ext cx="2133867" cy="2133600"/>
          </a:xfrm>
          <a:prstGeom prst="roundRect">
            <a:avLst>
              <a:gd fmla="val 198429" name="adj"/>
            </a:avLst>
          </a:prstGeom>
          <a:solidFill>
            <a:srgbClr val="000000"/>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21008426" y="2533650"/>
            <a:ext cx="1024595"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layfair Display"/>
              <a:buNone/>
            </a:pPr>
            <a:r>
              <a:rPr b="1" i="0" lang="en-US" sz="8000" u="none" cap="none" strike="noStrike">
                <a:solidFill>
                  <a:srgbClr val="FFFFFF"/>
                </a:solidFill>
                <a:latin typeface="Playfair Display"/>
                <a:ea typeface="Playfair Display"/>
                <a:cs typeface="Playfair Display"/>
                <a:sym typeface="Playfair Display"/>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39" name="Shape 339"/>
        <p:cNvGrpSpPr/>
        <p:nvPr/>
      </p:nvGrpSpPr>
      <p:grpSpPr>
        <a:xfrm>
          <a:off x="0" y="0"/>
          <a:ext cx="0" cy="0"/>
          <a:chOff x="0" y="0"/>
          <a:chExt cx="0" cy="0"/>
        </a:xfrm>
      </p:grpSpPr>
      <p:pic>
        <p:nvPicPr>
          <p:cNvPr descr=" " id="340" name="Google Shape;340;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1" name="Google Shape;341;p12"/>
          <p:cNvPicPr preferRelativeResize="0"/>
          <p:nvPr/>
        </p:nvPicPr>
        <p:blipFill rotWithShape="1">
          <a:blip r:embed="rId4">
            <a:alphaModFix/>
          </a:blip>
          <a:srcRect b="0" l="0" r="0" t="0"/>
          <a:stretch/>
        </p:blipFill>
        <p:spPr>
          <a:xfrm>
            <a:off x="609676" y="812800"/>
            <a:ext cx="1699569" cy="2274354"/>
          </a:xfrm>
          <a:prstGeom prst="rect">
            <a:avLst/>
          </a:prstGeom>
          <a:noFill/>
          <a:ln>
            <a:noFill/>
          </a:ln>
        </p:spPr>
      </p:pic>
      <p:pic>
        <p:nvPicPr>
          <p:cNvPr descr=" " id="342" name="Google Shape;342;p12"/>
          <p:cNvPicPr preferRelativeResize="0"/>
          <p:nvPr/>
        </p:nvPicPr>
        <p:blipFill rotWithShape="1">
          <a:blip r:embed="rId5">
            <a:alphaModFix/>
          </a:blip>
          <a:srcRect b="0" l="0" r="0" t="0"/>
          <a:stretch/>
        </p:blipFill>
        <p:spPr>
          <a:xfrm>
            <a:off x="21491086" y="10706100"/>
            <a:ext cx="1672203" cy="2237656"/>
          </a:xfrm>
          <a:prstGeom prst="rect">
            <a:avLst/>
          </a:prstGeom>
          <a:noFill/>
          <a:ln>
            <a:noFill/>
          </a:ln>
        </p:spPr>
      </p:pic>
      <p:pic>
        <p:nvPicPr>
          <p:cNvPr descr=" " id="343" name="Google Shape;343;p12"/>
          <p:cNvPicPr preferRelativeResize="0"/>
          <p:nvPr/>
        </p:nvPicPr>
        <p:blipFill rotWithShape="1">
          <a:blip r:embed="rId6">
            <a:alphaModFix/>
          </a:blip>
          <a:srcRect b="0" l="0" r="0" t="0"/>
          <a:stretch/>
        </p:blipFill>
        <p:spPr>
          <a:xfrm>
            <a:off x="1676610" y="10706100"/>
            <a:ext cx="1264698" cy="1264407"/>
          </a:xfrm>
          <a:prstGeom prst="rect">
            <a:avLst/>
          </a:prstGeom>
          <a:noFill/>
          <a:ln>
            <a:noFill/>
          </a:ln>
        </p:spPr>
      </p:pic>
      <p:pic>
        <p:nvPicPr>
          <p:cNvPr descr=" " id="344" name="Google Shape;344;p12"/>
          <p:cNvPicPr preferRelativeResize="0"/>
          <p:nvPr/>
        </p:nvPicPr>
        <p:blipFill rotWithShape="1">
          <a:blip r:embed="rId7">
            <a:alphaModFix/>
          </a:blip>
          <a:srcRect b="0" l="0" r="0" t="0"/>
          <a:stretch/>
        </p:blipFill>
        <p:spPr>
          <a:xfrm>
            <a:off x="21138747" y="2395724"/>
            <a:ext cx="353105" cy="353058"/>
          </a:xfrm>
          <a:prstGeom prst="rect">
            <a:avLst/>
          </a:prstGeom>
          <a:noFill/>
          <a:ln>
            <a:noFill/>
          </a:ln>
        </p:spPr>
      </p:pic>
      <p:pic>
        <p:nvPicPr>
          <p:cNvPr descr=" " id="345" name="Google Shape;345;p12"/>
          <p:cNvPicPr preferRelativeResize="0"/>
          <p:nvPr/>
        </p:nvPicPr>
        <p:blipFill rotWithShape="1">
          <a:blip r:embed="rId8">
            <a:alphaModFix/>
          </a:blip>
          <a:srcRect b="0" l="0" r="0" t="0"/>
          <a:stretch/>
        </p:blipFill>
        <p:spPr>
          <a:xfrm>
            <a:off x="20474959" y="1955800"/>
            <a:ext cx="273593" cy="273558"/>
          </a:xfrm>
          <a:prstGeom prst="rect">
            <a:avLst/>
          </a:prstGeom>
          <a:noFill/>
          <a:ln>
            <a:noFill/>
          </a:ln>
        </p:spPr>
      </p:pic>
      <p:sp>
        <p:nvSpPr>
          <p:cNvPr id="346" name="Google Shape;346;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p1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48" name="Google Shape;348;p12"/>
          <p:cNvPicPr preferRelativeResize="0"/>
          <p:nvPr/>
        </p:nvPicPr>
        <p:blipFill rotWithShape="1">
          <a:blip r:embed="rId10">
            <a:alphaModFix/>
          </a:blip>
          <a:srcRect b="0" l="0" r="0" t="0"/>
          <a:stretch/>
        </p:blipFill>
        <p:spPr>
          <a:xfrm>
            <a:off x="17286861" y="2451100"/>
            <a:ext cx="2016876" cy="2573052"/>
          </a:xfrm>
          <a:prstGeom prst="rect">
            <a:avLst/>
          </a:prstGeom>
          <a:noFill/>
          <a:ln>
            <a:noFill/>
          </a:ln>
        </p:spPr>
      </p:pic>
      <p:pic>
        <p:nvPicPr>
          <p:cNvPr descr=" " id="349" name="Google Shape;349;p12"/>
          <p:cNvPicPr preferRelativeResize="0"/>
          <p:nvPr/>
        </p:nvPicPr>
        <p:blipFill rotWithShape="1">
          <a:blip r:embed="rId11">
            <a:alphaModFix/>
          </a:blip>
          <a:srcRect b="0" l="0" r="0" t="0"/>
          <a:stretch/>
        </p:blipFill>
        <p:spPr>
          <a:xfrm>
            <a:off x="685886" y="787400"/>
            <a:ext cx="6084060" cy="12369800"/>
          </a:xfrm>
          <a:prstGeom prst="rect">
            <a:avLst/>
          </a:prstGeom>
          <a:noFill/>
          <a:ln>
            <a:noFill/>
          </a:ln>
        </p:spPr>
      </p:pic>
      <p:sp>
        <p:nvSpPr>
          <p:cNvPr id="350" name="Google Shape;350;p12"/>
          <p:cNvSpPr/>
          <p:nvPr/>
        </p:nvSpPr>
        <p:spPr>
          <a:xfrm>
            <a:off x="7900387" y="1930400"/>
            <a:ext cx="5368538"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layfair Display"/>
              <a:buNone/>
            </a:pPr>
            <a:r>
              <a:rPr b="1" i="0" lang="en-US" sz="8000" u="none" cap="none" strike="noStrike">
                <a:solidFill>
                  <a:srgbClr val="FFFFFF"/>
                </a:solidFill>
                <a:latin typeface="Playfair Display"/>
                <a:ea typeface="Playfair Display"/>
                <a:cs typeface="Playfair Display"/>
                <a:sym typeface="Playfair Display"/>
              </a:rPr>
              <a:t>Some Data</a:t>
            </a:r>
            <a:endParaRPr b="0" i="0" sz="8000" u="none" cap="none" strike="noStrike">
              <a:solidFill>
                <a:schemeClr val="dk1"/>
              </a:solidFill>
              <a:latin typeface="Calibri"/>
              <a:ea typeface="Calibri"/>
              <a:cs typeface="Calibri"/>
              <a:sym typeface="Calibri"/>
            </a:endParaRPr>
          </a:p>
        </p:txBody>
      </p:sp>
      <p:sp>
        <p:nvSpPr>
          <p:cNvPr id="351" name="Google Shape;351;p12"/>
          <p:cNvSpPr/>
          <p:nvPr/>
        </p:nvSpPr>
        <p:spPr>
          <a:xfrm>
            <a:off x="7900387" y="5029200"/>
            <a:ext cx="8573572" cy="7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
          <p:cNvSpPr/>
          <p:nvPr/>
        </p:nvSpPr>
        <p:spPr>
          <a:xfrm>
            <a:off x="7900387" y="5029200"/>
            <a:ext cx="857357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2"/>
          <p:cNvSpPr/>
          <p:nvPr/>
        </p:nvSpPr>
        <p:spPr>
          <a:xfrm>
            <a:off x="7900387" y="5029200"/>
            <a:ext cx="3391324" cy="19685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8662483" y="5334000"/>
            <a:ext cx="2205842"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70%</a:t>
            </a:r>
            <a:endParaRPr b="0" i="0" sz="8000" u="none" cap="none" strike="noStrike">
              <a:solidFill>
                <a:schemeClr val="dk1"/>
              </a:solidFill>
              <a:latin typeface="Calibri"/>
              <a:ea typeface="Calibri"/>
              <a:cs typeface="Calibri"/>
              <a:sym typeface="Calibri"/>
            </a:endParaRPr>
          </a:p>
        </p:txBody>
      </p:sp>
      <p:sp>
        <p:nvSpPr>
          <p:cNvPr id="355" name="Google Shape;355;p12"/>
          <p:cNvSpPr/>
          <p:nvPr/>
        </p:nvSpPr>
        <p:spPr>
          <a:xfrm>
            <a:off x="11494937" y="5137150"/>
            <a:ext cx="4979022"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2"/>
          <p:cNvSpPr/>
          <p:nvPr/>
        </p:nvSpPr>
        <p:spPr>
          <a:xfrm>
            <a:off x="11494937" y="5137150"/>
            <a:ext cx="5131441"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Enchanted Creatures</a:t>
            </a:r>
            <a:endParaRPr b="0" i="0" sz="3600" u="none" cap="none" strike="noStrike">
              <a:solidFill>
                <a:schemeClr val="dk1"/>
              </a:solidFill>
              <a:latin typeface="Calibri"/>
              <a:ea typeface="Calibri"/>
              <a:cs typeface="Calibri"/>
              <a:sym typeface="Calibri"/>
            </a:endParaRPr>
          </a:p>
        </p:txBody>
      </p:sp>
      <p:sp>
        <p:nvSpPr>
          <p:cNvPr id="357" name="Google Shape;357;p12"/>
          <p:cNvSpPr/>
          <p:nvPr/>
        </p:nvSpPr>
        <p:spPr>
          <a:xfrm>
            <a:off x="11494937" y="5848350"/>
            <a:ext cx="511450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58" name="Google Shape;358;p12"/>
          <p:cNvSpPr/>
          <p:nvPr/>
        </p:nvSpPr>
        <p:spPr>
          <a:xfrm>
            <a:off x="7900387" y="7607300"/>
            <a:ext cx="857357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
          <p:cNvSpPr/>
          <p:nvPr/>
        </p:nvSpPr>
        <p:spPr>
          <a:xfrm>
            <a:off x="7900387" y="7607300"/>
            <a:ext cx="3492937" cy="19685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2"/>
          <p:cNvSpPr/>
          <p:nvPr/>
        </p:nvSpPr>
        <p:spPr>
          <a:xfrm>
            <a:off x="8662483" y="7912100"/>
            <a:ext cx="2307455"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60%</a:t>
            </a:r>
            <a:endParaRPr b="0" i="0" sz="8000" u="none" cap="none" strike="noStrike">
              <a:solidFill>
                <a:schemeClr val="dk1"/>
              </a:solidFill>
              <a:latin typeface="Calibri"/>
              <a:ea typeface="Calibri"/>
              <a:cs typeface="Calibri"/>
              <a:sym typeface="Calibri"/>
            </a:endParaRPr>
          </a:p>
        </p:txBody>
      </p:sp>
      <p:sp>
        <p:nvSpPr>
          <p:cNvPr id="361" name="Google Shape;361;p12"/>
          <p:cNvSpPr/>
          <p:nvPr/>
        </p:nvSpPr>
        <p:spPr>
          <a:xfrm>
            <a:off x="11596549" y="7670800"/>
            <a:ext cx="4877410" cy="18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
          <p:cNvSpPr/>
          <p:nvPr/>
        </p:nvSpPr>
        <p:spPr>
          <a:xfrm>
            <a:off x="11596549" y="7670800"/>
            <a:ext cx="5029829" cy="137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Magic-Wielding Individuals</a:t>
            </a:r>
            <a:endParaRPr b="0" i="0" sz="3600" u="none" cap="none" strike="noStrike">
              <a:solidFill>
                <a:schemeClr val="dk1"/>
              </a:solidFill>
              <a:latin typeface="Calibri"/>
              <a:ea typeface="Calibri"/>
              <a:cs typeface="Calibri"/>
              <a:sym typeface="Calibri"/>
            </a:endParaRPr>
          </a:p>
        </p:txBody>
      </p:sp>
      <p:sp>
        <p:nvSpPr>
          <p:cNvPr id="363" name="Google Shape;363;p12"/>
          <p:cNvSpPr/>
          <p:nvPr/>
        </p:nvSpPr>
        <p:spPr>
          <a:xfrm>
            <a:off x="11596549" y="8991600"/>
            <a:ext cx="5012893"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64" name="Google Shape;364;p12"/>
          <p:cNvSpPr/>
          <p:nvPr/>
        </p:nvSpPr>
        <p:spPr>
          <a:xfrm>
            <a:off x="7900387" y="10185400"/>
            <a:ext cx="8573572"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2"/>
          <p:cNvSpPr/>
          <p:nvPr/>
        </p:nvSpPr>
        <p:spPr>
          <a:xfrm>
            <a:off x="7900387" y="10185400"/>
            <a:ext cx="3480235" cy="19685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2"/>
          <p:cNvSpPr/>
          <p:nvPr/>
        </p:nvSpPr>
        <p:spPr>
          <a:xfrm>
            <a:off x="8662483" y="10490200"/>
            <a:ext cx="2294753"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90%</a:t>
            </a:r>
            <a:endParaRPr b="0" i="0" sz="8000" u="none" cap="none" strike="noStrike">
              <a:solidFill>
                <a:schemeClr val="dk1"/>
              </a:solidFill>
              <a:latin typeface="Calibri"/>
              <a:ea typeface="Calibri"/>
              <a:cs typeface="Calibri"/>
              <a:sym typeface="Calibri"/>
            </a:endParaRPr>
          </a:p>
        </p:txBody>
      </p:sp>
      <p:sp>
        <p:nvSpPr>
          <p:cNvPr id="367" name="Google Shape;367;p12"/>
          <p:cNvSpPr/>
          <p:nvPr/>
        </p:nvSpPr>
        <p:spPr>
          <a:xfrm>
            <a:off x="11583848" y="10293350"/>
            <a:ext cx="4890111"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2"/>
          <p:cNvSpPr/>
          <p:nvPr/>
        </p:nvSpPr>
        <p:spPr>
          <a:xfrm>
            <a:off x="11583848" y="10293350"/>
            <a:ext cx="5042530"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Spells Cast</a:t>
            </a:r>
            <a:endParaRPr b="0" i="0" sz="3600" u="none" cap="none" strike="noStrike">
              <a:solidFill>
                <a:schemeClr val="dk1"/>
              </a:solidFill>
              <a:latin typeface="Calibri"/>
              <a:ea typeface="Calibri"/>
              <a:cs typeface="Calibri"/>
              <a:sym typeface="Calibri"/>
            </a:endParaRPr>
          </a:p>
        </p:txBody>
      </p:sp>
      <p:sp>
        <p:nvSpPr>
          <p:cNvPr id="369" name="Google Shape;369;p12"/>
          <p:cNvSpPr/>
          <p:nvPr/>
        </p:nvSpPr>
        <p:spPr>
          <a:xfrm>
            <a:off x="11583848" y="11004550"/>
            <a:ext cx="502559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74" name="Shape 374"/>
        <p:cNvGrpSpPr/>
        <p:nvPr/>
      </p:nvGrpSpPr>
      <p:grpSpPr>
        <a:xfrm>
          <a:off x="0" y="0"/>
          <a:ext cx="0" cy="0"/>
          <a:chOff x="0" y="0"/>
          <a:chExt cx="0" cy="0"/>
        </a:xfrm>
      </p:grpSpPr>
      <p:pic>
        <p:nvPicPr>
          <p:cNvPr descr=" " id="375" name="Google Shape;375;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6" name="Google Shape;376;p13"/>
          <p:cNvPicPr preferRelativeResize="0"/>
          <p:nvPr/>
        </p:nvPicPr>
        <p:blipFill rotWithShape="1">
          <a:blip r:embed="rId4">
            <a:alphaModFix/>
          </a:blip>
          <a:srcRect b="0" l="0" r="0" t="0"/>
          <a:stretch/>
        </p:blipFill>
        <p:spPr>
          <a:xfrm>
            <a:off x="1892537" y="5118100"/>
            <a:ext cx="2184673" cy="2921000"/>
          </a:xfrm>
          <a:prstGeom prst="rect">
            <a:avLst/>
          </a:prstGeom>
          <a:noFill/>
          <a:ln>
            <a:noFill/>
          </a:ln>
        </p:spPr>
      </p:pic>
      <p:pic>
        <p:nvPicPr>
          <p:cNvPr descr=" " id="377" name="Google Shape;377;p13"/>
          <p:cNvPicPr preferRelativeResize="0"/>
          <p:nvPr/>
        </p:nvPicPr>
        <p:blipFill rotWithShape="1">
          <a:blip r:embed="rId5">
            <a:alphaModFix/>
          </a:blip>
          <a:srcRect b="0" l="0" r="0" t="0"/>
          <a:stretch/>
        </p:blipFill>
        <p:spPr>
          <a:xfrm>
            <a:off x="19014276" y="533400"/>
            <a:ext cx="2311689" cy="2311400"/>
          </a:xfrm>
          <a:prstGeom prst="rect">
            <a:avLst/>
          </a:prstGeom>
          <a:noFill/>
          <a:ln>
            <a:noFill/>
          </a:ln>
        </p:spPr>
      </p:pic>
      <p:pic>
        <p:nvPicPr>
          <p:cNvPr descr=" " id="378" name="Google Shape;378;p13"/>
          <p:cNvPicPr preferRelativeResize="0"/>
          <p:nvPr/>
        </p:nvPicPr>
        <p:blipFill rotWithShape="1">
          <a:blip r:embed="rId6">
            <a:alphaModFix/>
          </a:blip>
          <a:srcRect b="0" l="0" r="0" t="0"/>
          <a:stretch/>
        </p:blipFill>
        <p:spPr>
          <a:xfrm>
            <a:off x="1943343" y="11049000"/>
            <a:ext cx="2083060" cy="2095500"/>
          </a:xfrm>
          <a:prstGeom prst="rect">
            <a:avLst/>
          </a:prstGeom>
          <a:noFill/>
          <a:ln>
            <a:noFill/>
          </a:ln>
        </p:spPr>
      </p:pic>
      <p:sp>
        <p:nvSpPr>
          <p:cNvPr id="379" name="Google Shape;379;p13"/>
          <p:cNvSpPr/>
          <p:nvPr/>
        </p:nvSpPr>
        <p:spPr>
          <a:xfrm>
            <a:off x="2362495" y="1854200"/>
            <a:ext cx="19662057" cy="100203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2" name="Google Shape;382;p13"/>
          <p:cNvSpPr/>
          <p:nvPr/>
        </p:nvSpPr>
        <p:spPr>
          <a:xfrm>
            <a:off x="469959" y="3403600"/>
            <a:ext cx="15762670" cy="67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
          <p:cNvSpPr/>
          <p:nvPr/>
        </p:nvSpPr>
        <p:spPr>
          <a:xfrm>
            <a:off x="469959" y="3403600"/>
            <a:ext cx="15762670" cy="530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3"/>
          <p:cNvSpPr/>
          <p:nvPr/>
        </p:nvSpPr>
        <p:spPr>
          <a:xfrm>
            <a:off x="3359570" y="3403600"/>
            <a:ext cx="10999575" cy="508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24000"/>
              <a:buFont typeface="Playfair Display"/>
              <a:buNone/>
            </a:pPr>
            <a:r>
              <a:rPr b="1" i="0" lang="en-US" sz="24000" u="none" cap="none" strike="noStrike">
                <a:solidFill>
                  <a:srgbClr val="FBE6B4"/>
                </a:solidFill>
                <a:latin typeface="Playfair Display"/>
                <a:ea typeface="Playfair Display"/>
                <a:cs typeface="Playfair Display"/>
                <a:sym typeface="Playfair Display"/>
              </a:rPr>
              <a:t>234,567</a:t>
            </a:r>
            <a:endParaRPr b="0" i="0" sz="24000" u="none" cap="none" strike="noStrike">
              <a:solidFill>
                <a:schemeClr val="dk1"/>
              </a:solidFill>
              <a:latin typeface="Calibri"/>
              <a:ea typeface="Calibri"/>
              <a:cs typeface="Calibri"/>
              <a:sym typeface="Calibri"/>
            </a:endParaRPr>
          </a:p>
        </p:txBody>
      </p:sp>
      <p:sp>
        <p:nvSpPr>
          <p:cNvPr id="385" name="Google Shape;385;p13"/>
          <p:cNvSpPr/>
          <p:nvPr/>
        </p:nvSpPr>
        <p:spPr>
          <a:xfrm>
            <a:off x="334475" y="76708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Rajdhani"/>
              <a:buNone/>
            </a:pPr>
            <a:r>
              <a:rPr b="1" i="0" lang="en-US" sz="6400" u="none" cap="none" strike="noStrike">
                <a:solidFill>
                  <a:srgbClr val="FFFFFF"/>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
        <p:nvSpPr>
          <p:cNvPr id="386" name="Google Shape;386;p13"/>
          <p:cNvSpPr/>
          <p:nvPr/>
        </p:nvSpPr>
        <p:spPr>
          <a:xfrm>
            <a:off x="3647473" y="9118600"/>
            <a:ext cx="9407642"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87" name="Google Shape;387;p13"/>
          <p:cNvPicPr preferRelativeResize="0"/>
          <p:nvPr/>
        </p:nvPicPr>
        <p:blipFill rotWithShape="1">
          <a:blip r:embed="rId8">
            <a:alphaModFix/>
          </a:blip>
          <a:srcRect b="0" l="0" r="0" t="0"/>
          <a:stretch/>
        </p:blipFill>
        <p:spPr>
          <a:xfrm>
            <a:off x="13920940" y="3187700"/>
            <a:ext cx="7633654" cy="763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92" name="Shape 392"/>
        <p:cNvGrpSpPr/>
        <p:nvPr/>
      </p:nvGrpSpPr>
      <p:grpSpPr>
        <a:xfrm>
          <a:off x="0" y="0"/>
          <a:ext cx="0" cy="0"/>
          <a:chOff x="0" y="0"/>
          <a:chExt cx="0" cy="0"/>
        </a:xfrm>
      </p:grpSpPr>
      <p:pic>
        <p:nvPicPr>
          <p:cNvPr descr=" " id="393" name="Google Shape;393;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4" name="Google Shape;394;p14"/>
          <p:cNvPicPr preferRelativeResize="0"/>
          <p:nvPr/>
        </p:nvPicPr>
        <p:blipFill rotWithShape="1">
          <a:blip r:embed="rId4">
            <a:alphaModFix/>
          </a:blip>
          <a:srcRect b="0" l="0" r="0" t="0"/>
          <a:stretch/>
        </p:blipFill>
        <p:spPr>
          <a:xfrm>
            <a:off x="20106613" y="850900"/>
            <a:ext cx="2298987" cy="3098800"/>
          </a:xfrm>
          <a:prstGeom prst="rect">
            <a:avLst/>
          </a:prstGeom>
          <a:noFill/>
          <a:ln>
            <a:noFill/>
          </a:ln>
        </p:spPr>
      </p:pic>
      <p:pic>
        <p:nvPicPr>
          <p:cNvPr descr=" " id="395" name="Google Shape;395;p14"/>
          <p:cNvPicPr preferRelativeResize="0"/>
          <p:nvPr/>
        </p:nvPicPr>
        <p:blipFill rotWithShape="1">
          <a:blip r:embed="rId5">
            <a:alphaModFix/>
          </a:blip>
          <a:srcRect b="0" l="0" r="0" t="0"/>
          <a:stretch/>
        </p:blipFill>
        <p:spPr>
          <a:xfrm>
            <a:off x="21300562" y="3111500"/>
            <a:ext cx="1511489" cy="2019300"/>
          </a:xfrm>
          <a:prstGeom prst="rect">
            <a:avLst/>
          </a:prstGeom>
          <a:noFill/>
          <a:ln>
            <a:noFill/>
          </a:ln>
        </p:spPr>
      </p:pic>
      <p:pic>
        <p:nvPicPr>
          <p:cNvPr descr=" " id="396" name="Google Shape;396;p14"/>
          <p:cNvPicPr preferRelativeResize="0"/>
          <p:nvPr/>
        </p:nvPicPr>
        <p:blipFill rotWithShape="1">
          <a:blip r:embed="rId6">
            <a:alphaModFix/>
          </a:blip>
          <a:srcRect b="0" l="0" r="0" t="0"/>
          <a:stretch/>
        </p:blipFill>
        <p:spPr>
          <a:xfrm>
            <a:off x="520765" y="9791700"/>
            <a:ext cx="2921365" cy="2921000"/>
          </a:xfrm>
          <a:prstGeom prst="rect">
            <a:avLst/>
          </a:prstGeom>
          <a:noFill/>
          <a:ln>
            <a:noFill/>
          </a:ln>
        </p:spPr>
      </p:pic>
      <p:pic>
        <p:nvPicPr>
          <p:cNvPr descr=" " id="397" name="Google Shape;397;p14"/>
          <p:cNvPicPr preferRelativeResize="0"/>
          <p:nvPr/>
        </p:nvPicPr>
        <p:blipFill rotWithShape="1">
          <a:blip r:embed="rId7">
            <a:alphaModFix/>
          </a:blip>
          <a:srcRect b="0" l="0" r="0" t="0"/>
          <a:stretch/>
        </p:blipFill>
        <p:spPr>
          <a:xfrm>
            <a:off x="11850581" y="2578100"/>
            <a:ext cx="3391324" cy="3403600"/>
          </a:xfrm>
          <a:prstGeom prst="rect">
            <a:avLst/>
          </a:prstGeom>
          <a:noFill/>
          <a:ln>
            <a:noFill/>
          </a:ln>
        </p:spPr>
      </p:pic>
      <p:sp>
        <p:nvSpPr>
          <p:cNvPr id="398" name="Google Shape;39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00" name="Google Shape;400;p14"/>
          <p:cNvSpPr/>
          <p:nvPr/>
        </p:nvSpPr>
        <p:spPr>
          <a:xfrm>
            <a:off x="3391324" y="2476500"/>
            <a:ext cx="7874984"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4"/>
          <p:cNvSpPr/>
          <p:nvPr/>
        </p:nvSpPr>
        <p:spPr>
          <a:xfrm>
            <a:off x="2997575" y="2476500"/>
            <a:ext cx="8662483" cy="27813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4"/>
          <p:cNvSpPr/>
          <p:nvPr/>
        </p:nvSpPr>
        <p:spPr>
          <a:xfrm>
            <a:off x="3217736" y="2781300"/>
            <a:ext cx="7680227" cy="2713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E6B4"/>
              </a:buClr>
              <a:buSzPts val="12800"/>
              <a:buFont typeface="Playfair Display"/>
              <a:buNone/>
            </a:pPr>
            <a:r>
              <a:rPr b="1" i="0" lang="en-US" sz="12800" u="none" cap="none" strike="noStrike">
                <a:solidFill>
                  <a:srgbClr val="FBE6B4"/>
                </a:solidFill>
                <a:latin typeface="Playfair Display"/>
                <a:ea typeface="Playfair Display"/>
                <a:cs typeface="Playfair Display"/>
                <a:sym typeface="Playfair Display"/>
              </a:rPr>
              <a:t>233 Coins</a:t>
            </a:r>
            <a:endParaRPr b="0" i="0" sz="12800" u="none" cap="none" strike="noStrike">
              <a:solidFill>
                <a:schemeClr val="dk1"/>
              </a:solidFill>
              <a:latin typeface="Calibri"/>
              <a:ea typeface="Calibri"/>
              <a:cs typeface="Calibri"/>
              <a:sym typeface="Calibri"/>
            </a:endParaRPr>
          </a:p>
        </p:txBody>
      </p:sp>
      <p:sp>
        <p:nvSpPr>
          <p:cNvPr id="403" name="Google Shape;403;p14"/>
          <p:cNvSpPr/>
          <p:nvPr/>
        </p:nvSpPr>
        <p:spPr>
          <a:xfrm>
            <a:off x="3391324" y="5562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
          <p:cNvSpPr/>
          <p:nvPr/>
        </p:nvSpPr>
        <p:spPr>
          <a:xfrm>
            <a:off x="3323582" y="5562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405" name="Google Shape;405;p14"/>
          <p:cNvSpPr/>
          <p:nvPr/>
        </p:nvSpPr>
        <p:spPr>
          <a:xfrm>
            <a:off x="3391324" y="7226300"/>
            <a:ext cx="7874984"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
          <p:cNvSpPr/>
          <p:nvPr/>
        </p:nvSpPr>
        <p:spPr>
          <a:xfrm>
            <a:off x="2775297" y="7226300"/>
            <a:ext cx="9107038" cy="27813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4"/>
          <p:cNvSpPr/>
          <p:nvPr/>
        </p:nvSpPr>
        <p:spPr>
          <a:xfrm>
            <a:off x="2995458" y="7531100"/>
            <a:ext cx="8124782" cy="2713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E6B4"/>
              </a:buClr>
              <a:buSzPts val="12800"/>
              <a:buFont typeface="Playfair Display"/>
              <a:buNone/>
            </a:pPr>
            <a:r>
              <a:rPr b="1" i="0" lang="en-US" sz="12800" u="none" cap="none" strike="noStrike">
                <a:solidFill>
                  <a:srgbClr val="FBE6B4"/>
                </a:solidFill>
                <a:latin typeface="Playfair Display"/>
                <a:ea typeface="Playfair Display"/>
                <a:cs typeface="Playfair Display"/>
                <a:sym typeface="Playfair Display"/>
              </a:rPr>
              <a:t>456 Hours</a:t>
            </a:r>
            <a:endParaRPr b="0" i="0" sz="12800" u="none" cap="none" strike="noStrike">
              <a:solidFill>
                <a:schemeClr val="dk1"/>
              </a:solidFill>
              <a:latin typeface="Calibri"/>
              <a:ea typeface="Calibri"/>
              <a:cs typeface="Calibri"/>
              <a:sym typeface="Calibri"/>
            </a:endParaRPr>
          </a:p>
        </p:txBody>
      </p:sp>
      <p:sp>
        <p:nvSpPr>
          <p:cNvPr id="408" name="Google Shape;408;p14"/>
          <p:cNvSpPr/>
          <p:nvPr/>
        </p:nvSpPr>
        <p:spPr>
          <a:xfrm>
            <a:off x="3391324" y="10312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4"/>
          <p:cNvSpPr/>
          <p:nvPr/>
        </p:nvSpPr>
        <p:spPr>
          <a:xfrm>
            <a:off x="3323582" y="10312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410" name="Google Shape;410;p14"/>
          <p:cNvSpPr/>
          <p:nvPr/>
        </p:nvSpPr>
        <p:spPr>
          <a:xfrm>
            <a:off x="13552594" y="2476500"/>
            <a:ext cx="7874984"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4"/>
          <p:cNvSpPr/>
          <p:nvPr/>
        </p:nvSpPr>
        <p:spPr>
          <a:xfrm>
            <a:off x="15305413" y="2476500"/>
            <a:ext cx="4369346" cy="27813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4"/>
          <p:cNvSpPr/>
          <p:nvPr/>
        </p:nvSpPr>
        <p:spPr>
          <a:xfrm>
            <a:off x="15525574" y="2781300"/>
            <a:ext cx="3387090" cy="2713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E6B4"/>
              </a:buClr>
              <a:buSzPts val="12800"/>
              <a:buFont typeface="Playfair Display"/>
              <a:buNone/>
            </a:pPr>
            <a:r>
              <a:rPr b="1" i="0" lang="en-US" sz="12800" u="none" cap="none" strike="noStrike">
                <a:solidFill>
                  <a:srgbClr val="FBE6B4"/>
                </a:solidFill>
                <a:latin typeface="Playfair Display"/>
                <a:ea typeface="Playfair Display"/>
                <a:cs typeface="Playfair Display"/>
                <a:sym typeface="Playfair Display"/>
              </a:rPr>
              <a:t>85%</a:t>
            </a:r>
            <a:endParaRPr b="0" i="0" sz="12800" u="none" cap="none" strike="noStrike">
              <a:solidFill>
                <a:schemeClr val="dk1"/>
              </a:solidFill>
              <a:latin typeface="Calibri"/>
              <a:ea typeface="Calibri"/>
              <a:cs typeface="Calibri"/>
              <a:sym typeface="Calibri"/>
            </a:endParaRPr>
          </a:p>
        </p:txBody>
      </p:sp>
      <p:sp>
        <p:nvSpPr>
          <p:cNvPr id="413" name="Google Shape;413;p14"/>
          <p:cNvSpPr/>
          <p:nvPr/>
        </p:nvSpPr>
        <p:spPr>
          <a:xfrm>
            <a:off x="13552594" y="5562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4"/>
          <p:cNvSpPr/>
          <p:nvPr/>
        </p:nvSpPr>
        <p:spPr>
          <a:xfrm>
            <a:off x="13484852" y="5562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415" name="Google Shape;415;p14"/>
          <p:cNvSpPr/>
          <p:nvPr/>
        </p:nvSpPr>
        <p:spPr>
          <a:xfrm>
            <a:off x="13552594" y="7226300"/>
            <a:ext cx="7874984"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4"/>
          <p:cNvSpPr/>
          <p:nvPr/>
        </p:nvSpPr>
        <p:spPr>
          <a:xfrm>
            <a:off x="14086061" y="7226300"/>
            <a:ext cx="6808051" cy="2781300"/>
          </a:xfrm>
          <a:prstGeom prst="rect">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4"/>
          <p:cNvSpPr/>
          <p:nvPr/>
        </p:nvSpPr>
        <p:spPr>
          <a:xfrm>
            <a:off x="14306221" y="7531100"/>
            <a:ext cx="5825795" cy="2713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BE6B4"/>
              </a:buClr>
              <a:buSzPts val="12800"/>
              <a:buFont typeface="Playfair Display"/>
              <a:buNone/>
            </a:pPr>
            <a:r>
              <a:rPr b="1" i="0" lang="en-US" sz="12800" u="none" cap="none" strike="noStrike">
                <a:solidFill>
                  <a:srgbClr val="FBE6B4"/>
                </a:solidFill>
                <a:latin typeface="Playfair Display"/>
                <a:ea typeface="Playfair Display"/>
                <a:cs typeface="Playfair Display"/>
                <a:sym typeface="Playfair Display"/>
              </a:rPr>
              <a:t>535 Km</a:t>
            </a:r>
            <a:endParaRPr b="0" i="0" sz="12800" u="none" cap="none" strike="noStrike">
              <a:solidFill>
                <a:schemeClr val="dk1"/>
              </a:solidFill>
              <a:latin typeface="Calibri"/>
              <a:ea typeface="Calibri"/>
              <a:cs typeface="Calibri"/>
              <a:sym typeface="Calibri"/>
            </a:endParaRPr>
          </a:p>
        </p:txBody>
      </p:sp>
      <p:sp>
        <p:nvSpPr>
          <p:cNvPr id="418" name="Google Shape;418;p14"/>
          <p:cNvSpPr/>
          <p:nvPr/>
        </p:nvSpPr>
        <p:spPr>
          <a:xfrm>
            <a:off x="13552594" y="10312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4"/>
          <p:cNvSpPr/>
          <p:nvPr/>
        </p:nvSpPr>
        <p:spPr>
          <a:xfrm>
            <a:off x="13484852" y="10312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24" name="Shape 424"/>
        <p:cNvGrpSpPr/>
        <p:nvPr/>
      </p:nvGrpSpPr>
      <p:grpSpPr>
        <a:xfrm>
          <a:off x="0" y="0"/>
          <a:ext cx="0" cy="0"/>
          <a:chOff x="0" y="0"/>
          <a:chExt cx="0" cy="0"/>
        </a:xfrm>
      </p:grpSpPr>
      <p:pic>
        <p:nvPicPr>
          <p:cNvPr descr=" " id="425" name="Google Shape;425;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6" name="Google Shape;426;p15"/>
          <p:cNvPicPr preferRelativeResize="0"/>
          <p:nvPr/>
        </p:nvPicPr>
        <p:blipFill rotWithShape="1">
          <a:blip r:embed="rId4">
            <a:alphaModFix/>
          </a:blip>
          <a:srcRect b="0" l="0" r="0" t="0"/>
          <a:stretch/>
        </p:blipFill>
        <p:spPr>
          <a:xfrm>
            <a:off x="978022" y="774700"/>
            <a:ext cx="2629229" cy="2654300"/>
          </a:xfrm>
          <a:prstGeom prst="rect">
            <a:avLst/>
          </a:prstGeom>
          <a:noFill/>
          <a:ln>
            <a:noFill/>
          </a:ln>
        </p:spPr>
      </p:pic>
      <p:pic>
        <p:nvPicPr>
          <p:cNvPr descr=" " id="427" name="Google Shape;427;p15"/>
          <p:cNvPicPr preferRelativeResize="0"/>
          <p:nvPr/>
        </p:nvPicPr>
        <p:blipFill rotWithShape="1">
          <a:blip r:embed="rId5">
            <a:alphaModFix/>
          </a:blip>
          <a:srcRect b="0" l="0" r="0" t="0"/>
          <a:stretch/>
        </p:blipFill>
        <p:spPr>
          <a:xfrm>
            <a:off x="21148143" y="11264900"/>
            <a:ext cx="1371771" cy="1384300"/>
          </a:xfrm>
          <a:prstGeom prst="rect">
            <a:avLst/>
          </a:prstGeom>
          <a:noFill/>
          <a:ln>
            <a:noFill/>
          </a:ln>
        </p:spPr>
      </p:pic>
      <p:pic>
        <p:nvPicPr>
          <p:cNvPr descr=" " id="428" name="Google Shape;428;p15"/>
          <p:cNvPicPr preferRelativeResize="0"/>
          <p:nvPr/>
        </p:nvPicPr>
        <p:blipFill rotWithShape="1">
          <a:blip r:embed="rId6">
            <a:alphaModFix/>
          </a:blip>
          <a:srcRect b="0" l="0" r="0" t="0"/>
          <a:stretch/>
        </p:blipFill>
        <p:spPr>
          <a:xfrm>
            <a:off x="457257" y="10909300"/>
            <a:ext cx="1054232" cy="1054100"/>
          </a:xfrm>
          <a:prstGeom prst="rect">
            <a:avLst/>
          </a:prstGeom>
          <a:noFill/>
          <a:ln>
            <a:noFill/>
          </a:ln>
        </p:spPr>
      </p:pic>
      <p:pic>
        <p:nvPicPr>
          <p:cNvPr descr=" " id="429" name="Google Shape;429;p15"/>
          <p:cNvPicPr preferRelativeResize="0"/>
          <p:nvPr/>
        </p:nvPicPr>
        <p:blipFill rotWithShape="1">
          <a:blip r:embed="rId7">
            <a:alphaModFix/>
          </a:blip>
          <a:srcRect b="0" l="0" r="0" t="0"/>
          <a:stretch/>
        </p:blipFill>
        <p:spPr>
          <a:xfrm>
            <a:off x="19725565" y="1701800"/>
            <a:ext cx="825603" cy="812800"/>
          </a:xfrm>
          <a:prstGeom prst="rect">
            <a:avLst/>
          </a:prstGeom>
          <a:noFill/>
          <a:ln>
            <a:noFill/>
          </a:ln>
        </p:spPr>
      </p:pic>
      <p:sp>
        <p:nvSpPr>
          <p:cNvPr id="430" name="Google Shape;43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32" name="Google Shape;432;p15"/>
          <p:cNvSpPr/>
          <p:nvPr/>
        </p:nvSpPr>
        <p:spPr>
          <a:xfrm>
            <a:off x="9284860" y="1143000"/>
            <a:ext cx="6156036"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Some Graph</a:t>
            </a:r>
            <a:endParaRPr b="0" i="0" sz="8000" u="none" cap="none" strike="noStrike">
              <a:solidFill>
                <a:schemeClr val="dk1"/>
              </a:solidFill>
              <a:latin typeface="Calibri"/>
              <a:ea typeface="Calibri"/>
              <a:cs typeface="Calibri"/>
              <a:sym typeface="Calibri"/>
            </a:endParaRPr>
          </a:p>
        </p:txBody>
      </p:sp>
      <p:sp>
        <p:nvSpPr>
          <p:cNvPr id="433" name="Google Shape;433;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35" name="Google Shape;435;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36" name="Google Shape;436;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7" name="Google Shape;437;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8" name="Google Shape;438;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9" name="Google Shape;439;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40" name="Google Shape;440;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41" name="Google Shape;441;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42" name="Google Shape;442;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2185"/>
              <a:buFont typeface="Lato"/>
              <a:buNone/>
            </a:pPr>
            <a:r>
              <a:rPr b="0" i="0" lang="en-US" sz="2185" u="none" cap="none" strike="noStrike">
                <a:solidFill>
                  <a:srgbClr val="FCEFC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43" name="Google Shape;443;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44" name="Google Shape;444;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45" name="Google Shape;445;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46" name="Google Shape;446;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7" name="Google Shape;447;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8" name="Google Shape;448;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9" name="Google Shape;449;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50" name="Google Shape;450;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51" name="Google Shape;451;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52" name="Google Shape;452;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CEFCB"/>
              </a:buClr>
              <a:buSzPts val="1820"/>
              <a:buFont typeface="Lato"/>
              <a:buNone/>
            </a:pPr>
            <a:r>
              <a:rPr b="0" i="0" lang="en-US" sz="1820" u="none" cap="none" strike="noStrike">
                <a:solidFill>
                  <a:srgbClr val="FCEFC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53" name="Google Shape;453;p15"/>
          <p:cNvPicPr preferRelativeResize="0"/>
          <p:nvPr/>
        </p:nvPicPr>
        <p:blipFill rotWithShape="1">
          <a:blip r:embed="rId9">
            <a:alphaModFix/>
          </a:blip>
          <a:srcRect b="0" l="0" r="0" t="0"/>
          <a:stretch/>
        </p:blipFill>
        <p:spPr>
          <a:xfrm>
            <a:off x="3368467" y="3771900"/>
            <a:ext cx="8291591" cy="5511006"/>
          </a:xfrm>
          <a:prstGeom prst="rect">
            <a:avLst/>
          </a:prstGeom>
          <a:noFill/>
          <a:ln>
            <a:noFill/>
          </a:ln>
        </p:spPr>
      </p:pic>
      <p:pic>
        <p:nvPicPr>
          <p:cNvPr descr=" " id="454" name="Google Shape;454;p15"/>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55" name="Google Shape;455;p15"/>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56" name="Google Shape;456;p15"/>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57" name="Google Shape;457;p15"/>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58" name="Google Shape;458;p15"/>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59" name="Google Shape;459;p15"/>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60" name="Google Shape;460;p15"/>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61" name="Google Shape;461;p15"/>
          <p:cNvPicPr preferRelativeResize="0"/>
          <p:nvPr/>
        </p:nvPicPr>
        <p:blipFill rotWithShape="1">
          <a:blip r:embed="rId17">
            <a:alphaModFix/>
          </a:blip>
          <a:srcRect b="0" l="0" r="0" t="0"/>
          <a:stretch/>
        </p:blipFill>
        <p:spPr>
          <a:xfrm>
            <a:off x="3355539" y="5483845"/>
            <a:ext cx="8050168" cy="2373585"/>
          </a:xfrm>
          <a:prstGeom prst="rect">
            <a:avLst/>
          </a:prstGeom>
          <a:noFill/>
          <a:ln>
            <a:noFill/>
          </a:ln>
        </p:spPr>
      </p:pic>
      <p:pic>
        <p:nvPicPr>
          <p:cNvPr descr=" " id="462" name="Google Shape;462;p15"/>
          <p:cNvPicPr preferRelativeResize="0"/>
          <p:nvPr/>
        </p:nvPicPr>
        <p:blipFill rotWithShape="1">
          <a:blip r:embed="rId18">
            <a:alphaModFix/>
          </a:blip>
          <a:srcRect b="0" l="0" r="0" t="0"/>
          <a:stretch/>
        </p:blipFill>
        <p:spPr>
          <a:xfrm>
            <a:off x="3369143" y="6359525"/>
            <a:ext cx="8044028" cy="2268538"/>
          </a:xfrm>
          <a:prstGeom prst="rect">
            <a:avLst/>
          </a:prstGeom>
          <a:noFill/>
          <a:ln>
            <a:noFill/>
          </a:ln>
        </p:spPr>
      </p:pic>
      <p:pic>
        <p:nvPicPr>
          <p:cNvPr descr=" " id="463" name="Google Shape;463;p15"/>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64" name="Google Shape;464;p15"/>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65" name="Google Shape;465;p15"/>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66" name="Google Shape;466;p15"/>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67" name="Google Shape;467;p15"/>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68" name="Google Shape;468;p15"/>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69" name="Google Shape;469;p15"/>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70" name="Google Shape;470;p15"/>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71" name="Google Shape;471;p15"/>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72" name="Google Shape;472;p15"/>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73" name="Google Shape;473;p15"/>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74" name="Google Shape;474;p15"/>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75" name="Google Shape;47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78" name="Google Shape;478;p1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79" name="Google Shape;479;p15"/>
          <p:cNvSpPr/>
          <p:nvPr/>
        </p:nvSpPr>
        <p:spPr>
          <a:xfrm>
            <a:off x="16385048" y="6365379"/>
            <a:ext cx="1625803"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5"/>
          <p:cNvSpPr/>
          <p:nvPr/>
        </p:nvSpPr>
        <p:spPr>
          <a:xfrm>
            <a:off x="16385048" y="6311900"/>
            <a:ext cx="1829029"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34.574</a:t>
            </a:r>
            <a:endParaRPr b="0" i="0" sz="4800" u="none" cap="none" strike="noStrike">
              <a:solidFill>
                <a:schemeClr val="dk1"/>
              </a:solidFill>
              <a:latin typeface="Calibri"/>
              <a:ea typeface="Calibri"/>
              <a:cs typeface="Calibri"/>
              <a:sym typeface="Calibri"/>
            </a:endParaRPr>
          </a:p>
        </p:txBody>
      </p:sp>
      <p:sp>
        <p:nvSpPr>
          <p:cNvPr id="481" name="Google Shape;481;p15"/>
          <p:cNvSpPr/>
          <p:nvPr/>
        </p:nvSpPr>
        <p:spPr>
          <a:xfrm>
            <a:off x="16791499" y="71247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82" name="Google Shape;482;p15"/>
          <p:cNvSpPr/>
          <p:nvPr/>
        </p:nvSpPr>
        <p:spPr>
          <a:xfrm>
            <a:off x="13260457" y="10515600"/>
            <a:ext cx="787498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5"/>
          <p:cNvSpPr/>
          <p:nvPr/>
        </p:nvSpPr>
        <p:spPr>
          <a:xfrm>
            <a:off x="13260457" y="10515600"/>
            <a:ext cx="7874984"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5"/>
          <p:cNvSpPr/>
          <p:nvPr/>
        </p:nvSpPr>
        <p:spPr>
          <a:xfrm>
            <a:off x="13158845" y="10515600"/>
            <a:ext cx="8078210"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Treasure Found</a:t>
            </a:r>
            <a:endParaRPr b="0" i="0" sz="4800" u="none" cap="none" strike="noStrike">
              <a:solidFill>
                <a:schemeClr val="dk1"/>
              </a:solidFill>
              <a:latin typeface="Calibri"/>
              <a:ea typeface="Calibri"/>
              <a:cs typeface="Calibri"/>
              <a:sym typeface="Calibri"/>
            </a:endParaRPr>
          </a:p>
        </p:txBody>
      </p:sp>
      <p:sp>
        <p:nvSpPr>
          <p:cNvPr id="485" name="Google Shape;485;p15"/>
          <p:cNvSpPr/>
          <p:nvPr/>
        </p:nvSpPr>
        <p:spPr>
          <a:xfrm>
            <a:off x="13192716" y="114300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86" name="Google Shape;486;p15"/>
          <p:cNvSpPr/>
          <p:nvPr/>
        </p:nvSpPr>
        <p:spPr>
          <a:xfrm>
            <a:off x="3251606" y="10515600"/>
            <a:ext cx="7874984"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5"/>
          <p:cNvSpPr/>
          <p:nvPr/>
        </p:nvSpPr>
        <p:spPr>
          <a:xfrm>
            <a:off x="3251606" y="10515600"/>
            <a:ext cx="7874984"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5"/>
          <p:cNvSpPr/>
          <p:nvPr/>
        </p:nvSpPr>
        <p:spPr>
          <a:xfrm>
            <a:off x="3149994" y="10515600"/>
            <a:ext cx="8078210"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Spellcasting Progress</a:t>
            </a:r>
            <a:endParaRPr b="0" i="0" sz="4800" u="none" cap="none" strike="noStrike">
              <a:solidFill>
                <a:schemeClr val="dk1"/>
              </a:solidFill>
              <a:latin typeface="Calibri"/>
              <a:ea typeface="Calibri"/>
              <a:cs typeface="Calibri"/>
              <a:sym typeface="Calibri"/>
            </a:endParaRPr>
          </a:p>
        </p:txBody>
      </p:sp>
      <p:sp>
        <p:nvSpPr>
          <p:cNvPr id="489" name="Google Shape;489;p15"/>
          <p:cNvSpPr/>
          <p:nvPr/>
        </p:nvSpPr>
        <p:spPr>
          <a:xfrm>
            <a:off x="3183865" y="114300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494" name="Shape 494"/>
        <p:cNvGrpSpPr/>
        <p:nvPr/>
      </p:nvGrpSpPr>
      <p:grpSpPr>
        <a:xfrm>
          <a:off x="0" y="0"/>
          <a:ext cx="0" cy="0"/>
          <a:chOff x="0" y="0"/>
          <a:chExt cx="0" cy="0"/>
        </a:xfrm>
      </p:grpSpPr>
      <p:pic>
        <p:nvPicPr>
          <p:cNvPr descr=" " id="495" name="Google Shape;495;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6" name="Google Shape;496;p16"/>
          <p:cNvPicPr preferRelativeResize="0"/>
          <p:nvPr/>
        </p:nvPicPr>
        <p:blipFill rotWithShape="1">
          <a:blip r:embed="rId4">
            <a:alphaModFix/>
          </a:blip>
          <a:srcRect b="0" l="0" r="0" t="0"/>
          <a:stretch/>
        </p:blipFill>
        <p:spPr>
          <a:xfrm>
            <a:off x="609676" y="812800"/>
            <a:ext cx="1699569" cy="2274342"/>
          </a:xfrm>
          <a:prstGeom prst="rect">
            <a:avLst/>
          </a:prstGeom>
          <a:noFill/>
          <a:ln>
            <a:noFill/>
          </a:ln>
        </p:spPr>
      </p:pic>
      <p:pic>
        <p:nvPicPr>
          <p:cNvPr descr=" " id="497" name="Google Shape;497;p16"/>
          <p:cNvPicPr preferRelativeResize="0"/>
          <p:nvPr/>
        </p:nvPicPr>
        <p:blipFill rotWithShape="1">
          <a:blip r:embed="rId5">
            <a:alphaModFix/>
          </a:blip>
          <a:srcRect b="0" l="0" r="0" t="0"/>
          <a:stretch/>
        </p:blipFill>
        <p:spPr>
          <a:xfrm>
            <a:off x="21491086" y="10706100"/>
            <a:ext cx="1672203" cy="2237656"/>
          </a:xfrm>
          <a:prstGeom prst="rect">
            <a:avLst/>
          </a:prstGeom>
          <a:noFill/>
          <a:ln>
            <a:noFill/>
          </a:ln>
        </p:spPr>
      </p:pic>
      <p:pic>
        <p:nvPicPr>
          <p:cNvPr descr=" " id="498" name="Google Shape;498;p16"/>
          <p:cNvPicPr preferRelativeResize="0"/>
          <p:nvPr/>
        </p:nvPicPr>
        <p:blipFill rotWithShape="1">
          <a:blip r:embed="rId6">
            <a:alphaModFix/>
          </a:blip>
          <a:srcRect b="0" l="0" r="0" t="0"/>
          <a:stretch/>
        </p:blipFill>
        <p:spPr>
          <a:xfrm>
            <a:off x="1676610" y="10706100"/>
            <a:ext cx="1264698" cy="1264419"/>
          </a:xfrm>
          <a:prstGeom prst="rect">
            <a:avLst/>
          </a:prstGeom>
          <a:noFill/>
          <a:ln>
            <a:noFill/>
          </a:ln>
        </p:spPr>
      </p:pic>
      <p:pic>
        <p:nvPicPr>
          <p:cNvPr descr=" " id="499" name="Google Shape;499;p16"/>
          <p:cNvPicPr preferRelativeResize="0"/>
          <p:nvPr/>
        </p:nvPicPr>
        <p:blipFill rotWithShape="1">
          <a:blip r:embed="rId7">
            <a:alphaModFix/>
          </a:blip>
          <a:srcRect b="0" l="0" r="0" t="0"/>
          <a:stretch/>
        </p:blipFill>
        <p:spPr>
          <a:xfrm>
            <a:off x="21138747" y="2395736"/>
            <a:ext cx="353105" cy="353070"/>
          </a:xfrm>
          <a:prstGeom prst="rect">
            <a:avLst/>
          </a:prstGeom>
          <a:noFill/>
          <a:ln>
            <a:noFill/>
          </a:ln>
        </p:spPr>
      </p:pic>
      <p:pic>
        <p:nvPicPr>
          <p:cNvPr descr=" " id="500" name="Google Shape;500;p16"/>
          <p:cNvPicPr preferRelativeResize="0"/>
          <p:nvPr/>
        </p:nvPicPr>
        <p:blipFill rotWithShape="1">
          <a:blip r:embed="rId8">
            <a:alphaModFix/>
          </a:blip>
          <a:srcRect b="0" l="0" r="0" t="0"/>
          <a:stretch/>
        </p:blipFill>
        <p:spPr>
          <a:xfrm>
            <a:off x="20474959" y="1955800"/>
            <a:ext cx="273593" cy="273546"/>
          </a:xfrm>
          <a:prstGeom prst="rect">
            <a:avLst/>
          </a:prstGeom>
          <a:noFill/>
          <a:ln>
            <a:noFill/>
          </a:ln>
        </p:spPr>
      </p:pic>
      <p:sp>
        <p:nvSpPr>
          <p:cNvPr id="501" name="Google Shape;501;p16"/>
          <p:cNvSpPr/>
          <p:nvPr/>
        </p:nvSpPr>
        <p:spPr>
          <a:xfrm>
            <a:off x="1168546" y="4749800"/>
            <a:ext cx="21999150" cy="44958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p1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04" name="Google Shape;504;p16"/>
          <p:cNvSpPr/>
          <p:nvPr/>
        </p:nvSpPr>
        <p:spPr>
          <a:xfrm>
            <a:off x="13450981" y="5753100"/>
            <a:ext cx="873869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6"/>
          <p:cNvSpPr/>
          <p:nvPr/>
        </p:nvSpPr>
        <p:spPr>
          <a:xfrm>
            <a:off x="13450981" y="5753100"/>
            <a:ext cx="873869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6"/>
          <p:cNvSpPr/>
          <p:nvPr/>
        </p:nvSpPr>
        <p:spPr>
          <a:xfrm>
            <a:off x="13450981" y="5753100"/>
            <a:ext cx="8941918"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A web application</a:t>
            </a:r>
            <a:endParaRPr b="0" i="0" sz="4800" u="none" cap="none" strike="noStrike">
              <a:solidFill>
                <a:schemeClr val="dk1"/>
              </a:solidFill>
              <a:latin typeface="Calibri"/>
              <a:ea typeface="Calibri"/>
              <a:cs typeface="Calibri"/>
              <a:sym typeface="Calibri"/>
            </a:endParaRPr>
          </a:p>
        </p:txBody>
      </p:sp>
      <p:sp>
        <p:nvSpPr>
          <p:cNvPr id="507" name="Google Shape;507;p16"/>
          <p:cNvSpPr/>
          <p:nvPr/>
        </p:nvSpPr>
        <p:spPr>
          <a:xfrm>
            <a:off x="13450981" y="6769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8" name="Google Shape;508;p16"/>
          <p:cNvPicPr preferRelativeResize="0"/>
          <p:nvPr/>
        </p:nvPicPr>
        <p:blipFill rotWithShape="1">
          <a:blip r:embed="rId10">
            <a:alphaModFix/>
          </a:blip>
          <a:srcRect b="0" l="0" r="0" t="0"/>
          <a:stretch/>
        </p:blipFill>
        <p:spPr>
          <a:xfrm>
            <a:off x="254032" y="3251200"/>
            <a:ext cx="13768521" cy="8166100"/>
          </a:xfrm>
          <a:prstGeom prst="rect">
            <a:avLst/>
          </a:prstGeom>
          <a:noFill/>
          <a:ln>
            <a:noFill/>
          </a:ln>
        </p:spPr>
      </p:pic>
      <p:pic>
        <p:nvPicPr>
          <p:cNvPr descr=" " id="509" name="Google Shape;509;p16"/>
          <p:cNvPicPr preferRelativeResize="0"/>
          <p:nvPr/>
        </p:nvPicPr>
        <p:blipFill rotWithShape="1">
          <a:blip r:embed="rId11">
            <a:alphaModFix/>
          </a:blip>
          <a:srcRect b="0" l="0" r="0" t="0"/>
          <a:stretch/>
        </p:blipFill>
        <p:spPr>
          <a:xfrm>
            <a:off x="2184673" y="3594100"/>
            <a:ext cx="9894537" cy="6489700"/>
          </a:xfrm>
          <a:prstGeom prst="rect">
            <a:avLst/>
          </a:prstGeom>
          <a:noFill/>
          <a:ln>
            <a:noFill/>
          </a:ln>
        </p:spPr>
      </p:pic>
      <p:sp>
        <p:nvSpPr>
          <p:cNvPr id="510" name="Google Shape;510;p16"/>
          <p:cNvSpPr/>
          <p:nvPr/>
        </p:nvSpPr>
        <p:spPr>
          <a:xfrm>
            <a:off x="7640005" y="1219200"/>
            <a:ext cx="9445747"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15" name="Shape 515"/>
        <p:cNvGrpSpPr/>
        <p:nvPr/>
      </p:nvGrpSpPr>
      <p:grpSpPr>
        <a:xfrm>
          <a:off x="0" y="0"/>
          <a:ext cx="0" cy="0"/>
          <a:chOff x="0" y="0"/>
          <a:chExt cx="0" cy="0"/>
        </a:xfrm>
      </p:grpSpPr>
      <p:pic>
        <p:nvPicPr>
          <p:cNvPr descr=" " id="516" name="Google Shape;516;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7" name="Google Shape;517;p17"/>
          <p:cNvPicPr preferRelativeResize="0"/>
          <p:nvPr/>
        </p:nvPicPr>
        <p:blipFill rotWithShape="1">
          <a:blip r:embed="rId4">
            <a:alphaModFix/>
          </a:blip>
          <a:srcRect b="0" l="0" r="0" t="0"/>
          <a:stretch/>
        </p:blipFill>
        <p:spPr>
          <a:xfrm>
            <a:off x="20106613" y="850900"/>
            <a:ext cx="2298987" cy="3098800"/>
          </a:xfrm>
          <a:prstGeom prst="rect">
            <a:avLst/>
          </a:prstGeom>
          <a:noFill/>
          <a:ln>
            <a:noFill/>
          </a:ln>
        </p:spPr>
      </p:pic>
      <p:pic>
        <p:nvPicPr>
          <p:cNvPr descr=" " id="518" name="Google Shape;518;p17"/>
          <p:cNvPicPr preferRelativeResize="0"/>
          <p:nvPr/>
        </p:nvPicPr>
        <p:blipFill rotWithShape="1">
          <a:blip r:embed="rId5">
            <a:alphaModFix/>
          </a:blip>
          <a:srcRect b="0" l="0" r="0" t="0"/>
          <a:stretch/>
        </p:blipFill>
        <p:spPr>
          <a:xfrm>
            <a:off x="21300562" y="3111500"/>
            <a:ext cx="1511489" cy="2019300"/>
          </a:xfrm>
          <a:prstGeom prst="rect">
            <a:avLst/>
          </a:prstGeom>
          <a:noFill/>
          <a:ln>
            <a:noFill/>
          </a:ln>
        </p:spPr>
      </p:pic>
      <p:pic>
        <p:nvPicPr>
          <p:cNvPr descr=" " id="519" name="Google Shape;519;p17"/>
          <p:cNvPicPr preferRelativeResize="0"/>
          <p:nvPr/>
        </p:nvPicPr>
        <p:blipFill rotWithShape="1">
          <a:blip r:embed="rId6">
            <a:alphaModFix/>
          </a:blip>
          <a:srcRect b="0" l="0" r="0" t="0"/>
          <a:stretch/>
        </p:blipFill>
        <p:spPr>
          <a:xfrm>
            <a:off x="520765" y="9791700"/>
            <a:ext cx="2921365" cy="2921000"/>
          </a:xfrm>
          <a:prstGeom prst="rect">
            <a:avLst/>
          </a:prstGeom>
          <a:noFill/>
          <a:ln>
            <a:noFill/>
          </a:ln>
        </p:spPr>
      </p:pic>
      <p:sp>
        <p:nvSpPr>
          <p:cNvPr id="520" name="Google Shape;520;p17"/>
          <p:cNvSpPr/>
          <p:nvPr/>
        </p:nvSpPr>
        <p:spPr>
          <a:xfrm>
            <a:off x="1422578" y="1028700"/>
            <a:ext cx="21541892" cy="116586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3" name="Google Shape;523;p17"/>
          <p:cNvSpPr/>
          <p:nvPr/>
        </p:nvSpPr>
        <p:spPr>
          <a:xfrm>
            <a:off x="2667333" y="4660900"/>
            <a:ext cx="873869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7"/>
          <p:cNvSpPr/>
          <p:nvPr/>
        </p:nvSpPr>
        <p:spPr>
          <a:xfrm>
            <a:off x="2667333" y="4660900"/>
            <a:ext cx="8738692"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7"/>
          <p:cNvSpPr/>
          <p:nvPr/>
        </p:nvSpPr>
        <p:spPr>
          <a:xfrm>
            <a:off x="2667333" y="4660900"/>
            <a:ext cx="8941918"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An mobile app</a:t>
            </a:r>
            <a:endParaRPr b="0" i="0" sz="4800" u="none" cap="none" strike="noStrike">
              <a:solidFill>
                <a:schemeClr val="dk1"/>
              </a:solidFill>
              <a:latin typeface="Calibri"/>
              <a:ea typeface="Calibri"/>
              <a:cs typeface="Calibri"/>
              <a:sym typeface="Calibri"/>
            </a:endParaRPr>
          </a:p>
        </p:txBody>
      </p:sp>
      <p:sp>
        <p:nvSpPr>
          <p:cNvPr id="526" name="Google Shape;526;p17"/>
          <p:cNvSpPr/>
          <p:nvPr/>
        </p:nvSpPr>
        <p:spPr>
          <a:xfrm>
            <a:off x="2667333" y="56769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27" name="Google Shape;527;p17"/>
          <p:cNvSpPr/>
          <p:nvPr/>
        </p:nvSpPr>
        <p:spPr>
          <a:xfrm>
            <a:off x="2667333"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sp>
        <p:nvSpPr>
          <p:cNvPr id="528" name="Google Shape;528;p17"/>
          <p:cNvSpPr/>
          <p:nvPr/>
        </p:nvSpPr>
        <p:spPr>
          <a:xfrm>
            <a:off x="2616527" y="1854200"/>
            <a:ext cx="10563487"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The Future of Fantasy</a:t>
            </a:r>
            <a:endParaRPr b="0" i="0" sz="8000" u="none" cap="none" strike="noStrike">
              <a:solidFill>
                <a:schemeClr val="dk1"/>
              </a:solidFill>
              <a:latin typeface="Calibri"/>
              <a:ea typeface="Calibri"/>
              <a:cs typeface="Calibri"/>
              <a:sym typeface="Calibri"/>
            </a:endParaRPr>
          </a:p>
        </p:txBody>
      </p:sp>
      <p:pic>
        <p:nvPicPr>
          <p:cNvPr descr=" " id="529" name="Google Shape;529;p1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30" name="Google Shape;530;p1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pic>
        <p:nvPicPr>
          <p:cNvPr descr=" " id="531" name="Google Shape;531;p17"/>
          <p:cNvPicPr preferRelativeResize="0"/>
          <p:nvPr/>
        </p:nvPicPr>
        <p:blipFill rotWithShape="1">
          <a:blip r:embed="rId10">
            <a:alphaModFix/>
          </a:blip>
          <a:srcRect b="0" l="0" r="0" t="0"/>
          <a:stretch/>
        </p:blipFill>
        <p:spPr>
          <a:xfrm>
            <a:off x="14149568" y="1028700"/>
            <a:ext cx="76210" cy="11658600"/>
          </a:xfrm>
          <a:prstGeom prst="rect">
            <a:avLst/>
          </a:prstGeom>
          <a:noFill/>
          <a:ln>
            <a:noFill/>
          </a:ln>
        </p:spPr>
      </p:pic>
      <p:pic>
        <p:nvPicPr>
          <p:cNvPr descr=" " id="532" name="Google Shape;532;p17"/>
          <p:cNvPicPr preferRelativeResize="0"/>
          <p:nvPr/>
        </p:nvPicPr>
        <p:blipFill rotWithShape="1">
          <a:blip r:embed="rId11">
            <a:alphaModFix/>
          </a:blip>
          <a:srcRect b="0" l="0" r="0" t="0"/>
          <a:stretch/>
        </p:blipFill>
        <p:spPr>
          <a:xfrm>
            <a:off x="1447981" y="3822700"/>
            <a:ext cx="12701588" cy="7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37" name="Shape 537"/>
        <p:cNvGrpSpPr/>
        <p:nvPr/>
      </p:nvGrpSpPr>
      <p:grpSpPr>
        <a:xfrm>
          <a:off x="0" y="0"/>
          <a:ext cx="0" cy="0"/>
          <a:chOff x="0" y="0"/>
          <a:chExt cx="0" cy="0"/>
        </a:xfrm>
      </p:grpSpPr>
      <p:pic>
        <p:nvPicPr>
          <p:cNvPr descr=" " id="538" name="Google Shape;538;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9" name="Google Shape;539;p18"/>
          <p:cNvSpPr/>
          <p:nvPr/>
        </p:nvSpPr>
        <p:spPr>
          <a:xfrm>
            <a:off x="939917" y="368300"/>
            <a:ext cx="12752394" cy="130429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18"/>
          <p:cNvPicPr preferRelativeResize="0"/>
          <p:nvPr/>
        </p:nvPicPr>
        <p:blipFill rotWithShape="1">
          <a:blip r:embed="rId4">
            <a:alphaModFix/>
          </a:blip>
          <a:srcRect b="0" l="0" r="0" t="0"/>
          <a:stretch/>
        </p:blipFill>
        <p:spPr>
          <a:xfrm>
            <a:off x="939917" y="7429500"/>
            <a:ext cx="9043530" cy="76200"/>
          </a:xfrm>
          <a:prstGeom prst="rect">
            <a:avLst/>
          </a:prstGeom>
          <a:noFill/>
          <a:ln>
            <a:noFill/>
          </a:ln>
        </p:spPr>
      </p:pic>
      <p:sp>
        <p:nvSpPr>
          <p:cNvPr id="541" name="Google Shape;54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p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43" name="Google Shape;543;p18"/>
          <p:cNvSpPr/>
          <p:nvPr/>
        </p:nvSpPr>
        <p:spPr>
          <a:xfrm>
            <a:off x="1562295" y="8369300"/>
            <a:ext cx="571571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8"/>
          <p:cNvSpPr/>
          <p:nvPr/>
        </p:nvSpPr>
        <p:spPr>
          <a:xfrm>
            <a:off x="1562295" y="8369300"/>
            <a:ext cx="571571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8"/>
          <p:cNvSpPr/>
          <p:nvPr/>
        </p:nvSpPr>
        <p:spPr>
          <a:xfrm>
            <a:off x="1562295" y="8369300"/>
            <a:ext cx="5918940"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A web application</a:t>
            </a:r>
            <a:endParaRPr b="0" i="0" sz="4800" u="none" cap="none" strike="noStrike">
              <a:solidFill>
                <a:schemeClr val="dk1"/>
              </a:solidFill>
              <a:latin typeface="Calibri"/>
              <a:ea typeface="Calibri"/>
              <a:cs typeface="Calibri"/>
              <a:sym typeface="Calibri"/>
            </a:endParaRPr>
          </a:p>
        </p:txBody>
      </p:sp>
      <p:sp>
        <p:nvSpPr>
          <p:cNvPr id="546" name="Google Shape;546;p18"/>
          <p:cNvSpPr/>
          <p:nvPr/>
        </p:nvSpPr>
        <p:spPr>
          <a:xfrm>
            <a:off x="1562295" y="9385300"/>
            <a:ext cx="585119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47" name="Google Shape;547;p18"/>
          <p:cNvSpPr/>
          <p:nvPr/>
        </p:nvSpPr>
        <p:spPr>
          <a:xfrm>
            <a:off x="1511489" y="1231900"/>
            <a:ext cx="6346560" cy="577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Wonder</a:t>
            </a:r>
            <a:endParaRPr b="0" i="0" sz="8000" u="none" cap="none" strike="noStrike">
              <a:solidFill>
                <a:schemeClr val="dk1"/>
              </a:solidFill>
              <a:latin typeface="Calibri"/>
              <a:ea typeface="Calibri"/>
              <a:cs typeface="Calibri"/>
              <a:sym typeface="Calibri"/>
            </a:endParaRPr>
          </a:p>
        </p:txBody>
      </p:sp>
      <p:sp>
        <p:nvSpPr>
          <p:cNvPr id="548" name="Google Shape;548;p18"/>
          <p:cNvSpPr/>
          <p:nvPr/>
        </p:nvSpPr>
        <p:spPr>
          <a:xfrm>
            <a:off x="18125165" y="4711700"/>
            <a:ext cx="5381239" cy="54313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Rajdhani"/>
              <a:buChar char="•"/>
            </a:pPr>
            <a:r>
              <a:rPr b="0" i="0" lang="en-US" sz="3200" u="none" cap="none" strike="noStrike">
                <a:solidFill>
                  <a:srgbClr val="FFFFFF"/>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49" name="Google Shape;549;p18"/>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550" name="Google Shape;550;p18"/>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55" name="Shape 555"/>
        <p:cNvGrpSpPr/>
        <p:nvPr/>
      </p:nvGrpSpPr>
      <p:grpSpPr>
        <a:xfrm>
          <a:off x="0" y="0"/>
          <a:ext cx="0" cy="0"/>
          <a:chOff x="0" y="0"/>
          <a:chExt cx="0" cy="0"/>
        </a:xfrm>
      </p:grpSpPr>
      <p:pic>
        <p:nvPicPr>
          <p:cNvPr descr=" " id="556" name="Google Shape;55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7" name="Google Shape;55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9" name="Google Shape;559;p19"/>
          <p:cNvSpPr/>
          <p:nvPr/>
        </p:nvSpPr>
        <p:spPr>
          <a:xfrm>
            <a:off x="15280010" y="812800"/>
            <a:ext cx="7769138"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6" name="Shape 36"/>
        <p:cNvGrpSpPr/>
        <p:nvPr/>
      </p:nvGrpSpPr>
      <p:grpSpPr>
        <a:xfrm>
          <a:off x="0" y="0"/>
          <a:ext cx="0" cy="0"/>
          <a:chOff x="0" y="0"/>
          <a:chExt cx="0" cy="0"/>
        </a:xfrm>
      </p:grpSpPr>
      <p:pic>
        <p:nvPicPr>
          <p:cNvPr descr=" " id="37" name="Google Shape;37;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 name="Google Shape;38;p2"/>
          <p:cNvSpPr/>
          <p:nvPr/>
        </p:nvSpPr>
        <p:spPr>
          <a:xfrm>
            <a:off x="901813" y="1079500"/>
            <a:ext cx="22583423" cy="115443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p2"/>
          <p:cNvPicPr preferRelativeResize="0"/>
          <p:nvPr/>
        </p:nvPicPr>
        <p:blipFill rotWithShape="1">
          <a:blip r:embed="rId4">
            <a:alphaModFix/>
          </a:blip>
          <a:srcRect b="0" l="0" r="0" t="0"/>
          <a:stretch/>
        </p:blipFill>
        <p:spPr>
          <a:xfrm>
            <a:off x="1892537" y="5118100"/>
            <a:ext cx="2184673" cy="2921000"/>
          </a:xfrm>
          <a:prstGeom prst="rect">
            <a:avLst/>
          </a:prstGeom>
          <a:noFill/>
          <a:ln>
            <a:noFill/>
          </a:ln>
        </p:spPr>
      </p:pic>
      <p:pic>
        <p:nvPicPr>
          <p:cNvPr descr=" " id="40" name="Google Shape;40;p2"/>
          <p:cNvPicPr preferRelativeResize="0"/>
          <p:nvPr/>
        </p:nvPicPr>
        <p:blipFill rotWithShape="1">
          <a:blip r:embed="rId5">
            <a:alphaModFix/>
          </a:blip>
          <a:srcRect b="0" l="0" r="0" t="0"/>
          <a:stretch/>
        </p:blipFill>
        <p:spPr>
          <a:xfrm>
            <a:off x="19014276" y="533400"/>
            <a:ext cx="2311689" cy="2311400"/>
          </a:xfrm>
          <a:prstGeom prst="rect">
            <a:avLst/>
          </a:prstGeom>
          <a:noFill/>
          <a:ln>
            <a:noFill/>
          </a:ln>
        </p:spPr>
      </p:pic>
      <p:pic>
        <p:nvPicPr>
          <p:cNvPr descr=" " id="41" name="Google Shape;41;p2"/>
          <p:cNvPicPr preferRelativeResize="0"/>
          <p:nvPr/>
        </p:nvPicPr>
        <p:blipFill rotWithShape="1">
          <a:blip r:embed="rId6">
            <a:alphaModFix/>
          </a:blip>
          <a:srcRect b="0" l="0" r="0" t="0"/>
          <a:stretch/>
        </p:blipFill>
        <p:spPr>
          <a:xfrm>
            <a:off x="1943343" y="11049000"/>
            <a:ext cx="2083060" cy="2095500"/>
          </a:xfrm>
          <a:prstGeom prst="rect">
            <a:avLst/>
          </a:prstGeom>
          <a:noFill/>
          <a:ln>
            <a:noFill/>
          </a:ln>
        </p:spPr>
      </p:pic>
      <p:pic>
        <p:nvPicPr>
          <p:cNvPr descr=" " id="42" name="Google Shape;42;p2"/>
          <p:cNvPicPr preferRelativeResize="0"/>
          <p:nvPr/>
        </p:nvPicPr>
        <p:blipFill rotWithShape="1">
          <a:blip r:embed="rId7">
            <a:alphaModFix/>
          </a:blip>
          <a:srcRect b="0" l="0" r="0" t="0"/>
          <a:stretch/>
        </p:blipFill>
        <p:spPr>
          <a:xfrm>
            <a:off x="1613102" y="1689100"/>
            <a:ext cx="10186673" cy="10248900"/>
          </a:xfrm>
          <a:prstGeom prst="rect">
            <a:avLst/>
          </a:prstGeom>
          <a:noFill/>
          <a:ln>
            <a:noFill/>
          </a:ln>
        </p:spPr>
      </p:pic>
      <p:sp>
        <p:nvSpPr>
          <p:cNvPr id="43" name="Google Shape;4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p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5" name="Google Shape;45;p2"/>
          <p:cNvSpPr/>
          <p:nvPr/>
        </p:nvSpPr>
        <p:spPr>
          <a:xfrm>
            <a:off x="14086061" y="3352800"/>
            <a:ext cx="7337284" cy="271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12800"/>
              <a:buFont typeface="Playfair Display"/>
              <a:buNone/>
            </a:pPr>
            <a:r>
              <a:rPr b="1" i="0" lang="en-US" sz="12800" u="none" cap="none" strike="noStrike">
                <a:solidFill>
                  <a:srgbClr val="FBE6B4"/>
                </a:solidFill>
                <a:latin typeface="Playfair Display"/>
                <a:ea typeface="Playfair Display"/>
                <a:cs typeface="Playfair Display"/>
                <a:sym typeface="Playfair Display"/>
              </a:rPr>
              <a:t>Welcome</a:t>
            </a:r>
            <a:endParaRPr b="0" i="0" sz="12800" u="none" cap="none" strike="noStrike">
              <a:solidFill>
                <a:schemeClr val="dk1"/>
              </a:solidFill>
              <a:latin typeface="Calibri"/>
              <a:ea typeface="Calibri"/>
              <a:cs typeface="Calibri"/>
              <a:sym typeface="Calibri"/>
            </a:endParaRPr>
          </a:p>
        </p:txBody>
      </p:sp>
      <p:sp>
        <p:nvSpPr>
          <p:cNvPr id="46" name="Google Shape;46;p2"/>
          <p:cNvSpPr/>
          <p:nvPr/>
        </p:nvSpPr>
        <p:spPr>
          <a:xfrm>
            <a:off x="14086061" y="6921500"/>
            <a:ext cx="6905430" cy="3780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64" name="Shape 564"/>
        <p:cNvGrpSpPr/>
        <p:nvPr/>
      </p:nvGrpSpPr>
      <p:grpSpPr>
        <a:xfrm>
          <a:off x="0" y="0"/>
          <a:ext cx="0" cy="0"/>
          <a:chOff x="0" y="0"/>
          <a:chExt cx="0" cy="0"/>
        </a:xfrm>
      </p:grpSpPr>
      <p:pic>
        <p:nvPicPr>
          <p:cNvPr descr=" " id="565" name="Google Shape;565;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66" name="Google Shape;566;p20"/>
          <p:cNvPicPr preferRelativeResize="0"/>
          <p:nvPr/>
        </p:nvPicPr>
        <p:blipFill rotWithShape="1">
          <a:blip r:embed="rId4">
            <a:alphaModFix/>
          </a:blip>
          <a:srcRect b="0" l="0" r="0" t="0"/>
          <a:stretch/>
        </p:blipFill>
        <p:spPr>
          <a:xfrm>
            <a:off x="20106613" y="850900"/>
            <a:ext cx="2298987" cy="3098800"/>
          </a:xfrm>
          <a:prstGeom prst="rect">
            <a:avLst/>
          </a:prstGeom>
          <a:noFill/>
          <a:ln>
            <a:noFill/>
          </a:ln>
        </p:spPr>
      </p:pic>
      <p:pic>
        <p:nvPicPr>
          <p:cNvPr descr=" " id="567" name="Google Shape;567;p20"/>
          <p:cNvPicPr preferRelativeResize="0"/>
          <p:nvPr/>
        </p:nvPicPr>
        <p:blipFill rotWithShape="1">
          <a:blip r:embed="rId5">
            <a:alphaModFix/>
          </a:blip>
          <a:srcRect b="0" l="0" r="0" t="0"/>
          <a:stretch/>
        </p:blipFill>
        <p:spPr>
          <a:xfrm>
            <a:off x="21300562" y="3111500"/>
            <a:ext cx="1511489" cy="2019300"/>
          </a:xfrm>
          <a:prstGeom prst="rect">
            <a:avLst/>
          </a:prstGeom>
          <a:noFill/>
          <a:ln>
            <a:noFill/>
          </a:ln>
        </p:spPr>
      </p:pic>
      <p:pic>
        <p:nvPicPr>
          <p:cNvPr descr=" " id="568" name="Google Shape;568;p20"/>
          <p:cNvPicPr preferRelativeResize="0"/>
          <p:nvPr/>
        </p:nvPicPr>
        <p:blipFill rotWithShape="1">
          <a:blip r:embed="rId6">
            <a:alphaModFix/>
          </a:blip>
          <a:srcRect b="0" l="0" r="0" t="0"/>
          <a:stretch/>
        </p:blipFill>
        <p:spPr>
          <a:xfrm>
            <a:off x="520765" y="9791700"/>
            <a:ext cx="2921365" cy="2921000"/>
          </a:xfrm>
          <a:prstGeom prst="rect">
            <a:avLst/>
          </a:prstGeom>
          <a:noFill/>
          <a:ln>
            <a:noFill/>
          </a:ln>
        </p:spPr>
      </p:pic>
      <p:sp>
        <p:nvSpPr>
          <p:cNvPr id="569" name="Google Shape;569;p20"/>
          <p:cNvSpPr/>
          <p:nvPr/>
        </p:nvSpPr>
        <p:spPr>
          <a:xfrm>
            <a:off x="15419727" y="2895600"/>
            <a:ext cx="7786073" cy="10820400"/>
          </a:xfrm>
          <a:prstGeom prst="rect">
            <a:avLst/>
          </a:prstGeom>
          <a:noFill/>
          <a:ln cap="flat" cmpd="sng" w="762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72" name="Google Shape;572;p20"/>
          <p:cNvPicPr preferRelativeResize="0"/>
          <p:nvPr/>
        </p:nvPicPr>
        <p:blipFill rotWithShape="1">
          <a:blip r:embed="rId8">
            <a:alphaModFix/>
          </a:blip>
          <a:srcRect b="0" l="0" r="0" t="0"/>
          <a:stretch/>
        </p:blipFill>
        <p:spPr>
          <a:xfrm>
            <a:off x="0" y="2895600"/>
            <a:ext cx="24552169" cy="76200"/>
          </a:xfrm>
          <a:prstGeom prst="rect">
            <a:avLst/>
          </a:prstGeom>
          <a:noFill/>
          <a:ln>
            <a:noFill/>
          </a:ln>
        </p:spPr>
      </p:pic>
      <p:pic>
        <p:nvPicPr>
          <p:cNvPr descr=" " id="573" name="Google Shape;573;p20"/>
          <p:cNvPicPr preferRelativeResize="0"/>
          <p:nvPr/>
        </p:nvPicPr>
        <p:blipFill rotWithShape="1">
          <a:blip r:embed="rId9">
            <a:alphaModFix/>
          </a:blip>
          <a:srcRect b="0" l="0" r="0" t="0"/>
          <a:stretch/>
        </p:blipFill>
        <p:spPr>
          <a:xfrm>
            <a:off x="508063" y="3911600"/>
            <a:ext cx="14479810" cy="7861300"/>
          </a:xfrm>
          <a:prstGeom prst="rect">
            <a:avLst/>
          </a:prstGeom>
          <a:noFill/>
          <a:ln>
            <a:noFill/>
          </a:ln>
        </p:spPr>
      </p:pic>
      <p:sp>
        <p:nvSpPr>
          <p:cNvPr id="574" name="Google Shape;574;p20"/>
          <p:cNvSpPr/>
          <p:nvPr/>
        </p:nvSpPr>
        <p:spPr>
          <a:xfrm>
            <a:off x="6115814" y="1041400"/>
            <a:ext cx="12481427"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Fantasy Realm at a Glance</a:t>
            </a:r>
            <a:endParaRPr b="0" i="0" sz="8000" u="none" cap="none" strike="noStrike">
              <a:solidFill>
                <a:schemeClr val="dk1"/>
              </a:solidFill>
              <a:latin typeface="Calibri"/>
              <a:ea typeface="Calibri"/>
              <a:cs typeface="Calibri"/>
              <a:sym typeface="Calibri"/>
            </a:endParaRPr>
          </a:p>
        </p:txBody>
      </p:sp>
      <p:sp>
        <p:nvSpPr>
          <p:cNvPr id="575" name="Google Shape;575;p20"/>
          <p:cNvSpPr/>
          <p:nvPr/>
        </p:nvSpPr>
        <p:spPr>
          <a:xfrm>
            <a:off x="16118315" y="363855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16118315" y="363855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16118315" y="3638550"/>
            <a:ext cx="7138292"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The Enchanted Forest</a:t>
            </a:r>
            <a:endParaRPr b="0" i="0" sz="4800" u="none" cap="none" strike="noStrike">
              <a:solidFill>
                <a:schemeClr val="dk1"/>
              </a:solidFill>
              <a:latin typeface="Calibri"/>
              <a:ea typeface="Calibri"/>
              <a:cs typeface="Calibri"/>
              <a:sym typeface="Calibri"/>
            </a:endParaRPr>
          </a:p>
        </p:txBody>
      </p:sp>
      <p:sp>
        <p:nvSpPr>
          <p:cNvPr id="578" name="Google Shape;578;p20"/>
          <p:cNvSpPr/>
          <p:nvPr/>
        </p:nvSpPr>
        <p:spPr>
          <a:xfrm>
            <a:off x="16118315" y="45529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9" name="Google Shape;579;p20"/>
          <p:cNvSpPr/>
          <p:nvPr/>
        </p:nvSpPr>
        <p:spPr>
          <a:xfrm>
            <a:off x="16118315" y="680720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16118315" y="680720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16118315" y="6807200"/>
            <a:ext cx="7138292"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The Crystal Caves</a:t>
            </a:r>
            <a:endParaRPr b="0" i="0" sz="4800" u="none" cap="none" strike="noStrike">
              <a:solidFill>
                <a:schemeClr val="dk1"/>
              </a:solidFill>
              <a:latin typeface="Calibri"/>
              <a:ea typeface="Calibri"/>
              <a:cs typeface="Calibri"/>
              <a:sym typeface="Calibri"/>
            </a:endParaRPr>
          </a:p>
        </p:txBody>
      </p:sp>
      <p:sp>
        <p:nvSpPr>
          <p:cNvPr id="582" name="Google Shape;582;p20"/>
          <p:cNvSpPr/>
          <p:nvPr/>
        </p:nvSpPr>
        <p:spPr>
          <a:xfrm>
            <a:off x="16118315" y="77216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83" name="Google Shape;583;p20"/>
          <p:cNvSpPr/>
          <p:nvPr/>
        </p:nvSpPr>
        <p:spPr>
          <a:xfrm>
            <a:off x="16118315" y="996950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p:nvPr/>
        </p:nvSpPr>
        <p:spPr>
          <a:xfrm>
            <a:off x="16118315" y="9969500"/>
            <a:ext cx="6935067"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0"/>
          <p:cNvSpPr/>
          <p:nvPr/>
        </p:nvSpPr>
        <p:spPr>
          <a:xfrm>
            <a:off x="16118315" y="9969500"/>
            <a:ext cx="7138292"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The Dragon's Lair</a:t>
            </a:r>
            <a:endParaRPr b="0" i="0" sz="4800" u="none" cap="none" strike="noStrike">
              <a:solidFill>
                <a:schemeClr val="dk1"/>
              </a:solidFill>
              <a:latin typeface="Calibri"/>
              <a:ea typeface="Calibri"/>
              <a:cs typeface="Calibri"/>
              <a:sym typeface="Calibri"/>
            </a:endParaRPr>
          </a:p>
        </p:txBody>
      </p:sp>
      <p:sp>
        <p:nvSpPr>
          <p:cNvPr id="586" name="Google Shape;586;p20"/>
          <p:cNvSpPr/>
          <p:nvPr/>
        </p:nvSpPr>
        <p:spPr>
          <a:xfrm>
            <a:off x="16118315" y="108839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91" name="Shape 591"/>
        <p:cNvGrpSpPr/>
        <p:nvPr/>
      </p:nvGrpSpPr>
      <p:grpSpPr>
        <a:xfrm>
          <a:off x="0" y="0"/>
          <a:ext cx="0" cy="0"/>
          <a:chOff x="0" y="0"/>
          <a:chExt cx="0" cy="0"/>
        </a:xfrm>
      </p:grpSpPr>
      <p:pic>
        <p:nvPicPr>
          <p:cNvPr descr=" " id="592" name="Google Shape;592;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3" name="Google Shape;593;p21"/>
          <p:cNvSpPr/>
          <p:nvPr/>
        </p:nvSpPr>
        <p:spPr>
          <a:xfrm>
            <a:off x="6719140" y="1968500"/>
            <a:ext cx="14606826" cy="93599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5" name="Google Shape;595;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96" name="Google Shape;596;p21"/>
          <p:cNvSpPr/>
          <p:nvPr/>
        </p:nvSpPr>
        <p:spPr>
          <a:xfrm>
            <a:off x="8637080" y="3517900"/>
            <a:ext cx="8645547" cy="3056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choosing EaTemp</a:t>
            </a:r>
            <a:endParaRPr b="0" i="0" sz="8000" u="none" cap="none" strike="noStrike">
              <a:solidFill>
                <a:schemeClr val="dk1"/>
              </a:solidFill>
              <a:latin typeface="Calibri"/>
              <a:ea typeface="Calibri"/>
              <a:cs typeface="Calibri"/>
              <a:sym typeface="Calibri"/>
            </a:endParaRPr>
          </a:p>
        </p:txBody>
      </p:sp>
      <p:sp>
        <p:nvSpPr>
          <p:cNvPr id="597" name="Google Shape;597;p21"/>
          <p:cNvSpPr/>
          <p:nvPr/>
        </p:nvSpPr>
        <p:spPr>
          <a:xfrm>
            <a:off x="8637080" y="6845300"/>
            <a:ext cx="11350985" cy="3246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98" name="Google Shape;598;p21"/>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
              <a:buFont typeface="Inter"/>
              <a:buNone/>
            </a:pPr>
            <a:r>
              <a:rPr b="0" i="0" lang="en-US" sz="2400" u="none" cap="none" strike="noStrike">
                <a:solidFill>
                  <a:srgbClr val="FFFFFF"/>
                </a:solidFill>
                <a:latin typeface="Inter"/>
                <a:ea typeface="Inter"/>
                <a:cs typeface="Inter"/>
                <a:sym typeface="Inter"/>
              </a:rPr>
              <a:t>Credit | Image: </a:t>
            </a:r>
            <a:r>
              <a:rPr b="0" i="0" lang="en-US" sz="2400" u="sng" cap="none" strike="noStrike">
                <a:solidFill>
                  <a:srgbClr val="FFFFFF"/>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FFFFFF"/>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99" name="Google Shape;599;p21"/>
          <p:cNvPicPr preferRelativeResize="0"/>
          <p:nvPr/>
        </p:nvPicPr>
        <p:blipFill rotWithShape="1">
          <a:blip r:embed="rId6">
            <a:alphaModFix/>
          </a:blip>
          <a:srcRect b="0" l="0" r="0" t="0"/>
          <a:stretch/>
        </p:blipFill>
        <p:spPr>
          <a:xfrm>
            <a:off x="0" y="1968500"/>
            <a:ext cx="7036679" cy="76200"/>
          </a:xfrm>
          <a:prstGeom prst="rect">
            <a:avLst/>
          </a:prstGeom>
          <a:noFill/>
          <a:ln>
            <a:noFill/>
          </a:ln>
        </p:spPr>
      </p:pic>
      <p:pic>
        <p:nvPicPr>
          <p:cNvPr descr=" " id="600" name="Google Shape;600;p21"/>
          <p:cNvPicPr preferRelativeResize="0"/>
          <p:nvPr/>
        </p:nvPicPr>
        <p:blipFill rotWithShape="1">
          <a:blip r:embed="rId7">
            <a:alphaModFix/>
          </a:blip>
          <a:srcRect b="0" l="0" r="0" t="0"/>
          <a:stretch/>
        </p:blipFill>
        <p:spPr>
          <a:xfrm>
            <a:off x="21262457" y="50800"/>
            <a:ext cx="76210" cy="1371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1" name="Shape 51"/>
        <p:cNvGrpSpPr/>
        <p:nvPr/>
      </p:nvGrpSpPr>
      <p:grpSpPr>
        <a:xfrm>
          <a:off x="0" y="0"/>
          <a:ext cx="0" cy="0"/>
          <a:chOff x="0" y="0"/>
          <a:chExt cx="0" cy="0"/>
        </a:xfrm>
      </p:grpSpPr>
      <p:pic>
        <p:nvPicPr>
          <p:cNvPr descr=" " id="52" name="Google Shape;52;p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 name="Google Shape;53;p3"/>
          <p:cNvSpPr/>
          <p:nvPr/>
        </p:nvSpPr>
        <p:spPr>
          <a:xfrm>
            <a:off x="901813" y="1079500"/>
            <a:ext cx="22583423" cy="115443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 name="Google Shape;54;p3"/>
          <p:cNvPicPr preferRelativeResize="0"/>
          <p:nvPr/>
        </p:nvPicPr>
        <p:blipFill rotWithShape="1">
          <a:blip r:embed="rId4">
            <a:alphaModFix/>
          </a:blip>
          <a:srcRect b="0" l="0" r="0" t="0"/>
          <a:stretch/>
        </p:blipFill>
        <p:spPr>
          <a:xfrm>
            <a:off x="20106613" y="850900"/>
            <a:ext cx="2298987" cy="3098800"/>
          </a:xfrm>
          <a:prstGeom prst="rect">
            <a:avLst/>
          </a:prstGeom>
          <a:noFill/>
          <a:ln>
            <a:noFill/>
          </a:ln>
        </p:spPr>
      </p:pic>
      <p:pic>
        <p:nvPicPr>
          <p:cNvPr descr=" " id="55" name="Google Shape;55;p3"/>
          <p:cNvPicPr preferRelativeResize="0"/>
          <p:nvPr/>
        </p:nvPicPr>
        <p:blipFill rotWithShape="1">
          <a:blip r:embed="rId5">
            <a:alphaModFix/>
          </a:blip>
          <a:srcRect b="0" l="0" r="0" t="0"/>
          <a:stretch/>
        </p:blipFill>
        <p:spPr>
          <a:xfrm>
            <a:off x="21300562" y="3111500"/>
            <a:ext cx="1511489" cy="2019300"/>
          </a:xfrm>
          <a:prstGeom prst="rect">
            <a:avLst/>
          </a:prstGeom>
          <a:noFill/>
          <a:ln>
            <a:noFill/>
          </a:ln>
        </p:spPr>
      </p:pic>
      <p:sp>
        <p:nvSpPr>
          <p:cNvPr id="56" name="Google Shape;56;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 name="Google Shape;58;p3"/>
          <p:cNvSpPr/>
          <p:nvPr/>
        </p:nvSpPr>
        <p:spPr>
          <a:xfrm>
            <a:off x="5626803" y="1308100"/>
            <a:ext cx="13688077" cy="2713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12800"/>
              <a:buFont typeface="Playfair Display"/>
              <a:buNone/>
            </a:pPr>
            <a:r>
              <a:rPr b="1" i="0" lang="en-US" sz="12800" u="none" cap="none" strike="noStrike">
                <a:solidFill>
                  <a:srgbClr val="FBE6B4"/>
                </a:solidFill>
                <a:latin typeface="Playfair Display"/>
                <a:ea typeface="Playfair Display"/>
                <a:cs typeface="Playfair Display"/>
                <a:sym typeface="Playfair Display"/>
              </a:rPr>
              <a:t>Table of Contents</a:t>
            </a:r>
            <a:endParaRPr b="0" i="0" sz="12800" u="none" cap="none" strike="noStrike">
              <a:solidFill>
                <a:schemeClr val="dk1"/>
              </a:solidFill>
              <a:latin typeface="Calibri"/>
              <a:ea typeface="Calibri"/>
              <a:cs typeface="Calibri"/>
              <a:sym typeface="Calibri"/>
            </a:endParaRPr>
          </a:p>
        </p:txBody>
      </p:sp>
      <p:pic>
        <p:nvPicPr>
          <p:cNvPr descr=" " id="59" name="Google Shape;59;p3"/>
          <p:cNvPicPr preferRelativeResize="0"/>
          <p:nvPr/>
        </p:nvPicPr>
        <p:blipFill rotWithShape="1">
          <a:blip r:embed="rId7">
            <a:alphaModFix/>
          </a:blip>
          <a:srcRect b="0" l="0" r="0" t="0"/>
          <a:stretch/>
        </p:blipFill>
        <p:spPr>
          <a:xfrm>
            <a:off x="901813" y="3873500"/>
            <a:ext cx="22469108" cy="76200"/>
          </a:xfrm>
          <a:prstGeom prst="rect">
            <a:avLst/>
          </a:prstGeom>
          <a:noFill/>
          <a:ln>
            <a:noFill/>
          </a:ln>
        </p:spPr>
      </p:pic>
      <p:sp>
        <p:nvSpPr>
          <p:cNvPr id="60" name="Google Shape;60;p3"/>
          <p:cNvSpPr/>
          <p:nvPr/>
        </p:nvSpPr>
        <p:spPr>
          <a:xfrm>
            <a:off x="1600400"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600400" y="4521200"/>
            <a:ext cx="1625803" cy="1625600"/>
          </a:xfrm>
          <a:prstGeom prst="roundRect">
            <a:avLst>
              <a:gd fmla="val 781313" name="adj"/>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994149" y="4749800"/>
            <a:ext cx="838305"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01</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3429429" y="4616450"/>
            <a:ext cx="5487086"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3429429" y="4616450"/>
            <a:ext cx="5690311"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Introduction</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3429429" y="55308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9068933"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9068933" y="4521200"/>
            <a:ext cx="1625803" cy="16256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9418227" y="4749800"/>
            <a:ext cx="927216"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02</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0897962" y="4616450"/>
            <a:ext cx="5487086"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0897962" y="4616450"/>
            <a:ext cx="5690311"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Encounters</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0897962" y="55308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1600400"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600400" y="7505700"/>
            <a:ext cx="1625803" cy="16256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962395" y="7734300"/>
            <a:ext cx="901813"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03</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3429429" y="7600950"/>
            <a:ext cx="5487086"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3429429" y="7600950"/>
            <a:ext cx="5690311"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Wonders</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3429429" y="85153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9068933"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9068933" y="7505700"/>
            <a:ext cx="1625803" cy="1625600"/>
          </a:xfrm>
          <a:prstGeom prst="roundRect">
            <a:avLst>
              <a:gd fmla="val 781313" name="adj"/>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9424578" y="7734300"/>
            <a:ext cx="914514"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04</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10897962" y="7600950"/>
            <a:ext cx="5487086"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0897962" y="7600950"/>
            <a:ext cx="5690311"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Magic</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0897962" y="85153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1600400"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600400" y="10490200"/>
            <a:ext cx="1625803" cy="1625600"/>
          </a:xfrm>
          <a:prstGeom prst="roundRect">
            <a:avLst>
              <a:gd fmla="val 781313" name="adj"/>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1975097" y="10718800"/>
            <a:ext cx="876410"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05</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3429429" y="10585450"/>
            <a:ext cx="5487086"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3429429" y="10585450"/>
            <a:ext cx="5690311"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Adventure</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3429429" y="114998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90" name="Google Shape;90;p3"/>
          <p:cNvSpPr/>
          <p:nvPr/>
        </p:nvSpPr>
        <p:spPr>
          <a:xfrm>
            <a:off x="9068933"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9068933" y="10490200"/>
            <a:ext cx="1625803" cy="16256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a:off x="9411876" y="10718800"/>
            <a:ext cx="939917"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CEFCB"/>
              </a:buClr>
              <a:buSzPts val="4800"/>
              <a:buFont typeface="Playfair Display"/>
              <a:buNone/>
            </a:pPr>
            <a:r>
              <a:rPr b="1" i="0" lang="en-US" sz="4800" u="none" cap="none" strike="noStrike">
                <a:solidFill>
                  <a:srgbClr val="FCEFCB"/>
                </a:solidFill>
                <a:latin typeface="Playfair Display"/>
                <a:ea typeface="Playfair Display"/>
                <a:cs typeface="Playfair Display"/>
                <a:sym typeface="Playfair Display"/>
              </a:rPr>
              <a:t>06</a:t>
            </a:r>
            <a:endParaRPr b="0" i="0" sz="4800" u="none" cap="none" strike="noStrike">
              <a:solidFill>
                <a:schemeClr val="dk1"/>
              </a:solidFill>
              <a:latin typeface="Calibri"/>
              <a:ea typeface="Calibri"/>
              <a:cs typeface="Calibri"/>
              <a:sym typeface="Calibri"/>
            </a:endParaRPr>
          </a:p>
        </p:txBody>
      </p:sp>
      <p:sp>
        <p:nvSpPr>
          <p:cNvPr id="93" name="Google Shape;93;p3"/>
          <p:cNvSpPr/>
          <p:nvPr/>
        </p:nvSpPr>
        <p:spPr>
          <a:xfrm>
            <a:off x="10897962" y="10585450"/>
            <a:ext cx="5487086"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10897962" y="10585450"/>
            <a:ext cx="5690311"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Conclusion</a:t>
            </a:r>
            <a:endParaRPr b="0" i="0" sz="4800" u="none" cap="none" strike="noStrike">
              <a:solidFill>
                <a:schemeClr val="dk1"/>
              </a:solidFill>
              <a:latin typeface="Calibri"/>
              <a:ea typeface="Calibri"/>
              <a:cs typeface="Calibri"/>
              <a:sym typeface="Calibri"/>
            </a:endParaRPr>
          </a:p>
        </p:txBody>
      </p:sp>
      <p:sp>
        <p:nvSpPr>
          <p:cNvPr id="95" name="Google Shape;95;p3"/>
          <p:cNvSpPr/>
          <p:nvPr/>
        </p:nvSpPr>
        <p:spPr>
          <a:xfrm>
            <a:off x="10897962" y="114998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96" name="Google Shape;96;p3"/>
          <p:cNvPicPr preferRelativeResize="0"/>
          <p:nvPr/>
        </p:nvPicPr>
        <p:blipFill rotWithShape="1">
          <a:blip r:embed="rId8">
            <a:alphaModFix/>
          </a:blip>
          <a:srcRect b="0" l="0" r="0" t="0"/>
          <a:stretch/>
        </p:blipFill>
        <p:spPr>
          <a:xfrm>
            <a:off x="15394324" y="4483100"/>
            <a:ext cx="7620953" cy="762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01" name="Shape 101"/>
        <p:cNvGrpSpPr/>
        <p:nvPr/>
      </p:nvGrpSpPr>
      <p:grpSpPr>
        <a:xfrm>
          <a:off x="0" y="0"/>
          <a:ext cx="0" cy="0"/>
          <a:chOff x="0" y="0"/>
          <a:chExt cx="0" cy="0"/>
        </a:xfrm>
      </p:grpSpPr>
      <p:pic>
        <p:nvPicPr>
          <p:cNvPr descr=" " id="102" name="Google Shape;102;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3" name="Google Shape;103;p4"/>
          <p:cNvPicPr preferRelativeResize="0"/>
          <p:nvPr/>
        </p:nvPicPr>
        <p:blipFill rotWithShape="1">
          <a:blip r:embed="rId4">
            <a:alphaModFix/>
          </a:blip>
          <a:srcRect b="0" l="0" r="0" t="0"/>
          <a:stretch/>
        </p:blipFill>
        <p:spPr>
          <a:xfrm>
            <a:off x="978022" y="774700"/>
            <a:ext cx="2629229" cy="2654300"/>
          </a:xfrm>
          <a:prstGeom prst="rect">
            <a:avLst/>
          </a:prstGeom>
          <a:noFill/>
          <a:ln>
            <a:noFill/>
          </a:ln>
        </p:spPr>
      </p:pic>
      <p:pic>
        <p:nvPicPr>
          <p:cNvPr descr=" " id="104" name="Google Shape;104;p4"/>
          <p:cNvPicPr preferRelativeResize="0"/>
          <p:nvPr/>
        </p:nvPicPr>
        <p:blipFill rotWithShape="1">
          <a:blip r:embed="rId5">
            <a:alphaModFix/>
          </a:blip>
          <a:srcRect b="0" l="0" r="0" t="0"/>
          <a:stretch/>
        </p:blipFill>
        <p:spPr>
          <a:xfrm>
            <a:off x="21148143" y="11264900"/>
            <a:ext cx="1371771" cy="1384300"/>
          </a:xfrm>
          <a:prstGeom prst="rect">
            <a:avLst/>
          </a:prstGeom>
          <a:noFill/>
          <a:ln>
            <a:noFill/>
          </a:ln>
        </p:spPr>
      </p:pic>
      <p:pic>
        <p:nvPicPr>
          <p:cNvPr descr=" " id="105" name="Google Shape;105;p4"/>
          <p:cNvPicPr preferRelativeResize="0"/>
          <p:nvPr/>
        </p:nvPicPr>
        <p:blipFill rotWithShape="1">
          <a:blip r:embed="rId6">
            <a:alphaModFix/>
          </a:blip>
          <a:srcRect b="0" l="0" r="0" t="0"/>
          <a:stretch/>
        </p:blipFill>
        <p:spPr>
          <a:xfrm>
            <a:off x="457257" y="10909300"/>
            <a:ext cx="1054232" cy="1054100"/>
          </a:xfrm>
          <a:prstGeom prst="rect">
            <a:avLst/>
          </a:prstGeom>
          <a:noFill/>
          <a:ln>
            <a:noFill/>
          </a:ln>
        </p:spPr>
      </p:pic>
      <p:pic>
        <p:nvPicPr>
          <p:cNvPr descr=" " id="106" name="Google Shape;106;p4"/>
          <p:cNvPicPr preferRelativeResize="0"/>
          <p:nvPr/>
        </p:nvPicPr>
        <p:blipFill rotWithShape="1">
          <a:blip r:embed="rId7">
            <a:alphaModFix/>
          </a:blip>
          <a:srcRect b="0" l="0" r="0" t="0"/>
          <a:stretch/>
        </p:blipFill>
        <p:spPr>
          <a:xfrm>
            <a:off x="19725565" y="1701800"/>
            <a:ext cx="825603" cy="812800"/>
          </a:xfrm>
          <a:prstGeom prst="rect">
            <a:avLst/>
          </a:prstGeom>
          <a:noFill/>
          <a:ln>
            <a:noFill/>
          </a:ln>
        </p:spPr>
      </p:pic>
      <p:sp>
        <p:nvSpPr>
          <p:cNvPr id="107" name="Google Shape;107;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9" name="Google Shape;109;p4"/>
          <p:cNvSpPr/>
          <p:nvPr/>
        </p:nvSpPr>
        <p:spPr>
          <a:xfrm>
            <a:off x="2959470" y="2387600"/>
            <a:ext cx="15136058"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p4"/>
          <p:cNvSpPr/>
          <p:nvPr/>
        </p:nvSpPr>
        <p:spPr>
          <a:xfrm>
            <a:off x="2959470"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p4"/>
          <p:cNvSpPr/>
          <p:nvPr/>
        </p:nvSpPr>
        <p:spPr>
          <a:xfrm>
            <a:off x="12701588"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pic>
        <p:nvPicPr>
          <p:cNvPr descr=" " id="112" name="Google Shape;112;p4"/>
          <p:cNvPicPr preferRelativeResize="0"/>
          <p:nvPr/>
        </p:nvPicPr>
        <p:blipFill rotWithShape="1">
          <a:blip r:embed="rId9">
            <a:alphaModFix/>
          </a:blip>
          <a:srcRect b="0" l="0" r="0" t="0"/>
          <a:stretch/>
        </p:blipFill>
        <p:spPr>
          <a:xfrm>
            <a:off x="2959470" y="4673600"/>
            <a:ext cx="16473959" cy="76200"/>
          </a:xfrm>
          <a:prstGeom prst="rect">
            <a:avLst/>
          </a:prstGeom>
          <a:noFill/>
          <a:ln>
            <a:noFill/>
          </a:ln>
        </p:spPr>
      </p:pic>
      <p:pic>
        <p:nvPicPr>
          <p:cNvPr descr=" " id="113" name="Google Shape;113;p4"/>
          <p:cNvPicPr preferRelativeResize="0"/>
          <p:nvPr/>
        </p:nvPicPr>
        <p:blipFill rotWithShape="1">
          <a:blip r:embed="rId10">
            <a:alphaModFix/>
          </a:blip>
          <a:srcRect b="0" l="0" r="0" t="0"/>
          <a:stretch/>
        </p:blipFill>
        <p:spPr>
          <a:xfrm>
            <a:off x="19954194" y="3937000"/>
            <a:ext cx="1625803" cy="1625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18" name="Shape 118"/>
        <p:cNvGrpSpPr/>
        <p:nvPr/>
      </p:nvGrpSpPr>
      <p:grpSpPr>
        <a:xfrm>
          <a:off x="0" y="0"/>
          <a:ext cx="0" cy="0"/>
          <a:chOff x="0" y="0"/>
          <a:chExt cx="0" cy="0"/>
        </a:xfrm>
      </p:grpSpPr>
      <p:pic>
        <p:nvPicPr>
          <p:cNvPr descr=" " id="119" name="Google Shape;119;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0" name="Google Shape;120;p5"/>
          <p:cNvPicPr preferRelativeResize="0"/>
          <p:nvPr/>
        </p:nvPicPr>
        <p:blipFill rotWithShape="1">
          <a:blip r:embed="rId4">
            <a:alphaModFix/>
          </a:blip>
          <a:srcRect b="0" l="0" r="0" t="0"/>
          <a:stretch/>
        </p:blipFill>
        <p:spPr>
          <a:xfrm>
            <a:off x="609676" y="812800"/>
            <a:ext cx="1699569" cy="2274354"/>
          </a:xfrm>
          <a:prstGeom prst="rect">
            <a:avLst/>
          </a:prstGeom>
          <a:noFill/>
          <a:ln>
            <a:noFill/>
          </a:ln>
        </p:spPr>
      </p:pic>
      <p:pic>
        <p:nvPicPr>
          <p:cNvPr descr=" " id="121" name="Google Shape;121;p5"/>
          <p:cNvPicPr preferRelativeResize="0"/>
          <p:nvPr/>
        </p:nvPicPr>
        <p:blipFill rotWithShape="1">
          <a:blip r:embed="rId5">
            <a:alphaModFix/>
          </a:blip>
          <a:srcRect b="0" l="0" r="0" t="0"/>
          <a:stretch/>
        </p:blipFill>
        <p:spPr>
          <a:xfrm>
            <a:off x="21491086" y="10706100"/>
            <a:ext cx="1672203" cy="2237656"/>
          </a:xfrm>
          <a:prstGeom prst="rect">
            <a:avLst/>
          </a:prstGeom>
          <a:noFill/>
          <a:ln>
            <a:noFill/>
          </a:ln>
        </p:spPr>
      </p:pic>
      <p:pic>
        <p:nvPicPr>
          <p:cNvPr descr=" " id="122" name="Google Shape;122;p5"/>
          <p:cNvPicPr preferRelativeResize="0"/>
          <p:nvPr/>
        </p:nvPicPr>
        <p:blipFill rotWithShape="1">
          <a:blip r:embed="rId6">
            <a:alphaModFix/>
          </a:blip>
          <a:srcRect b="0" l="0" r="0" t="0"/>
          <a:stretch/>
        </p:blipFill>
        <p:spPr>
          <a:xfrm>
            <a:off x="1676610" y="10706100"/>
            <a:ext cx="1264698" cy="1264413"/>
          </a:xfrm>
          <a:prstGeom prst="rect">
            <a:avLst/>
          </a:prstGeom>
          <a:noFill/>
          <a:ln>
            <a:noFill/>
          </a:ln>
        </p:spPr>
      </p:pic>
      <p:pic>
        <p:nvPicPr>
          <p:cNvPr descr=" " id="123" name="Google Shape;123;p5"/>
          <p:cNvPicPr preferRelativeResize="0"/>
          <p:nvPr/>
        </p:nvPicPr>
        <p:blipFill rotWithShape="1">
          <a:blip r:embed="rId7">
            <a:alphaModFix/>
          </a:blip>
          <a:srcRect b="0" l="0" r="0" t="0"/>
          <a:stretch/>
        </p:blipFill>
        <p:spPr>
          <a:xfrm>
            <a:off x="21138747" y="2395730"/>
            <a:ext cx="353105" cy="353058"/>
          </a:xfrm>
          <a:prstGeom prst="rect">
            <a:avLst/>
          </a:prstGeom>
          <a:noFill/>
          <a:ln>
            <a:noFill/>
          </a:ln>
        </p:spPr>
      </p:pic>
      <p:pic>
        <p:nvPicPr>
          <p:cNvPr descr=" " id="124" name="Google Shape;124;p5"/>
          <p:cNvPicPr preferRelativeResize="0"/>
          <p:nvPr/>
        </p:nvPicPr>
        <p:blipFill rotWithShape="1">
          <a:blip r:embed="rId8">
            <a:alphaModFix/>
          </a:blip>
          <a:srcRect b="0" l="0" r="0" t="0"/>
          <a:stretch/>
        </p:blipFill>
        <p:spPr>
          <a:xfrm>
            <a:off x="20474959" y="1955800"/>
            <a:ext cx="273593" cy="273558"/>
          </a:xfrm>
          <a:prstGeom prst="rect">
            <a:avLst/>
          </a:prstGeom>
          <a:noFill/>
          <a:ln>
            <a:noFill/>
          </a:ln>
        </p:spPr>
      </p:pic>
      <p:pic>
        <p:nvPicPr>
          <p:cNvPr descr=" " id="125" name="Google Shape;125;p5"/>
          <p:cNvPicPr preferRelativeResize="0"/>
          <p:nvPr/>
        </p:nvPicPr>
        <p:blipFill rotWithShape="1">
          <a:blip r:embed="rId9">
            <a:alphaModFix/>
          </a:blip>
          <a:srcRect b="0" l="0" r="0" t="0"/>
          <a:stretch/>
        </p:blipFill>
        <p:spPr>
          <a:xfrm>
            <a:off x="10643930" y="1168400"/>
            <a:ext cx="12523765" cy="11379200"/>
          </a:xfrm>
          <a:prstGeom prst="rect">
            <a:avLst/>
          </a:prstGeom>
          <a:noFill/>
          <a:ln>
            <a:noFill/>
          </a:ln>
        </p:spPr>
      </p:pic>
      <p:sp>
        <p:nvSpPr>
          <p:cNvPr id="126" name="Google Shape;12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p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28" name="Google Shape;128;p5"/>
          <p:cNvSpPr/>
          <p:nvPr/>
        </p:nvSpPr>
        <p:spPr>
          <a:xfrm>
            <a:off x="1778222" y="1168400"/>
            <a:ext cx="7874984" cy="55372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5"/>
          <p:cNvPicPr preferRelativeResize="0"/>
          <p:nvPr/>
        </p:nvPicPr>
        <p:blipFill rotWithShape="1">
          <a:blip r:embed="rId11">
            <a:alphaModFix/>
          </a:blip>
          <a:srcRect b="0" l="0" r="0" t="0"/>
          <a:stretch/>
        </p:blipFill>
        <p:spPr>
          <a:xfrm>
            <a:off x="5230428" y="1473200"/>
            <a:ext cx="970577" cy="1625600"/>
          </a:xfrm>
          <a:prstGeom prst="rect">
            <a:avLst/>
          </a:prstGeom>
          <a:noFill/>
          <a:ln>
            <a:noFill/>
          </a:ln>
        </p:spPr>
      </p:pic>
      <p:sp>
        <p:nvSpPr>
          <p:cNvPr id="130" name="Google Shape;130;p5"/>
          <p:cNvSpPr/>
          <p:nvPr/>
        </p:nvSpPr>
        <p:spPr>
          <a:xfrm>
            <a:off x="2184673" y="3403600"/>
            <a:ext cx="7062083" cy="299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2083060" y="3403600"/>
            <a:ext cx="7265308"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p5"/>
          <p:cNvSpPr/>
          <p:nvPr/>
        </p:nvSpPr>
        <p:spPr>
          <a:xfrm>
            <a:off x="2116931" y="4318000"/>
            <a:ext cx="7197566" cy="2218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3" name="Google Shape;133;p5"/>
          <p:cNvSpPr/>
          <p:nvPr/>
        </p:nvSpPr>
        <p:spPr>
          <a:xfrm>
            <a:off x="1778222" y="7531100"/>
            <a:ext cx="7874984" cy="50165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5"/>
          <p:cNvPicPr preferRelativeResize="0"/>
          <p:nvPr/>
        </p:nvPicPr>
        <p:blipFill rotWithShape="1">
          <a:blip r:embed="rId12">
            <a:alphaModFix/>
          </a:blip>
          <a:srcRect b="0" l="0" r="0" t="0"/>
          <a:stretch/>
        </p:blipFill>
        <p:spPr>
          <a:xfrm>
            <a:off x="4850707" y="7835900"/>
            <a:ext cx="1730015" cy="1625600"/>
          </a:xfrm>
          <a:prstGeom prst="rect">
            <a:avLst/>
          </a:prstGeom>
          <a:noFill/>
          <a:ln>
            <a:noFill/>
          </a:ln>
        </p:spPr>
      </p:pic>
      <p:sp>
        <p:nvSpPr>
          <p:cNvPr id="135" name="Google Shape;135;p5"/>
          <p:cNvSpPr/>
          <p:nvPr/>
        </p:nvSpPr>
        <p:spPr>
          <a:xfrm>
            <a:off x="2184673" y="9766300"/>
            <a:ext cx="7062083"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2083060" y="9766300"/>
            <a:ext cx="7265308" cy="101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Dragon Taming</a:t>
            </a:r>
            <a:endParaRPr b="0" i="0" sz="4800" u="none" cap="none" strike="noStrike">
              <a:solidFill>
                <a:schemeClr val="dk1"/>
              </a:solidFill>
              <a:latin typeface="Calibri"/>
              <a:ea typeface="Calibri"/>
              <a:cs typeface="Calibri"/>
              <a:sym typeface="Calibri"/>
            </a:endParaRPr>
          </a:p>
        </p:txBody>
      </p:sp>
      <p:sp>
        <p:nvSpPr>
          <p:cNvPr id="137" name="Google Shape;137;p5"/>
          <p:cNvSpPr/>
          <p:nvPr/>
        </p:nvSpPr>
        <p:spPr>
          <a:xfrm>
            <a:off x="2116931" y="106807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42" name="Shape 142"/>
        <p:cNvGrpSpPr/>
        <p:nvPr/>
      </p:nvGrpSpPr>
      <p:grpSpPr>
        <a:xfrm>
          <a:off x="0" y="0"/>
          <a:ext cx="0" cy="0"/>
          <a:chOff x="0" y="0"/>
          <a:chExt cx="0" cy="0"/>
        </a:xfrm>
      </p:grpSpPr>
      <p:pic>
        <p:nvPicPr>
          <p:cNvPr descr=" " id="143" name="Google Shape;143;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4" name="Google Shape;144;p6"/>
          <p:cNvPicPr preferRelativeResize="0"/>
          <p:nvPr/>
        </p:nvPicPr>
        <p:blipFill rotWithShape="1">
          <a:blip r:embed="rId4">
            <a:alphaModFix/>
          </a:blip>
          <a:srcRect b="0" l="0" r="0" t="0"/>
          <a:stretch/>
        </p:blipFill>
        <p:spPr>
          <a:xfrm>
            <a:off x="20106613" y="850900"/>
            <a:ext cx="2298987" cy="3098800"/>
          </a:xfrm>
          <a:prstGeom prst="rect">
            <a:avLst/>
          </a:prstGeom>
          <a:noFill/>
          <a:ln>
            <a:noFill/>
          </a:ln>
        </p:spPr>
      </p:pic>
      <p:pic>
        <p:nvPicPr>
          <p:cNvPr descr=" " id="145" name="Google Shape;145;p6"/>
          <p:cNvPicPr preferRelativeResize="0"/>
          <p:nvPr/>
        </p:nvPicPr>
        <p:blipFill rotWithShape="1">
          <a:blip r:embed="rId5">
            <a:alphaModFix/>
          </a:blip>
          <a:srcRect b="0" l="0" r="0" t="0"/>
          <a:stretch/>
        </p:blipFill>
        <p:spPr>
          <a:xfrm>
            <a:off x="21300562" y="3111500"/>
            <a:ext cx="1511489" cy="2019300"/>
          </a:xfrm>
          <a:prstGeom prst="rect">
            <a:avLst/>
          </a:prstGeom>
          <a:noFill/>
          <a:ln>
            <a:noFill/>
          </a:ln>
        </p:spPr>
      </p:pic>
      <p:pic>
        <p:nvPicPr>
          <p:cNvPr descr=" " id="146" name="Google Shape;146;p6"/>
          <p:cNvPicPr preferRelativeResize="0"/>
          <p:nvPr/>
        </p:nvPicPr>
        <p:blipFill rotWithShape="1">
          <a:blip r:embed="rId6">
            <a:alphaModFix/>
          </a:blip>
          <a:srcRect b="0" l="0" r="0" t="0"/>
          <a:stretch/>
        </p:blipFill>
        <p:spPr>
          <a:xfrm>
            <a:off x="520765" y="9791700"/>
            <a:ext cx="2921365" cy="2921000"/>
          </a:xfrm>
          <a:prstGeom prst="rect">
            <a:avLst/>
          </a:prstGeom>
          <a:noFill/>
          <a:ln>
            <a:noFill/>
          </a:ln>
        </p:spPr>
      </p:pic>
      <p:sp>
        <p:nvSpPr>
          <p:cNvPr id="147" name="Google Shape;14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9" name="Google Shape;149;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p6"/>
          <p:cNvPicPr preferRelativeResize="0"/>
          <p:nvPr/>
        </p:nvPicPr>
        <p:blipFill rotWithShape="1">
          <a:blip r:embed="rId8">
            <a:alphaModFix/>
          </a:blip>
          <a:srcRect b="0" l="0" r="0" t="0"/>
          <a:stretch/>
        </p:blipFill>
        <p:spPr>
          <a:xfrm>
            <a:off x="2934067" y="1384300"/>
            <a:ext cx="8129016" cy="7531100"/>
          </a:xfrm>
          <a:prstGeom prst="rect">
            <a:avLst/>
          </a:prstGeom>
          <a:noFill/>
          <a:ln>
            <a:noFill/>
          </a:ln>
        </p:spPr>
      </p:pic>
      <p:sp>
        <p:nvSpPr>
          <p:cNvPr id="151" name="Google Shape;151;p6"/>
          <p:cNvSpPr/>
          <p:nvPr/>
        </p:nvSpPr>
        <p:spPr>
          <a:xfrm>
            <a:off x="2934067" y="9525000"/>
            <a:ext cx="8129016" cy="14224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a:off x="3696162" y="9829800"/>
            <a:ext cx="5283860"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55" name="Google Shape;155;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p6"/>
          <p:cNvPicPr preferRelativeResize="0"/>
          <p:nvPr/>
        </p:nvPicPr>
        <p:blipFill rotWithShape="1">
          <a:blip r:embed="rId9">
            <a:alphaModFix/>
          </a:blip>
          <a:srcRect b="0" l="0" r="0" t="0"/>
          <a:stretch/>
        </p:blipFill>
        <p:spPr>
          <a:xfrm>
            <a:off x="13323965" y="1384300"/>
            <a:ext cx="8129016" cy="7531100"/>
          </a:xfrm>
          <a:prstGeom prst="rect">
            <a:avLst/>
          </a:prstGeom>
          <a:noFill/>
          <a:ln>
            <a:noFill/>
          </a:ln>
        </p:spPr>
      </p:pic>
      <p:sp>
        <p:nvSpPr>
          <p:cNvPr id="157" name="Google Shape;157;p6"/>
          <p:cNvSpPr/>
          <p:nvPr/>
        </p:nvSpPr>
        <p:spPr>
          <a:xfrm>
            <a:off x="13323965" y="9525000"/>
            <a:ext cx="8129016" cy="1422400"/>
          </a:xfrm>
          <a:prstGeom prst="rect">
            <a:avLst/>
          </a:prstGeom>
          <a:noFill/>
          <a:ln cap="flat" cmpd="sng" w="508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14086061" y="9829800"/>
            <a:ext cx="4610676"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Dragon Taming</a:t>
            </a:r>
            <a:endParaRPr b="0" i="0" sz="4800" u="none" cap="none" strike="noStrike">
              <a:solidFill>
                <a:schemeClr val="dk1"/>
              </a:solidFill>
              <a:latin typeface="Calibri"/>
              <a:ea typeface="Calibri"/>
              <a:cs typeface="Calibri"/>
              <a:sym typeface="Calibri"/>
            </a:endParaRPr>
          </a:p>
        </p:txBody>
      </p:sp>
      <p:sp>
        <p:nvSpPr>
          <p:cNvPr id="159" name="Google Shape;159;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65" name="Shape 165"/>
        <p:cNvGrpSpPr/>
        <p:nvPr/>
      </p:nvGrpSpPr>
      <p:grpSpPr>
        <a:xfrm>
          <a:off x="0" y="0"/>
          <a:ext cx="0" cy="0"/>
          <a:chOff x="0" y="0"/>
          <a:chExt cx="0" cy="0"/>
        </a:xfrm>
      </p:grpSpPr>
      <p:pic>
        <p:nvPicPr>
          <p:cNvPr descr=" " id="166" name="Google Shape;166;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7" name="Google Shape;167;p7"/>
          <p:cNvPicPr preferRelativeResize="0"/>
          <p:nvPr/>
        </p:nvPicPr>
        <p:blipFill rotWithShape="1">
          <a:blip r:embed="rId4">
            <a:alphaModFix/>
          </a:blip>
          <a:srcRect b="0" l="0" r="0" t="0"/>
          <a:stretch/>
        </p:blipFill>
        <p:spPr>
          <a:xfrm>
            <a:off x="1892537" y="5118100"/>
            <a:ext cx="2184673" cy="2921000"/>
          </a:xfrm>
          <a:prstGeom prst="rect">
            <a:avLst/>
          </a:prstGeom>
          <a:noFill/>
          <a:ln>
            <a:noFill/>
          </a:ln>
        </p:spPr>
      </p:pic>
      <p:pic>
        <p:nvPicPr>
          <p:cNvPr descr=" " id="168" name="Google Shape;168;p7"/>
          <p:cNvPicPr preferRelativeResize="0"/>
          <p:nvPr/>
        </p:nvPicPr>
        <p:blipFill rotWithShape="1">
          <a:blip r:embed="rId5">
            <a:alphaModFix/>
          </a:blip>
          <a:srcRect b="0" l="0" r="0" t="0"/>
          <a:stretch/>
        </p:blipFill>
        <p:spPr>
          <a:xfrm>
            <a:off x="19014276" y="533400"/>
            <a:ext cx="2311689" cy="2311400"/>
          </a:xfrm>
          <a:prstGeom prst="rect">
            <a:avLst/>
          </a:prstGeom>
          <a:noFill/>
          <a:ln>
            <a:noFill/>
          </a:ln>
        </p:spPr>
      </p:pic>
      <p:pic>
        <p:nvPicPr>
          <p:cNvPr descr=" " id="169" name="Google Shape;169;p7"/>
          <p:cNvPicPr preferRelativeResize="0"/>
          <p:nvPr/>
        </p:nvPicPr>
        <p:blipFill rotWithShape="1">
          <a:blip r:embed="rId6">
            <a:alphaModFix/>
          </a:blip>
          <a:srcRect b="0" l="0" r="0" t="0"/>
          <a:stretch/>
        </p:blipFill>
        <p:spPr>
          <a:xfrm>
            <a:off x="1943343" y="11049000"/>
            <a:ext cx="2083060" cy="2095500"/>
          </a:xfrm>
          <a:prstGeom prst="rect">
            <a:avLst/>
          </a:prstGeom>
          <a:noFill/>
          <a:ln>
            <a:noFill/>
          </a:ln>
        </p:spPr>
      </p:pic>
      <p:sp>
        <p:nvSpPr>
          <p:cNvPr id="170" name="Google Shape;170;p7"/>
          <p:cNvSpPr/>
          <p:nvPr/>
        </p:nvSpPr>
        <p:spPr>
          <a:xfrm>
            <a:off x="4216927" y="2247900"/>
            <a:ext cx="15965895" cy="9232900"/>
          </a:xfrm>
          <a:prstGeom prst="rect">
            <a:avLst/>
          </a:prstGeom>
          <a:noFill/>
          <a:ln cap="flat" cmpd="sng" w="76200">
            <a:solidFill>
              <a:srgbClr val="FCEFC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p7"/>
          <p:cNvPicPr preferRelativeResize="0"/>
          <p:nvPr/>
        </p:nvPicPr>
        <p:blipFill rotWithShape="1">
          <a:blip r:embed="rId7">
            <a:alphaModFix/>
          </a:blip>
          <a:srcRect b="0" l="0" r="0" t="0"/>
          <a:stretch/>
        </p:blipFill>
        <p:spPr>
          <a:xfrm>
            <a:off x="4216927" y="9156700"/>
            <a:ext cx="15953194" cy="76200"/>
          </a:xfrm>
          <a:prstGeom prst="rect">
            <a:avLst/>
          </a:prstGeom>
          <a:noFill/>
          <a:ln>
            <a:noFill/>
          </a:ln>
        </p:spPr>
      </p:pic>
      <p:sp>
        <p:nvSpPr>
          <p:cNvPr id="172" name="Google Shape;17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74" name="Google Shape;174;p7"/>
          <p:cNvPicPr preferRelativeResize="0"/>
          <p:nvPr/>
        </p:nvPicPr>
        <p:blipFill rotWithShape="1">
          <a:blip r:embed="rId9">
            <a:alphaModFix/>
          </a:blip>
          <a:srcRect b="0" l="0" r="0" t="0"/>
          <a:stretch/>
        </p:blipFill>
        <p:spPr>
          <a:xfrm>
            <a:off x="-50806" y="300515"/>
            <a:ext cx="6068311" cy="4556472"/>
          </a:xfrm>
          <a:prstGeom prst="rect">
            <a:avLst/>
          </a:prstGeom>
          <a:noFill/>
          <a:ln>
            <a:noFill/>
          </a:ln>
        </p:spPr>
      </p:pic>
      <p:sp>
        <p:nvSpPr>
          <p:cNvPr id="175" name="Google Shape;175;p7"/>
          <p:cNvSpPr/>
          <p:nvPr/>
        </p:nvSpPr>
        <p:spPr>
          <a:xfrm>
            <a:off x="5385473" y="3975100"/>
            <a:ext cx="13603400" cy="406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
          <p:cNvSpPr/>
          <p:nvPr/>
        </p:nvSpPr>
        <p:spPr>
          <a:xfrm>
            <a:off x="5385473" y="3975100"/>
            <a:ext cx="13806626" cy="426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7" name="Google Shape;177;p7"/>
          <p:cNvSpPr/>
          <p:nvPr/>
        </p:nvSpPr>
        <p:spPr>
          <a:xfrm>
            <a:off x="15025978" y="10007600"/>
            <a:ext cx="4153419" cy="76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fair Display"/>
              <a:buNone/>
            </a:pPr>
            <a:r>
              <a:rPr b="1" i="0" lang="en-US" sz="3600" u="none" cap="none" strike="noStrike">
                <a:solidFill>
                  <a:srgbClr val="FFFFFF"/>
                </a:solidFill>
                <a:latin typeface="Playfair Display"/>
                <a:ea typeface="Playfair Display"/>
                <a:cs typeface="Playfair Display"/>
                <a:sym typeface="Playfair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82" name="Shape 182"/>
        <p:cNvGrpSpPr/>
        <p:nvPr/>
      </p:nvGrpSpPr>
      <p:grpSpPr>
        <a:xfrm>
          <a:off x="0" y="0"/>
          <a:ext cx="0" cy="0"/>
          <a:chOff x="0" y="0"/>
          <a:chExt cx="0" cy="0"/>
        </a:xfrm>
      </p:grpSpPr>
      <p:pic>
        <p:nvPicPr>
          <p:cNvPr descr=" " id="183" name="Google Shape;183;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4" name="Google Shape;184;p8"/>
          <p:cNvPicPr preferRelativeResize="0"/>
          <p:nvPr/>
        </p:nvPicPr>
        <p:blipFill rotWithShape="1">
          <a:blip r:embed="rId4">
            <a:alphaModFix/>
          </a:blip>
          <a:srcRect b="0" l="0" r="0" t="0"/>
          <a:stretch/>
        </p:blipFill>
        <p:spPr>
          <a:xfrm>
            <a:off x="978022" y="774700"/>
            <a:ext cx="2629229" cy="2654300"/>
          </a:xfrm>
          <a:prstGeom prst="rect">
            <a:avLst/>
          </a:prstGeom>
          <a:noFill/>
          <a:ln>
            <a:noFill/>
          </a:ln>
        </p:spPr>
      </p:pic>
      <p:pic>
        <p:nvPicPr>
          <p:cNvPr descr=" " id="185" name="Google Shape;185;p8"/>
          <p:cNvPicPr preferRelativeResize="0"/>
          <p:nvPr/>
        </p:nvPicPr>
        <p:blipFill rotWithShape="1">
          <a:blip r:embed="rId5">
            <a:alphaModFix/>
          </a:blip>
          <a:srcRect b="0" l="0" r="0" t="0"/>
          <a:stretch/>
        </p:blipFill>
        <p:spPr>
          <a:xfrm>
            <a:off x="21148143" y="11264900"/>
            <a:ext cx="1371771" cy="1384300"/>
          </a:xfrm>
          <a:prstGeom prst="rect">
            <a:avLst/>
          </a:prstGeom>
          <a:noFill/>
          <a:ln>
            <a:noFill/>
          </a:ln>
        </p:spPr>
      </p:pic>
      <p:pic>
        <p:nvPicPr>
          <p:cNvPr descr=" " id="186" name="Google Shape;186;p8"/>
          <p:cNvPicPr preferRelativeResize="0"/>
          <p:nvPr/>
        </p:nvPicPr>
        <p:blipFill rotWithShape="1">
          <a:blip r:embed="rId6">
            <a:alphaModFix/>
          </a:blip>
          <a:srcRect b="0" l="0" r="0" t="0"/>
          <a:stretch/>
        </p:blipFill>
        <p:spPr>
          <a:xfrm>
            <a:off x="457257" y="10909300"/>
            <a:ext cx="1054232" cy="1054100"/>
          </a:xfrm>
          <a:prstGeom prst="rect">
            <a:avLst/>
          </a:prstGeom>
          <a:noFill/>
          <a:ln>
            <a:noFill/>
          </a:ln>
        </p:spPr>
      </p:pic>
      <p:pic>
        <p:nvPicPr>
          <p:cNvPr descr=" " id="187" name="Google Shape;187;p8"/>
          <p:cNvPicPr preferRelativeResize="0"/>
          <p:nvPr/>
        </p:nvPicPr>
        <p:blipFill rotWithShape="1">
          <a:blip r:embed="rId7">
            <a:alphaModFix/>
          </a:blip>
          <a:srcRect b="0" l="0" r="0" t="0"/>
          <a:stretch/>
        </p:blipFill>
        <p:spPr>
          <a:xfrm>
            <a:off x="19725565" y="1701800"/>
            <a:ext cx="825603" cy="812800"/>
          </a:xfrm>
          <a:prstGeom prst="rect">
            <a:avLst/>
          </a:prstGeom>
          <a:noFill/>
          <a:ln>
            <a:noFill/>
          </a:ln>
        </p:spPr>
      </p:pic>
      <p:pic>
        <p:nvPicPr>
          <p:cNvPr descr=" " id="188" name="Google Shape;188;p8"/>
          <p:cNvPicPr preferRelativeResize="0"/>
          <p:nvPr/>
        </p:nvPicPr>
        <p:blipFill rotWithShape="1">
          <a:blip r:embed="rId8">
            <a:alphaModFix/>
          </a:blip>
          <a:srcRect b="0" l="0" r="0" t="0"/>
          <a:stretch/>
        </p:blipFill>
        <p:spPr>
          <a:xfrm>
            <a:off x="16270734" y="5727700"/>
            <a:ext cx="7049381" cy="6400800"/>
          </a:xfrm>
          <a:prstGeom prst="rect">
            <a:avLst/>
          </a:prstGeom>
          <a:noFill/>
          <a:ln>
            <a:noFill/>
          </a:ln>
        </p:spPr>
      </p:pic>
      <p:pic>
        <p:nvPicPr>
          <p:cNvPr descr=" " id="189" name="Google Shape;189;p8"/>
          <p:cNvPicPr preferRelativeResize="0"/>
          <p:nvPr/>
        </p:nvPicPr>
        <p:blipFill rotWithShape="1">
          <a:blip r:embed="rId9">
            <a:alphaModFix/>
          </a:blip>
          <a:srcRect b="0" l="0" r="0" t="0"/>
          <a:stretch/>
        </p:blipFill>
        <p:spPr>
          <a:xfrm>
            <a:off x="889111" y="5727700"/>
            <a:ext cx="14835454" cy="6400800"/>
          </a:xfrm>
          <a:prstGeom prst="rect">
            <a:avLst/>
          </a:prstGeom>
          <a:noFill/>
          <a:ln>
            <a:noFill/>
          </a:ln>
        </p:spPr>
      </p:pic>
      <p:sp>
        <p:nvSpPr>
          <p:cNvPr id="190" name="Google Shape;190;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8"/>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92" name="Google Shape;192;p8"/>
          <p:cNvSpPr/>
          <p:nvPr/>
        </p:nvSpPr>
        <p:spPr>
          <a:xfrm>
            <a:off x="1079635" y="2247900"/>
            <a:ext cx="7049381"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p:nvPr/>
        </p:nvSpPr>
        <p:spPr>
          <a:xfrm>
            <a:off x="1079635" y="2247900"/>
            <a:ext cx="7049381" cy="1422400"/>
          </a:xfrm>
          <a:prstGeom prst="rect">
            <a:avLst/>
          </a:prstGeom>
          <a:solidFill>
            <a:srgbClr val="0B0206"/>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8"/>
          <p:cNvSpPr/>
          <p:nvPr/>
        </p:nvSpPr>
        <p:spPr>
          <a:xfrm>
            <a:off x="1841730" y="2552700"/>
            <a:ext cx="4610676"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Dragon Taming </a:t>
            </a:r>
            <a:endParaRPr b="0" i="0" sz="4800" u="none" cap="none" strike="noStrike">
              <a:solidFill>
                <a:schemeClr val="dk1"/>
              </a:solidFill>
              <a:latin typeface="Calibri"/>
              <a:ea typeface="Calibri"/>
              <a:cs typeface="Calibri"/>
              <a:sym typeface="Calibri"/>
            </a:endParaRPr>
          </a:p>
        </p:txBody>
      </p:sp>
      <p:sp>
        <p:nvSpPr>
          <p:cNvPr id="195" name="Google Shape;195;p8"/>
          <p:cNvSpPr/>
          <p:nvPr/>
        </p:nvSpPr>
        <p:spPr>
          <a:xfrm>
            <a:off x="1079635" y="39751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6" name="Google Shape;196;p8"/>
          <p:cNvSpPr/>
          <p:nvPr/>
        </p:nvSpPr>
        <p:spPr>
          <a:xfrm>
            <a:off x="8675184" y="2247900"/>
            <a:ext cx="7049381"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p:nvPr/>
        </p:nvSpPr>
        <p:spPr>
          <a:xfrm>
            <a:off x="8675184" y="2247900"/>
            <a:ext cx="7049381" cy="1422400"/>
          </a:xfrm>
          <a:prstGeom prst="rect">
            <a:avLst/>
          </a:prstGeom>
          <a:solidFill>
            <a:srgbClr val="0B0206"/>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8"/>
          <p:cNvSpPr/>
          <p:nvPr/>
        </p:nvSpPr>
        <p:spPr>
          <a:xfrm>
            <a:off x="9437280" y="2552700"/>
            <a:ext cx="5436279"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The Art of Unicorn</a:t>
            </a:r>
            <a:endParaRPr b="0" i="0" sz="4800" u="none" cap="none" strike="noStrike">
              <a:solidFill>
                <a:schemeClr val="dk1"/>
              </a:solidFill>
              <a:latin typeface="Calibri"/>
              <a:ea typeface="Calibri"/>
              <a:cs typeface="Calibri"/>
              <a:sym typeface="Calibri"/>
            </a:endParaRPr>
          </a:p>
        </p:txBody>
      </p:sp>
      <p:sp>
        <p:nvSpPr>
          <p:cNvPr id="199" name="Google Shape;199;p8"/>
          <p:cNvSpPr/>
          <p:nvPr/>
        </p:nvSpPr>
        <p:spPr>
          <a:xfrm>
            <a:off x="8675184" y="39751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200" name="Google Shape;200;p8"/>
          <p:cNvSpPr/>
          <p:nvPr/>
        </p:nvSpPr>
        <p:spPr>
          <a:xfrm>
            <a:off x="16270734" y="2247900"/>
            <a:ext cx="7049381"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
          <p:cNvSpPr/>
          <p:nvPr/>
        </p:nvSpPr>
        <p:spPr>
          <a:xfrm>
            <a:off x="16270734" y="2247900"/>
            <a:ext cx="7049381" cy="1422400"/>
          </a:xfrm>
          <a:prstGeom prst="rect">
            <a:avLst/>
          </a:prstGeom>
          <a:solidFill>
            <a:srgbClr val="0B0206"/>
          </a:solid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8"/>
          <p:cNvSpPr/>
          <p:nvPr/>
        </p:nvSpPr>
        <p:spPr>
          <a:xfrm>
            <a:off x="17032829" y="2552700"/>
            <a:ext cx="4610676" cy="101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fair Display"/>
              <a:buNone/>
            </a:pPr>
            <a:r>
              <a:rPr b="1" i="0" lang="en-US" sz="4800" u="none" cap="none" strike="noStrike">
                <a:solidFill>
                  <a:srgbClr val="FFFFFF"/>
                </a:solidFill>
                <a:latin typeface="Playfair Display"/>
                <a:ea typeface="Playfair Display"/>
                <a:cs typeface="Playfair Display"/>
                <a:sym typeface="Playfair Display"/>
              </a:rPr>
              <a:t>Dragon Taming </a:t>
            </a:r>
            <a:endParaRPr b="0" i="0" sz="4800" u="none" cap="none" strike="noStrike">
              <a:solidFill>
                <a:schemeClr val="dk1"/>
              </a:solidFill>
              <a:latin typeface="Calibri"/>
              <a:ea typeface="Calibri"/>
              <a:cs typeface="Calibri"/>
              <a:sym typeface="Calibri"/>
            </a:endParaRPr>
          </a:p>
        </p:txBody>
      </p:sp>
      <p:sp>
        <p:nvSpPr>
          <p:cNvPr id="203" name="Google Shape;203;p8"/>
          <p:cNvSpPr/>
          <p:nvPr/>
        </p:nvSpPr>
        <p:spPr>
          <a:xfrm>
            <a:off x="16270734" y="39751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08" name="Shape 208"/>
        <p:cNvGrpSpPr/>
        <p:nvPr/>
      </p:nvGrpSpPr>
      <p:grpSpPr>
        <a:xfrm>
          <a:off x="0" y="0"/>
          <a:ext cx="0" cy="0"/>
          <a:chOff x="0" y="0"/>
          <a:chExt cx="0" cy="0"/>
        </a:xfrm>
      </p:grpSpPr>
      <p:pic>
        <p:nvPicPr>
          <p:cNvPr descr=" " id="209" name="Google Shape;209;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0" name="Google Shape;210;p9"/>
          <p:cNvPicPr preferRelativeResize="0"/>
          <p:nvPr/>
        </p:nvPicPr>
        <p:blipFill rotWithShape="1">
          <a:blip r:embed="rId4">
            <a:alphaModFix/>
          </a:blip>
          <a:srcRect b="0" l="0" r="0" t="0"/>
          <a:stretch/>
        </p:blipFill>
        <p:spPr>
          <a:xfrm>
            <a:off x="609676" y="812800"/>
            <a:ext cx="1699569" cy="2274354"/>
          </a:xfrm>
          <a:prstGeom prst="rect">
            <a:avLst/>
          </a:prstGeom>
          <a:noFill/>
          <a:ln>
            <a:noFill/>
          </a:ln>
        </p:spPr>
      </p:pic>
      <p:pic>
        <p:nvPicPr>
          <p:cNvPr descr=" " id="211" name="Google Shape;211;p9"/>
          <p:cNvPicPr preferRelativeResize="0"/>
          <p:nvPr/>
        </p:nvPicPr>
        <p:blipFill rotWithShape="1">
          <a:blip r:embed="rId5">
            <a:alphaModFix/>
          </a:blip>
          <a:srcRect b="0" l="0" r="0" t="0"/>
          <a:stretch/>
        </p:blipFill>
        <p:spPr>
          <a:xfrm>
            <a:off x="21491086" y="10706100"/>
            <a:ext cx="1672203" cy="2237656"/>
          </a:xfrm>
          <a:prstGeom prst="rect">
            <a:avLst/>
          </a:prstGeom>
          <a:noFill/>
          <a:ln>
            <a:noFill/>
          </a:ln>
        </p:spPr>
      </p:pic>
      <p:pic>
        <p:nvPicPr>
          <p:cNvPr descr=" " id="212" name="Google Shape;212;p9"/>
          <p:cNvPicPr preferRelativeResize="0"/>
          <p:nvPr/>
        </p:nvPicPr>
        <p:blipFill rotWithShape="1">
          <a:blip r:embed="rId6">
            <a:alphaModFix/>
          </a:blip>
          <a:srcRect b="0" l="0" r="0" t="0"/>
          <a:stretch/>
        </p:blipFill>
        <p:spPr>
          <a:xfrm>
            <a:off x="1676610" y="10706100"/>
            <a:ext cx="1264698" cy="1264407"/>
          </a:xfrm>
          <a:prstGeom prst="rect">
            <a:avLst/>
          </a:prstGeom>
          <a:noFill/>
          <a:ln>
            <a:noFill/>
          </a:ln>
        </p:spPr>
      </p:pic>
      <p:pic>
        <p:nvPicPr>
          <p:cNvPr descr=" " id="213" name="Google Shape;213;p9"/>
          <p:cNvPicPr preferRelativeResize="0"/>
          <p:nvPr/>
        </p:nvPicPr>
        <p:blipFill rotWithShape="1">
          <a:blip r:embed="rId7">
            <a:alphaModFix/>
          </a:blip>
          <a:srcRect b="0" l="0" r="0" t="0"/>
          <a:stretch/>
        </p:blipFill>
        <p:spPr>
          <a:xfrm>
            <a:off x="21138747" y="2395724"/>
            <a:ext cx="353105" cy="353058"/>
          </a:xfrm>
          <a:prstGeom prst="rect">
            <a:avLst/>
          </a:prstGeom>
          <a:noFill/>
          <a:ln>
            <a:noFill/>
          </a:ln>
        </p:spPr>
      </p:pic>
      <p:pic>
        <p:nvPicPr>
          <p:cNvPr descr=" " id="214" name="Google Shape;214;p9"/>
          <p:cNvPicPr preferRelativeResize="0"/>
          <p:nvPr/>
        </p:nvPicPr>
        <p:blipFill rotWithShape="1">
          <a:blip r:embed="rId8">
            <a:alphaModFix/>
          </a:blip>
          <a:srcRect b="0" l="0" r="0" t="0"/>
          <a:stretch/>
        </p:blipFill>
        <p:spPr>
          <a:xfrm>
            <a:off x="20474959" y="1955800"/>
            <a:ext cx="273593" cy="273558"/>
          </a:xfrm>
          <a:prstGeom prst="rect">
            <a:avLst/>
          </a:prstGeom>
          <a:noFill/>
          <a:ln>
            <a:noFill/>
          </a:ln>
        </p:spPr>
      </p:pic>
      <p:sp>
        <p:nvSpPr>
          <p:cNvPr id="215" name="Google Shape;215;p9"/>
          <p:cNvSpPr/>
          <p:nvPr/>
        </p:nvSpPr>
        <p:spPr>
          <a:xfrm>
            <a:off x="4191524" y="1092200"/>
            <a:ext cx="16355411"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E6B4"/>
              </a:buClr>
              <a:buSzPts val="8000"/>
              <a:buFont typeface="Playfair Display"/>
              <a:buNone/>
            </a:pPr>
            <a:r>
              <a:rPr b="1" i="0" lang="en-US" sz="8000" u="none" cap="none" strike="noStrike">
                <a:solidFill>
                  <a:srgbClr val="FBE6B4"/>
                </a:solidFill>
                <a:latin typeface="Playfair Display"/>
                <a:ea typeface="Playfair Display"/>
                <a:cs typeface="Playfair Display"/>
                <a:sym typeface="Playfair Display"/>
              </a:rPr>
              <a:t>The Magic of Dragons: A Research</a:t>
            </a:r>
            <a:endParaRPr b="0" i="0" sz="8000" u="none" cap="none" strike="noStrike">
              <a:solidFill>
                <a:schemeClr val="dk1"/>
              </a:solidFill>
              <a:latin typeface="Calibri"/>
              <a:ea typeface="Calibri"/>
              <a:cs typeface="Calibri"/>
              <a:sym typeface="Calibri"/>
            </a:endParaRPr>
          </a:p>
        </p:txBody>
      </p:sp>
      <p:sp>
        <p:nvSpPr>
          <p:cNvPr id="216" name="Google Shape;216;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9"/>
          <p:cNvSpPr/>
          <p:nvPr/>
        </p:nvSpPr>
        <p:spPr>
          <a:xfrm>
            <a:off x="14200375" y="4406900"/>
            <a:ext cx="8205226" cy="8204200"/>
          </a:xfrm>
          <a:prstGeom prst="ellipse">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15229203" y="6299200"/>
            <a:ext cx="6160270" cy="6159500"/>
          </a:xfrm>
          <a:prstGeom prst="ellipse">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
          <p:cNvSpPr/>
          <p:nvPr/>
        </p:nvSpPr>
        <p:spPr>
          <a:xfrm>
            <a:off x="16258032" y="8178800"/>
            <a:ext cx="4089911" cy="4089400"/>
          </a:xfrm>
          <a:prstGeom prst="ellipse">
            <a:avLst/>
          </a:prstGeom>
          <a:noFill/>
          <a:ln cap="flat" cmpd="sng" w="50800">
            <a:solidFill>
              <a:srgbClr val="FAE4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
          <p:cNvSpPr/>
          <p:nvPr/>
        </p:nvSpPr>
        <p:spPr>
          <a:xfrm>
            <a:off x="17515489" y="4902200"/>
            <a:ext cx="1549594"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E4AE"/>
              </a:buClr>
              <a:buSzPts val="4800"/>
              <a:buFont typeface="Playfair Display"/>
              <a:buNone/>
            </a:pPr>
            <a:r>
              <a:rPr b="1" i="0" lang="en-US" sz="4800" u="none" cap="none" strike="noStrike">
                <a:solidFill>
                  <a:srgbClr val="FAE4AE"/>
                </a:solidFill>
                <a:latin typeface="Playfair Display"/>
                <a:ea typeface="Playfair Display"/>
                <a:cs typeface="Playfair Display"/>
                <a:sym typeface="Playfair Display"/>
              </a:rPr>
              <a:t>6.7M</a:t>
            </a:r>
            <a:endParaRPr b="0" i="0" sz="4800" u="none" cap="none" strike="noStrike">
              <a:solidFill>
                <a:schemeClr val="dk1"/>
              </a:solidFill>
              <a:latin typeface="Calibri"/>
              <a:ea typeface="Calibri"/>
              <a:cs typeface="Calibri"/>
              <a:sym typeface="Calibri"/>
            </a:endParaRPr>
          </a:p>
        </p:txBody>
      </p:sp>
      <p:sp>
        <p:nvSpPr>
          <p:cNvPr id="221" name="Google Shape;221;p9"/>
          <p:cNvSpPr/>
          <p:nvPr/>
        </p:nvSpPr>
        <p:spPr>
          <a:xfrm>
            <a:off x="17540892" y="9715500"/>
            <a:ext cx="1536892"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E4AE"/>
              </a:buClr>
              <a:buSzPts val="4800"/>
              <a:buFont typeface="Playfair Display"/>
              <a:buNone/>
            </a:pPr>
            <a:r>
              <a:rPr b="1" i="0" lang="en-US" sz="4800" u="none" cap="none" strike="noStrike">
                <a:solidFill>
                  <a:srgbClr val="FAE4AE"/>
                </a:solidFill>
                <a:latin typeface="Playfair Display"/>
                <a:ea typeface="Playfair Display"/>
                <a:cs typeface="Playfair Display"/>
                <a:sym typeface="Playfair Display"/>
              </a:rPr>
              <a:t>2.3M</a:t>
            </a:r>
            <a:endParaRPr b="0" i="0" sz="4800" u="none" cap="none" strike="noStrike">
              <a:solidFill>
                <a:schemeClr val="dk1"/>
              </a:solidFill>
              <a:latin typeface="Calibri"/>
              <a:ea typeface="Calibri"/>
              <a:cs typeface="Calibri"/>
              <a:sym typeface="Calibri"/>
            </a:endParaRPr>
          </a:p>
        </p:txBody>
      </p:sp>
      <p:sp>
        <p:nvSpPr>
          <p:cNvPr id="222" name="Google Shape;222;p9"/>
          <p:cNvSpPr/>
          <p:nvPr/>
        </p:nvSpPr>
        <p:spPr>
          <a:xfrm>
            <a:off x="17515489" y="6781800"/>
            <a:ext cx="1587698" cy="1016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AE4AE"/>
              </a:buClr>
              <a:buSzPts val="4800"/>
              <a:buFont typeface="Playfair Display"/>
              <a:buNone/>
            </a:pPr>
            <a:r>
              <a:rPr b="1" i="0" lang="en-US" sz="4800" u="none" cap="none" strike="noStrike">
                <a:solidFill>
                  <a:srgbClr val="FAE4AE"/>
                </a:solidFill>
                <a:latin typeface="Playfair Display"/>
                <a:ea typeface="Playfair Display"/>
                <a:cs typeface="Playfair Display"/>
                <a:sym typeface="Playfair Display"/>
              </a:rPr>
              <a:t>4.4M</a:t>
            </a:r>
            <a:endParaRPr b="0" i="0" sz="4800" u="none" cap="none" strike="noStrike">
              <a:solidFill>
                <a:schemeClr val="dk1"/>
              </a:solidFill>
              <a:latin typeface="Calibri"/>
              <a:ea typeface="Calibri"/>
              <a:cs typeface="Calibri"/>
              <a:sym typeface="Calibri"/>
            </a:endParaRPr>
          </a:p>
        </p:txBody>
      </p:sp>
      <p:sp>
        <p:nvSpPr>
          <p:cNvPr id="223" name="Google Shape;22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25" name="Google Shape;225;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p9"/>
          <p:cNvPicPr preferRelativeResize="0"/>
          <p:nvPr/>
        </p:nvPicPr>
        <p:blipFill rotWithShape="1">
          <a:blip r:embed="rId10">
            <a:alphaModFix/>
          </a:blip>
          <a:srcRect b="0" l="0" r="0" t="0"/>
          <a:stretch/>
        </p:blipFill>
        <p:spPr>
          <a:xfrm>
            <a:off x="3734267" y="3594100"/>
            <a:ext cx="852464" cy="1016000"/>
          </a:xfrm>
          <a:prstGeom prst="rect">
            <a:avLst/>
          </a:prstGeom>
          <a:noFill/>
          <a:ln>
            <a:noFill/>
          </a:ln>
        </p:spPr>
      </p:pic>
      <p:sp>
        <p:nvSpPr>
          <p:cNvPr id="227" name="Google Shape;227;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9" name="Google Shape;229;p9"/>
          <p:cNvSpPr/>
          <p:nvPr/>
        </p:nvSpPr>
        <p:spPr>
          <a:xfrm>
            <a:off x="3734267" y="69469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p9"/>
          <p:cNvPicPr preferRelativeResize="0"/>
          <p:nvPr/>
        </p:nvPicPr>
        <p:blipFill rotWithShape="1">
          <a:blip r:embed="rId11">
            <a:alphaModFix/>
          </a:blip>
          <a:srcRect b="0" l="0" r="0" t="0"/>
          <a:stretch/>
        </p:blipFill>
        <p:spPr>
          <a:xfrm>
            <a:off x="3734267" y="6946900"/>
            <a:ext cx="494949" cy="1016000"/>
          </a:xfrm>
          <a:prstGeom prst="rect">
            <a:avLst/>
          </a:prstGeom>
          <a:noFill/>
          <a:ln>
            <a:noFill/>
          </a:ln>
        </p:spPr>
      </p:pic>
      <p:sp>
        <p:nvSpPr>
          <p:cNvPr id="231" name="Google Shape;231;p9"/>
          <p:cNvSpPr/>
          <p:nvPr/>
        </p:nvSpPr>
        <p:spPr>
          <a:xfrm>
            <a:off x="3734267" y="82677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3734267" y="82677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3" name="Google Shape;233;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p9"/>
          <p:cNvPicPr preferRelativeResize="0"/>
          <p:nvPr/>
        </p:nvPicPr>
        <p:blipFill rotWithShape="1">
          <a:blip r:embed="rId12">
            <a:alphaModFix/>
          </a:blip>
          <a:srcRect b="0" l="0" r="0" t="0"/>
          <a:stretch/>
        </p:blipFill>
        <p:spPr>
          <a:xfrm>
            <a:off x="3734267" y="10299700"/>
            <a:ext cx="540875" cy="1016000"/>
          </a:xfrm>
          <a:prstGeom prst="rect">
            <a:avLst/>
          </a:prstGeom>
          <a:noFill/>
          <a:ln>
            <a:noFill/>
          </a:ln>
        </p:spPr>
      </p:pic>
      <p:sp>
        <p:nvSpPr>
          <p:cNvPr id="235" name="Google Shape;235;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pic>
        <p:nvPicPr>
          <p:cNvPr descr=" " id="237" name="Google Shape;237;p9"/>
          <p:cNvPicPr preferRelativeResize="0"/>
          <p:nvPr/>
        </p:nvPicPr>
        <p:blipFill rotWithShape="1">
          <a:blip r:embed="rId13">
            <a:alphaModFix/>
          </a:blip>
          <a:srcRect b="0" l="0" r="0" t="0"/>
          <a:stretch/>
        </p:blipFill>
        <p:spPr>
          <a:xfrm>
            <a:off x="3391324" y="2959100"/>
            <a:ext cx="17604400" cy="76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2024-01-05T06:42:27Z</dcterms:created>
  <dc:creator>PptxGenJS</dc:creator>
</cp:coreProperties>
</file>