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Lst>
  <p:sldSz cy="13716000" cx="24387025"/>
  <p:notesSz cx="13716000" cy="24387025"/>
  <p:embeddedFontLst>
    <p:embeddedFont>
      <p:font typeface="Playfair Display"/>
      <p:bold r:id="rId26"/>
      <p:boldItalic r:id="rId27"/>
    </p:embeddedFont>
    <p:embeddedFont>
      <p:font typeface="Lato"/>
      <p:regular r:id="rId28"/>
      <p:bold r:id="rId29"/>
      <p:italic r:id="rId30"/>
      <p:boldItalic r:id="rId31"/>
    </p:embeddedFont>
    <p:embeddedFont>
      <p:font typeface="Inter"/>
      <p:regular r:id="rId32"/>
      <p:bold r:id="rId33"/>
    </p:embeddedFont>
    <p:embeddedFont>
      <p:font typeface="Rajdhani"/>
      <p:bold r:id="rId34"/>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35" roundtripDataSignature="AMtx7mi0vh2EF9gl+nVYZsNDrL6AsHApW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font" Target="fonts/PlayfairDisplay-bold.fntdata"/><Relationship Id="rId25" Type="http://schemas.openxmlformats.org/officeDocument/2006/relationships/slide" Target="slides/slide21.xml"/><Relationship Id="rId28" Type="http://schemas.openxmlformats.org/officeDocument/2006/relationships/font" Target="fonts/Lato-regular.fntdata"/><Relationship Id="rId27" Type="http://schemas.openxmlformats.org/officeDocument/2006/relationships/font" Target="fonts/PlayfairDisplay-boldItalic.fntdata"/><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font" Target="fonts/Lato-bold.fntdata"/><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Lato-boldItalic.fntdata"/><Relationship Id="rId30" Type="http://schemas.openxmlformats.org/officeDocument/2006/relationships/font" Target="fonts/Lato-italic.fntdata"/><Relationship Id="rId11" Type="http://schemas.openxmlformats.org/officeDocument/2006/relationships/slide" Target="slides/slide7.xml"/><Relationship Id="rId33" Type="http://schemas.openxmlformats.org/officeDocument/2006/relationships/font" Target="fonts/Inter-bold.fntdata"/><Relationship Id="rId10" Type="http://schemas.openxmlformats.org/officeDocument/2006/relationships/slide" Target="slides/slide6.xml"/><Relationship Id="rId32" Type="http://schemas.openxmlformats.org/officeDocument/2006/relationships/font" Target="fonts/Inter-regular.fntdata"/><Relationship Id="rId13" Type="http://schemas.openxmlformats.org/officeDocument/2006/relationships/slide" Target="slides/slide9.xml"/><Relationship Id="rId35" Type="http://customschemas.google.com/relationships/presentationmetadata" Target="metadata"/><Relationship Id="rId12" Type="http://schemas.openxmlformats.org/officeDocument/2006/relationships/slide" Target="slides/slide8.xml"/><Relationship Id="rId34" Type="http://schemas.openxmlformats.org/officeDocument/2006/relationships/font" Target="fonts/Rajdhani-bold.fntdata"/><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 name="Shape 11"/>
        <p:cNvGrpSpPr/>
        <p:nvPr/>
      </p:nvGrpSpPr>
      <p:grpSpPr>
        <a:xfrm>
          <a:off x="0" y="0"/>
          <a:ext cx="0" cy="0"/>
          <a:chOff x="0" y="0"/>
          <a:chExt cx="0" cy="0"/>
        </a:xfrm>
      </p:grpSpPr>
      <p:sp>
        <p:nvSpPr>
          <p:cNvPr id="12" name="Google Shape;12;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 name="Google Shape;13;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 name="Google Shape;14;p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8" name="Shape 238"/>
        <p:cNvGrpSpPr/>
        <p:nvPr/>
      </p:nvGrpSpPr>
      <p:grpSpPr>
        <a:xfrm>
          <a:off x="0" y="0"/>
          <a:ext cx="0" cy="0"/>
          <a:chOff x="0" y="0"/>
          <a:chExt cx="0" cy="0"/>
        </a:xfrm>
      </p:grpSpPr>
      <p:sp>
        <p:nvSpPr>
          <p:cNvPr id="239" name="Google Shape;239;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0" name="Google Shape;240;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41" name="Google Shape;241;p1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6" name="Shape 266"/>
        <p:cNvGrpSpPr/>
        <p:nvPr/>
      </p:nvGrpSpPr>
      <p:grpSpPr>
        <a:xfrm>
          <a:off x="0" y="0"/>
          <a:ext cx="0" cy="0"/>
          <a:chOff x="0" y="0"/>
          <a:chExt cx="0" cy="0"/>
        </a:xfrm>
      </p:grpSpPr>
      <p:sp>
        <p:nvSpPr>
          <p:cNvPr id="267" name="Google Shape;267;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8" name="Google Shape;268;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9" name="Google Shape;269;p1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5" name="Shape 335"/>
        <p:cNvGrpSpPr/>
        <p:nvPr/>
      </p:nvGrpSpPr>
      <p:grpSpPr>
        <a:xfrm>
          <a:off x="0" y="0"/>
          <a:ext cx="0" cy="0"/>
          <a:chOff x="0" y="0"/>
          <a:chExt cx="0" cy="0"/>
        </a:xfrm>
      </p:grpSpPr>
      <p:sp>
        <p:nvSpPr>
          <p:cNvPr id="336" name="Google Shape;336;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37" name="Google Shape;337;p1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38" name="Google Shape;338;p1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0" name="Shape 370"/>
        <p:cNvGrpSpPr/>
        <p:nvPr/>
      </p:nvGrpSpPr>
      <p:grpSpPr>
        <a:xfrm>
          <a:off x="0" y="0"/>
          <a:ext cx="0" cy="0"/>
          <a:chOff x="0" y="0"/>
          <a:chExt cx="0" cy="0"/>
        </a:xfrm>
      </p:grpSpPr>
      <p:sp>
        <p:nvSpPr>
          <p:cNvPr id="371" name="Google Shape;371;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72" name="Google Shape;372;p1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73" name="Google Shape;373;p1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8" name="Shape 388"/>
        <p:cNvGrpSpPr/>
        <p:nvPr/>
      </p:nvGrpSpPr>
      <p:grpSpPr>
        <a:xfrm>
          <a:off x="0" y="0"/>
          <a:ext cx="0" cy="0"/>
          <a:chOff x="0" y="0"/>
          <a:chExt cx="0" cy="0"/>
        </a:xfrm>
      </p:grpSpPr>
      <p:sp>
        <p:nvSpPr>
          <p:cNvPr id="389" name="Google Shape;389;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90" name="Google Shape;390;p1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91" name="Google Shape;391;p1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0" name="Shape 420"/>
        <p:cNvGrpSpPr/>
        <p:nvPr/>
      </p:nvGrpSpPr>
      <p:grpSpPr>
        <a:xfrm>
          <a:off x="0" y="0"/>
          <a:ext cx="0" cy="0"/>
          <a:chOff x="0" y="0"/>
          <a:chExt cx="0" cy="0"/>
        </a:xfrm>
      </p:grpSpPr>
      <p:sp>
        <p:nvSpPr>
          <p:cNvPr id="421" name="Google Shape;421;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22" name="Google Shape;422;p1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23" name="Google Shape;423;p1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0" name="Shape 490"/>
        <p:cNvGrpSpPr/>
        <p:nvPr/>
      </p:nvGrpSpPr>
      <p:grpSpPr>
        <a:xfrm>
          <a:off x="0" y="0"/>
          <a:ext cx="0" cy="0"/>
          <a:chOff x="0" y="0"/>
          <a:chExt cx="0" cy="0"/>
        </a:xfrm>
      </p:grpSpPr>
      <p:sp>
        <p:nvSpPr>
          <p:cNvPr id="491" name="Google Shape;491;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92" name="Google Shape;492;p1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93" name="Google Shape;493;p1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1" name="Shape 511"/>
        <p:cNvGrpSpPr/>
        <p:nvPr/>
      </p:nvGrpSpPr>
      <p:grpSpPr>
        <a:xfrm>
          <a:off x="0" y="0"/>
          <a:ext cx="0" cy="0"/>
          <a:chOff x="0" y="0"/>
          <a:chExt cx="0" cy="0"/>
        </a:xfrm>
      </p:grpSpPr>
      <p:sp>
        <p:nvSpPr>
          <p:cNvPr id="512" name="Google Shape;512;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13" name="Google Shape;513;p1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14" name="Google Shape;514;p1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3" name="Shape 533"/>
        <p:cNvGrpSpPr/>
        <p:nvPr/>
      </p:nvGrpSpPr>
      <p:grpSpPr>
        <a:xfrm>
          <a:off x="0" y="0"/>
          <a:ext cx="0" cy="0"/>
          <a:chOff x="0" y="0"/>
          <a:chExt cx="0" cy="0"/>
        </a:xfrm>
      </p:grpSpPr>
      <p:sp>
        <p:nvSpPr>
          <p:cNvPr id="534" name="Google Shape;534;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35" name="Google Shape;535;p1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36" name="Google Shape;536;p1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1" name="Shape 551"/>
        <p:cNvGrpSpPr/>
        <p:nvPr/>
      </p:nvGrpSpPr>
      <p:grpSpPr>
        <a:xfrm>
          <a:off x="0" y="0"/>
          <a:ext cx="0" cy="0"/>
          <a:chOff x="0" y="0"/>
          <a:chExt cx="0" cy="0"/>
        </a:xfrm>
      </p:grpSpPr>
      <p:sp>
        <p:nvSpPr>
          <p:cNvPr id="552" name="Google Shape;552;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53" name="Google Shape;553;p1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54" name="Google Shape;554;p1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 name="Shape 32"/>
        <p:cNvGrpSpPr/>
        <p:nvPr/>
      </p:nvGrpSpPr>
      <p:grpSpPr>
        <a:xfrm>
          <a:off x="0" y="0"/>
          <a:ext cx="0" cy="0"/>
          <a:chOff x="0" y="0"/>
          <a:chExt cx="0" cy="0"/>
        </a:xfrm>
      </p:grpSpPr>
      <p:sp>
        <p:nvSpPr>
          <p:cNvPr id="33" name="Google Shape;33;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4" name="Google Shape;34;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5" name="Google Shape;35;p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0" name="Shape 560"/>
        <p:cNvGrpSpPr/>
        <p:nvPr/>
      </p:nvGrpSpPr>
      <p:grpSpPr>
        <a:xfrm>
          <a:off x="0" y="0"/>
          <a:ext cx="0" cy="0"/>
          <a:chOff x="0" y="0"/>
          <a:chExt cx="0" cy="0"/>
        </a:xfrm>
      </p:grpSpPr>
      <p:sp>
        <p:nvSpPr>
          <p:cNvPr id="561" name="Google Shape;561;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62" name="Google Shape;562;p2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63" name="Google Shape;563;p2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7" name="Shape 587"/>
        <p:cNvGrpSpPr/>
        <p:nvPr/>
      </p:nvGrpSpPr>
      <p:grpSpPr>
        <a:xfrm>
          <a:off x="0" y="0"/>
          <a:ext cx="0" cy="0"/>
          <a:chOff x="0" y="0"/>
          <a:chExt cx="0" cy="0"/>
        </a:xfrm>
      </p:grpSpPr>
      <p:sp>
        <p:nvSpPr>
          <p:cNvPr id="588" name="Google Shape;588;p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89" name="Google Shape;589;p2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90" name="Google Shape;590;p2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 name="Shape 47"/>
        <p:cNvGrpSpPr/>
        <p:nvPr/>
      </p:nvGrpSpPr>
      <p:grpSpPr>
        <a:xfrm>
          <a:off x="0" y="0"/>
          <a:ext cx="0" cy="0"/>
          <a:chOff x="0" y="0"/>
          <a:chExt cx="0" cy="0"/>
        </a:xfrm>
      </p:grpSpPr>
      <p:sp>
        <p:nvSpPr>
          <p:cNvPr id="48" name="Google Shape;48;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9" name="Google Shape;49;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0" name="Google Shape;50;p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7" name="Shape 97"/>
        <p:cNvGrpSpPr/>
        <p:nvPr/>
      </p:nvGrpSpPr>
      <p:grpSpPr>
        <a:xfrm>
          <a:off x="0" y="0"/>
          <a:ext cx="0" cy="0"/>
          <a:chOff x="0" y="0"/>
          <a:chExt cx="0" cy="0"/>
        </a:xfrm>
      </p:grpSpPr>
      <p:sp>
        <p:nvSpPr>
          <p:cNvPr id="98" name="Google Shape;98;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9" name="Google Shape;99;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0" name="Google Shape;100;p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4" name="Shape 114"/>
        <p:cNvGrpSpPr/>
        <p:nvPr/>
      </p:nvGrpSpPr>
      <p:grpSpPr>
        <a:xfrm>
          <a:off x="0" y="0"/>
          <a:ext cx="0" cy="0"/>
          <a:chOff x="0" y="0"/>
          <a:chExt cx="0" cy="0"/>
        </a:xfrm>
      </p:grpSpPr>
      <p:sp>
        <p:nvSpPr>
          <p:cNvPr id="115" name="Google Shape;115;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6" name="Google Shape;116;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7" name="Google Shape;117;p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8" name="Shape 138"/>
        <p:cNvGrpSpPr/>
        <p:nvPr/>
      </p:nvGrpSpPr>
      <p:grpSpPr>
        <a:xfrm>
          <a:off x="0" y="0"/>
          <a:ext cx="0" cy="0"/>
          <a:chOff x="0" y="0"/>
          <a:chExt cx="0" cy="0"/>
        </a:xfrm>
      </p:grpSpPr>
      <p:sp>
        <p:nvSpPr>
          <p:cNvPr id="139" name="Google Shape;139;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0" name="Google Shape;140;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1" name="Google Shape;141;p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1" name="Shape 161"/>
        <p:cNvGrpSpPr/>
        <p:nvPr/>
      </p:nvGrpSpPr>
      <p:grpSpPr>
        <a:xfrm>
          <a:off x="0" y="0"/>
          <a:ext cx="0" cy="0"/>
          <a:chOff x="0" y="0"/>
          <a:chExt cx="0" cy="0"/>
        </a:xfrm>
      </p:grpSpPr>
      <p:sp>
        <p:nvSpPr>
          <p:cNvPr id="162" name="Google Shape;162;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3" name="Google Shape;163;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4" name="Google Shape;164;p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8" name="Shape 178"/>
        <p:cNvGrpSpPr/>
        <p:nvPr/>
      </p:nvGrpSpPr>
      <p:grpSpPr>
        <a:xfrm>
          <a:off x="0" y="0"/>
          <a:ext cx="0" cy="0"/>
          <a:chOff x="0" y="0"/>
          <a:chExt cx="0" cy="0"/>
        </a:xfrm>
      </p:grpSpPr>
      <p:sp>
        <p:nvSpPr>
          <p:cNvPr id="179" name="Google Shape;179;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0" name="Google Shape;180;p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1" name="Google Shape;181;p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4" name="Shape 204"/>
        <p:cNvGrpSpPr/>
        <p:nvPr/>
      </p:nvGrpSpPr>
      <p:grpSpPr>
        <a:xfrm>
          <a:off x="0" y="0"/>
          <a:ext cx="0" cy="0"/>
          <a:chOff x="0" y="0"/>
          <a:chExt cx="0" cy="0"/>
        </a:xfrm>
      </p:grpSpPr>
      <p:sp>
        <p:nvSpPr>
          <p:cNvPr id="205" name="Google Shape;205;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6" name="Google Shape;206;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7" name="Google Shape;207;p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0"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1" Type="http://schemas.openxmlformats.org/officeDocument/2006/relationships/image" Target="../media/image5.png"/><Relationship Id="rId10" Type="http://schemas.openxmlformats.org/officeDocument/2006/relationships/image" Target="../media/image39.png"/><Relationship Id="rId13" Type="http://schemas.openxmlformats.org/officeDocument/2006/relationships/image" Target="../media/image1.png"/><Relationship Id="rId12" Type="http://schemas.openxmlformats.org/officeDocument/2006/relationships/image" Target="../media/image7.png"/><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19.png"/><Relationship Id="rId14" Type="http://schemas.openxmlformats.org/officeDocument/2006/relationships/image" Target="../media/image4.png"/><Relationship Id="rId5" Type="http://schemas.openxmlformats.org/officeDocument/2006/relationships/image" Target="../media/image15.png"/><Relationship Id="rId6" Type="http://schemas.openxmlformats.org/officeDocument/2006/relationships/image" Target="../media/image6.png"/><Relationship Id="rId7" Type="http://schemas.openxmlformats.org/officeDocument/2006/relationships/image" Target="../media/image12.png"/><Relationship Id="rId8" Type="http://schemas.openxmlformats.org/officeDocument/2006/relationships/image" Target="../media/image17.png"/></Relationships>
</file>

<file path=ppt/slides/_rels/slide10.xml.rels><?xml version="1.0" encoding="UTF-8" standalone="yes"?><Relationships xmlns="http://schemas.openxmlformats.org/package/2006/relationships"><Relationship Id="rId10" Type="http://schemas.openxmlformats.org/officeDocument/2006/relationships/image" Target="../media/image105.png"/><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8.png"/><Relationship Id="rId4" Type="http://schemas.openxmlformats.org/officeDocument/2006/relationships/image" Target="../media/image32.png"/><Relationship Id="rId9" Type="http://schemas.openxmlformats.org/officeDocument/2006/relationships/image" Target="../media/image84.png"/><Relationship Id="rId5" Type="http://schemas.openxmlformats.org/officeDocument/2006/relationships/image" Target="../media/image13.png"/><Relationship Id="rId6" Type="http://schemas.openxmlformats.org/officeDocument/2006/relationships/image" Target="../media/image64.png"/><Relationship Id="rId7" Type="http://schemas.openxmlformats.org/officeDocument/2006/relationships/image" Target="../media/image39.png"/><Relationship Id="rId8" Type="http://schemas.openxmlformats.org/officeDocument/2006/relationships/image" Target="../media/image97.png"/></Relationships>
</file>

<file path=ppt/slides/_rels/slide11.xml.rels><?xml version="1.0" encoding="UTF-8" standalone="yes"?><Relationships xmlns="http://schemas.openxmlformats.org/package/2006/relationships"><Relationship Id="rId11" Type="http://schemas.openxmlformats.org/officeDocument/2006/relationships/image" Target="../media/image120.png"/><Relationship Id="rId10" Type="http://schemas.openxmlformats.org/officeDocument/2006/relationships/image" Target="../media/image86.png"/><Relationship Id="rId13" Type="http://schemas.openxmlformats.org/officeDocument/2006/relationships/image" Target="../media/image115.png"/><Relationship Id="rId12" Type="http://schemas.openxmlformats.org/officeDocument/2006/relationships/image" Target="../media/image125.png"/><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8.png"/><Relationship Id="rId4" Type="http://schemas.openxmlformats.org/officeDocument/2006/relationships/image" Target="../media/image18.png"/><Relationship Id="rId9" Type="http://schemas.openxmlformats.org/officeDocument/2006/relationships/image" Target="../media/image94.png"/><Relationship Id="rId14" Type="http://schemas.openxmlformats.org/officeDocument/2006/relationships/image" Target="../media/image108.png"/><Relationship Id="rId5" Type="http://schemas.openxmlformats.org/officeDocument/2006/relationships/image" Target="../media/image72.png"/><Relationship Id="rId6" Type="http://schemas.openxmlformats.org/officeDocument/2006/relationships/image" Target="../media/image30.png"/><Relationship Id="rId7" Type="http://schemas.openxmlformats.org/officeDocument/2006/relationships/image" Target="../media/image28.png"/><Relationship Id="rId8" Type="http://schemas.openxmlformats.org/officeDocument/2006/relationships/image" Target="../media/image39.png"/></Relationships>
</file>

<file path=ppt/slides/_rels/slide12.xml.rels><?xml version="1.0" encoding="UTF-8" standalone="yes"?><Relationships xmlns="http://schemas.openxmlformats.org/package/2006/relationships"><Relationship Id="rId11" Type="http://schemas.openxmlformats.org/officeDocument/2006/relationships/image" Target="../media/image126.png"/><Relationship Id="rId10" Type="http://schemas.openxmlformats.org/officeDocument/2006/relationships/image" Target="../media/image130.png"/><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118.png"/><Relationship Id="rId4" Type="http://schemas.openxmlformats.org/officeDocument/2006/relationships/image" Target="../media/image2.png"/><Relationship Id="rId9" Type="http://schemas.openxmlformats.org/officeDocument/2006/relationships/image" Target="../media/image39.png"/><Relationship Id="rId5" Type="http://schemas.openxmlformats.org/officeDocument/2006/relationships/image" Target="../media/image15.png"/><Relationship Id="rId6" Type="http://schemas.openxmlformats.org/officeDocument/2006/relationships/image" Target="../media/image6.png"/><Relationship Id="rId7" Type="http://schemas.openxmlformats.org/officeDocument/2006/relationships/image" Target="../media/image71.png"/><Relationship Id="rId8" Type="http://schemas.openxmlformats.org/officeDocument/2006/relationships/image" Target="../media/image17.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8.png"/><Relationship Id="rId4" Type="http://schemas.openxmlformats.org/officeDocument/2006/relationships/image" Target="../media/image10.png"/><Relationship Id="rId5" Type="http://schemas.openxmlformats.org/officeDocument/2006/relationships/image" Target="../media/image16.png"/><Relationship Id="rId6" Type="http://schemas.openxmlformats.org/officeDocument/2006/relationships/image" Target="../media/image9.png"/><Relationship Id="rId7" Type="http://schemas.openxmlformats.org/officeDocument/2006/relationships/image" Target="../media/image39.png"/><Relationship Id="rId8" Type="http://schemas.openxmlformats.org/officeDocument/2006/relationships/image" Target="../media/image135.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8.png"/><Relationship Id="rId4" Type="http://schemas.openxmlformats.org/officeDocument/2006/relationships/image" Target="../media/image32.png"/><Relationship Id="rId5" Type="http://schemas.openxmlformats.org/officeDocument/2006/relationships/image" Target="../media/image13.png"/><Relationship Id="rId6" Type="http://schemas.openxmlformats.org/officeDocument/2006/relationships/image" Target="../media/image64.png"/><Relationship Id="rId7" Type="http://schemas.openxmlformats.org/officeDocument/2006/relationships/image" Target="../media/image128.png"/><Relationship Id="rId8" Type="http://schemas.openxmlformats.org/officeDocument/2006/relationships/image" Target="../media/image39.png"/></Relationships>
</file>

<file path=ppt/slides/_rels/slide15.xml.rels><?xml version="1.0" encoding="UTF-8" standalone="yes"?><Relationships xmlns="http://schemas.openxmlformats.org/package/2006/relationships"><Relationship Id="rId20" Type="http://schemas.openxmlformats.org/officeDocument/2006/relationships/image" Target="../media/image164.png"/><Relationship Id="rId22" Type="http://schemas.openxmlformats.org/officeDocument/2006/relationships/image" Target="../media/image147.png"/><Relationship Id="rId21" Type="http://schemas.openxmlformats.org/officeDocument/2006/relationships/image" Target="../media/image137.png"/><Relationship Id="rId24" Type="http://schemas.openxmlformats.org/officeDocument/2006/relationships/image" Target="../media/image151.png"/><Relationship Id="rId23" Type="http://schemas.openxmlformats.org/officeDocument/2006/relationships/image" Target="../media/image170.png"/><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8.png"/><Relationship Id="rId4" Type="http://schemas.openxmlformats.org/officeDocument/2006/relationships/image" Target="../media/image18.png"/><Relationship Id="rId9" Type="http://schemas.openxmlformats.org/officeDocument/2006/relationships/image" Target="../media/image121.png"/><Relationship Id="rId26" Type="http://schemas.openxmlformats.org/officeDocument/2006/relationships/image" Target="../media/image136.png"/><Relationship Id="rId25" Type="http://schemas.openxmlformats.org/officeDocument/2006/relationships/image" Target="../media/image142.png"/><Relationship Id="rId28" Type="http://schemas.openxmlformats.org/officeDocument/2006/relationships/image" Target="../media/image171.png"/><Relationship Id="rId27" Type="http://schemas.openxmlformats.org/officeDocument/2006/relationships/image" Target="../media/image158.png"/><Relationship Id="rId5" Type="http://schemas.openxmlformats.org/officeDocument/2006/relationships/image" Target="../media/image72.png"/><Relationship Id="rId6" Type="http://schemas.openxmlformats.org/officeDocument/2006/relationships/image" Target="../media/image30.png"/><Relationship Id="rId29" Type="http://schemas.openxmlformats.org/officeDocument/2006/relationships/image" Target="../media/image146.png"/><Relationship Id="rId7" Type="http://schemas.openxmlformats.org/officeDocument/2006/relationships/image" Target="../media/image28.png"/><Relationship Id="rId8" Type="http://schemas.openxmlformats.org/officeDocument/2006/relationships/image" Target="../media/image39.png"/><Relationship Id="rId31" Type="http://schemas.openxmlformats.org/officeDocument/2006/relationships/image" Target="../media/image134.png"/><Relationship Id="rId30" Type="http://schemas.openxmlformats.org/officeDocument/2006/relationships/image" Target="../media/image154.png"/><Relationship Id="rId11" Type="http://schemas.openxmlformats.org/officeDocument/2006/relationships/image" Target="../media/image157.png"/><Relationship Id="rId10" Type="http://schemas.openxmlformats.org/officeDocument/2006/relationships/image" Target="../media/image119.png"/><Relationship Id="rId32" Type="http://schemas.openxmlformats.org/officeDocument/2006/relationships/image" Target="../media/image145.png"/><Relationship Id="rId13" Type="http://schemas.openxmlformats.org/officeDocument/2006/relationships/image" Target="../media/image122.png"/><Relationship Id="rId12" Type="http://schemas.openxmlformats.org/officeDocument/2006/relationships/image" Target="../media/image123.png"/><Relationship Id="rId15" Type="http://schemas.openxmlformats.org/officeDocument/2006/relationships/image" Target="../media/image127.png"/><Relationship Id="rId14" Type="http://schemas.openxmlformats.org/officeDocument/2006/relationships/image" Target="../media/image129.png"/><Relationship Id="rId17" Type="http://schemas.openxmlformats.org/officeDocument/2006/relationships/image" Target="../media/image161.png"/><Relationship Id="rId16" Type="http://schemas.openxmlformats.org/officeDocument/2006/relationships/image" Target="../media/image138.png"/><Relationship Id="rId19" Type="http://schemas.openxmlformats.org/officeDocument/2006/relationships/image" Target="../media/image131.png"/><Relationship Id="rId18" Type="http://schemas.openxmlformats.org/officeDocument/2006/relationships/image" Target="../media/image133.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39.png"/><Relationship Id="rId5" Type="http://schemas.openxmlformats.org/officeDocument/2006/relationships/image" Target="../media/image15.png"/><Relationship Id="rId6" Type="http://schemas.openxmlformats.org/officeDocument/2006/relationships/image" Target="../media/image6.png"/><Relationship Id="rId7" Type="http://schemas.openxmlformats.org/officeDocument/2006/relationships/image" Target="../media/image156.png"/><Relationship Id="rId8" Type="http://schemas.openxmlformats.org/officeDocument/2006/relationships/image" Target="../media/image17.png"/><Relationship Id="rId11" Type="http://schemas.openxmlformats.org/officeDocument/2006/relationships/image" Target="../media/image178.png"/><Relationship Id="rId10" Type="http://schemas.openxmlformats.org/officeDocument/2006/relationships/image" Target="../media/image153.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8.png"/><Relationship Id="rId4" Type="http://schemas.openxmlformats.org/officeDocument/2006/relationships/image" Target="../media/image32.png"/><Relationship Id="rId9" Type="http://schemas.openxmlformats.org/officeDocument/2006/relationships/image" Target="../media/image184.png"/><Relationship Id="rId5" Type="http://schemas.openxmlformats.org/officeDocument/2006/relationships/image" Target="../media/image13.png"/><Relationship Id="rId6" Type="http://schemas.openxmlformats.org/officeDocument/2006/relationships/image" Target="../media/image64.png"/><Relationship Id="rId7" Type="http://schemas.openxmlformats.org/officeDocument/2006/relationships/image" Target="../media/image39.png"/><Relationship Id="rId8" Type="http://schemas.openxmlformats.org/officeDocument/2006/relationships/image" Target="../media/image175.png"/><Relationship Id="rId11" Type="http://schemas.openxmlformats.org/officeDocument/2006/relationships/image" Target="../media/image172.png"/><Relationship Id="rId10" Type="http://schemas.openxmlformats.org/officeDocument/2006/relationships/image" Target="../media/image182.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177.png"/><Relationship Id="rId4" Type="http://schemas.openxmlformats.org/officeDocument/2006/relationships/image" Target="../media/image174.png"/><Relationship Id="rId5" Type="http://schemas.openxmlformats.org/officeDocument/2006/relationships/image" Target="../media/image39.png"/><Relationship Id="rId6" Type="http://schemas.openxmlformats.org/officeDocument/2006/relationships/image" Target="../media/image169.png"/><Relationship Id="rId7" Type="http://schemas.openxmlformats.org/officeDocument/2006/relationships/image" Target="../media/image183.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185.png"/><Relationship Id="rId4" Type="http://schemas.openxmlformats.org/officeDocument/2006/relationships/image" Target="../media/image39.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8.png"/><Relationship Id="rId4" Type="http://schemas.openxmlformats.org/officeDocument/2006/relationships/image" Target="../media/image10.png"/><Relationship Id="rId5" Type="http://schemas.openxmlformats.org/officeDocument/2006/relationships/image" Target="../media/image16.png"/><Relationship Id="rId6" Type="http://schemas.openxmlformats.org/officeDocument/2006/relationships/image" Target="../media/image9.png"/><Relationship Id="rId7" Type="http://schemas.openxmlformats.org/officeDocument/2006/relationships/image" Target="../media/image20.png"/><Relationship Id="rId8" Type="http://schemas.openxmlformats.org/officeDocument/2006/relationships/image" Target="../media/image39.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8.png"/><Relationship Id="rId4" Type="http://schemas.openxmlformats.org/officeDocument/2006/relationships/image" Target="../media/image32.png"/><Relationship Id="rId9" Type="http://schemas.openxmlformats.org/officeDocument/2006/relationships/image" Target="../media/image179.png"/><Relationship Id="rId5" Type="http://schemas.openxmlformats.org/officeDocument/2006/relationships/image" Target="../media/image13.png"/><Relationship Id="rId6" Type="http://schemas.openxmlformats.org/officeDocument/2006/relationships/image" Target="../media/image64.png"/><Relationship Id="rId7" Type="http://schemas.openxmlformats.org/officeDocument/2006/relationships/image" Target="../media/image39.png"/><Relationship Id="rId8" Type="http://schemas.openxmlformats.org/officeDocument/2006/relationships/image" Target="../media/image176.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180.png"/><Relationship Id="rId4" Type="http://schemas.openxmlformats.org/officeDocument/2006/relationships/image" Target="../media/image39.png"/><Relationship Id="rId5" Type="http://schemas.openxmlformats.org/officeDocument/2006/relationships/hyperlink" Target="https://unsplash.com/" TargetMode="External"/><Relationship Id="rId6" Type="http://schemas.openxmlformats.org/officeDocument/2006/relationships/image" Target="../media/image181.png"/><Relationship Id="rId7" Type="http://schemas.openxmlformats.org/officeDocument/2006/relationships/image" Target="../media/image173.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21.png"/><Relationship Id="rId4" Type="http://schemas.openxmlformats.org/officeDocument/2006/relationships/image" Target="../media/image32.png"/><Relationship Id="rId5" Type="http://schemas.openxmlformats.org/officeDocument/2006/relationships/image" Target="../media/image13.png"/><Relationship Id="rId6" Type="http://schemas.openxmlformats.org/officeDocument/2006/relationships/image" Target="../media/image39.png"/><Relationship Id="rId7" Type="http://schemas.openxmlformats.org/officeDocument/2006/relationships/image" Target="../media/image14.png"/><Relationship Id="rId8" Type="http://schemas.openxmlformats.org/officeDocument/2006/relationships/image" Target="../media/image34.png"/></Relationships>
</file>

<file path=ppt/slides/_rels/slide4.xml.rels><?xml version="1.0" encoding="UTF-8" standalone="yes"?><Relationships xmlns="http://schemas.openxmlformats.org/package/2006/relationships"><Relationship Id="rId10" Type="http://schemas.openxmlformats.org/officeDocument/2006/relationships/image" Target="../media/image36.png"/><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8.png"/><Relationship Id="rId4" Type="http://schemas.openxmlformats.org/officeDocument/2006/relationships/image" Target="../media/image18.png"/><Relationship Id="rId9" Type="http://schemas.openxmlformats.org/officeDocument/2006/relationships/image" Target="../media/image23.png"/><Relationship Id="rId5" Type="http://schemas.openxmlformats.org/officeDocument/2006/relationships/image" Target="../media/image72.png"/><Relationship Id="rId6" Type="http://schemas.openxmlformats.org/officeDocument/2006/relationships/image" Target="../media/image30.png"/><Relationship Id="rId7" Type="http://schemas.openxmlformats.org/officeDocument/2006/relationships/image" Target="../media/image28.png"/><Relationship Id="rId8" Type="http://schemas.openxmlformats.org/officeDocument/2006/relationships/image" Target="../media/image39.png"/></Relationships>
</file>

<file path=ppt/slides/_rels/slide5.xml.rels><?xml version="1.0" encoding="UTF-8" standalone="yes"?><Relationships xmlns="http://schemas.openxmlformats.org/package/2006/relationships"><Relationship Id="rId11" Type="http://schemas.openxmlformats.org/officeDocument/2006/relationships/image" Target="../media/image44.png"/><Relationship Id="rId10" Type="http://schemas.openxmlformats.org/officeDocument/2006/relationships/image" Target="../media/image39.png"/><Relationship Id="rId12" Type="http://schemas.openxmlformats.org/officeDocument/2006/relationships/image" Target="../media/image60.png"/><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110.png"/><Relationship Id="rId5" Type="http://schemas.openxmlformats.org/officeDocument/2006/relationships/image" Target="../media/image15.png"/><Relationship Id="rId6" Type="http://schemas.openxmlformats.org/officeDocument/2006/relationships/image" Target="../media/image6.png"/><Relationship Id="rId7" Type="http://schemas.openxmlformats.org/officeDocument/2006/relationships/image" Target="../media/image35.png"/><Relationship Id="rId8" Type="http://schemas.openxmlformats.org/officeDocument/2006/relationships/image" Target="../media/image17.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8.png"/><Relationship Id="rId4" Type="http://schemas.openxmlformats.org/officeDocument/2006/relationships/image" Target="../media/image32.png"/><Relationship Id="rId9" Type="http://schemas.openxmlformats.org/officeDocument/2006/relationships/image" Target="../media/image70.png"/><Relationship Id="rId5" Type="http://schemas.openxmlformats.org/officeDocument/2006/relationships/image" Target="../media/image13.png"/><Relationship Id="rId6" Type="http://schemas.openxmlformats.org/officeDocument/2006/relationships/image" Target="../media/image64.png"/><Relationship Id="rId7" Type="http://schemas.openxmlformats.org/officeDocument/2006/relationships/image" Target="../media/image39.png"/><Relationship Id="rId8" Type="http://schemas.openxmlformats.org/officeDocument/2006/relationships/image" Target="../media/image62.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8.png"/><Relationship Id="rId4" Type="http://schemas.openxmlformats.org/officeDocument/2006/relationships/image" Target="../media/image10.png"/><Relationship Id="rId9" Type="http://schemas.openxmlformats.org/officeDocument/2006/relationships/image" Target="../media/image63.png"/><Relationship Id="rId5" Type="http://schemas.openxmlformats.org/officeDocument/2006/relationships/image" Target="../media/image16.png"/><Relationship Id="rId6" Type="http://schemas.openxmlformats.org/officeDocument/2006/relationships/image" Target="../media/image9.png"/><Relationship Id="rId7" Type="http://schemas.openxmlformats.org/officeDocument/2006/relationships/image" Target="../media/image57.png"/><Relationship Id="rId8" Type="http://schemas.openxmlformats.org/officeDocument/2006/relationships/image" Target="../media/image39.png"/></Relationships>
</file>

<file path=ppt/slides/_rels/slide8.xml.rels><?xml version="1.0" encoding="UTF-8" standalone="yes"?><Relationships xmlns="http://schemas.openxmlformats.org/package/2006/relationships"><Relationship Id="rId10" Type="http://schemas.openxmlformats.org/officeDocument/2006/relationships/image" Target="../media/image39.png"/><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8.png"/><Relationship Id="rId4" Type="http://schemas.openxmlformats.org/officeDocument/2006/relationships/image" Target="../media/image18.png"/><Relationship Id="rId9" Type="http://schemas.openxmlformats.org/officeDocument/2006/relationships/image" Target="../media/image124.png"/><Relationship Id="rId5" Type="http://schemas.openxmlformats.org/officeDocument/2006/relationships/image" Target="../media/image72.png"/><Relationship Id="rId6" Type="http://schemas.openxmlformats.org/officeDocument/2006/relationships/image" Target="../media/image30.png"/><Relationship Id="rId7" Type="http://schemas.openxmlformats.org/officeDocument/2006/relationships/image" Target="../media/image28.png"/><Relationship Id="rId8" Type="http://schemas.openxmlformats.org/officeDocument/2006/relationships/image" Target="../media/image76.png"/></Relationships>
</file>

<file path=ppt/slides/_rels/slide9.xml.rels><?xml version="1.0" encoding="UTF-8" standalone="yes"?><Relationships xmlns="http://schemas.openxmlformats.org/package/2006/relationships"><Relationship Id="rId11" Type="http://schemas.openxmlformats.org/officeDocument/2006/relationships/image" Target="../media/image80.png"/><Relationship Id="rId10" Type="http://schemas.openxmlformats.org/officeDocument/2006/relationships/image" Target="../media/image83.png"/><Relationship Id="rId13" Type="http://schemas.openxmlformats.org/officeDocument/2006/relationships/image" Target="../media/image78.png"/><Relationship Id="rId12" Type="http://schemas.openxmlformats.org/officeDocument/2006/relationships/image" Target="../media/image92.png"/><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39.png"/><Relationship Id="rId5" Type="http://schemas.openxmlformats.org/officeDocument/2006/relationships/image" Target="../media/image15.png"/><Relationship Id="rId6" Type="http://schemas.openxmlformats.org/officeDocument/2006/relationships/image" Target="../media/image6.png"/><Relationship Id="rId7" Type="http://schemas.openxmlformats.org/officeDocument/2006/relationships/image" Target="../media/image71.png"/><Relationship Id="rId8" Type="http://schemas.openxmlformats.org/officeDocument/2006/relationships/image" Target="../media/image17.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1F1F1"/>
        </a:solidFill>
      </p:bgPr>
    </p:bg>
    <p:spTree>
      <p:nvGrpSpPr>
        <p:cNvPr id="15" name="Shape 15"/>
        <p:cNvGrpSpPr/>
        <p:nvPr/>
      </p:nvGrpSpPr>
      <p:grpSpPr>
        <a:xfrm>
          <a:off x="0" y="0"/>
          <a:ext cx="0" cy="0"/>
          <a:chOff x="0" y="0"/>
          <a:chExt cx="0" cy="0"/>
        </a:xfrm>
      </p:grpSpPr>
      <p:pic>
        <p:nvPicPr>
          <p:cNvPr descr=" " id="16" name="Google Shape;16;p1"/>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17" name="Google Shape;17;p1"/>
          <p:cNvSpPr/>
          <p:nvPr/>
        </p:nvSpPr>
        <p:spPr>
          <a:xfrm>
            <a:off x="901813" y="1079500"/>
            <a:ext cx="22583423" cy="11544300"/>
          </a:xfrm>
          <a:prstGeom prst="rect">
            <a:avLst/>
          </a:prstGeom>
          <a:noFill/>
          <a:ln cap="flat" cmpd="sng" w="76200">
            <a:solidFill>
              <a:srgbClr val="FCEFCB"/>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8" name="Google Shape;18;p1"/>
          <p:cNvPicPr preferRelativeResize="0"/>
          <p:nvPr/>
        </p:nvPicPr>
        <p:blipFill rotWithShape="1">
          <a:blip r:embed="rId4">
            <a:alphaModFix/>
          </a:blip>
          <a:srcRect b="0" l="0" r="0" t="0"/>
          <a:stretch/>
        </p:blipFill>
        <p:spPr>
          <a:xfrm>
            <a:off x="609676" y="812800"/>
            <a:ext cx="1699569" cy="2274352"/>
          </a:xfrm>
          <a:prstGeom prst="rect">
            <a:avLst/>
          </a:prstGeom>
          <a:noFill/>
          <a:ln>
            <a:noFill/>
          </a:ln>
        </p:spPr>
      </p:pic>
      <p:pic>
        <p:nvPicPr>
          <p:cNvPr descr=" " id="19" name="Google Shape;19;p1"/>
          <p:cNvPicPr preferRelativeResize="0"/>
          <p:nvPr/>
        </p:nvPicPr>
        <p:blipFill rotWithShape="1">
          <a:blip r:embed="rId5">
            <a:alphaModFix/>
          </a:blip>
          <a:srcRect b="0" l="0" r="0" t="0"/>
          <a:stretch/>
        </p:blipFill>
        <p:spPr>
          <a:xfrm>
            <a:off x="21491086" y="10706100"/>
            <a:ext cx="1672203" cy="2237653"/>
          </a:xfrm>
          <a:prstGeom prst="rect">
            <a:avLst/>
          </a:prstGeom>
          <a:noFill/>
          <a:ln>
            <a:noFill/>
          </a:ln>
        </p:spPr>
      </p:pic>
      <p:pic>
        <p:nvPicPr>
          <p:cNvPr descr=" " id="20" name="Google Shape;20;p1"/>
          <p:cNvPicPr preferRelativeResize="0"/>
          <p:nvPr/>
        </p:nvPicPr>
        <p:blipFill rotWithShape="1">
          <a:blip r:embed="rId6">
            <a:alphaModFix/>
          </a:blip>
          <a:srcRect b="0" l="0" r="0" t="0"/>
          <a:stretch/>
        </p:blipFill>
        <p:spPr>
          <a:xfrm>
            <a:off x="1676610" y="10706100"/>
            <a:ext cx="1264698" cy="1264412"/>
          </a:xfrm>
          <a:prstGeom prst="rect">
            <a:avLst/>
          </a:prstGeom>
          <a:noFill/>
          <a:ln>
            <a:noFill/>
          </a:ln>
        </p:spPr>
      </p:pic>
      <p:pic>
        <p:nvPicPr>
          <p:cNvPr descr=" " id="21" name="Google Shape;21;p1"/>
          <p:cNvPicPr preferRelativeResize="0"/>
          <p:nvPr/>
        </p:nvPicPr>
        <p:blipFill rotWithShape="1">
          <a:blip r:embed="rId7">
            <a:alphaModFix/>
          </a:blip>
          <a:srcRect b="0" l="0" r="0" t="0"/>
          <a:stretch/>
        </p:blipFill>
        <p:spPr>
          <a:xfrm>
            <a:off x="21138747" y="2395729"/>
            <a:ext cx="353105" cy="353060"/>
          </a:xfrm>
          <a:prstGeom prst="rect">
            <a:avLst/>
          </a:prstGeom>
          <a:noFill/>
          <a:ln>
            <a:noFill/>
          </a:ln>
        </p:spPr>
      </p:pic>
      <p:pic>
        <p:nvPicPr>
          <p:cNvPr descr=" " id="22" name="Google Shape;22;p1"/>
          <p:cNvPicPr preferRelativeResize="0"/>
          <p:nvPr/>
        </p:nvPicPr>
        <p:blipFill rotWithShape="1">
          <a:blip r:embed="rId8">
            <a:alphaModFix/>
          </a:blip>
          <a:srcRect b="0" l="0" r="0" t="0"/>
          <a:stretch/>
        </p:blipFill>
        <p:spPr>
          <a:xfrm>
            <a:off x="20474959" y="1955800"/>
            <a:ext cx="273593" cy="273558"/>
          </a:xfrm>
          <a:prstGeom prst="rect">
            <a:avLst/>
          </a:prstGeom>
          <a:noFill/>
          <a:ln>
            <a:noFill/>
          </a:ln>
        </p:spPr>
      </p:pic>
      <p:pic>
        <p:nvPicPr>
          <p:cNvPr descr=" " id="23" name="Google Shape;23;p1"/>
          <p:cNvPicPr preferRelativeResize="0"/>
          <p:nvPr/>
        </p:nvPicPr>
        <p:blipFill rotWithShape="1">
          <a:blip r:embed="rId9">
            <a:alphaModFix/>
          </a:blip>
          <a:srcRect b="0" l="0" r="0" t="0"/>
          <a:stretch/>
        </p:blipFill>
        <p:spPr>
          <a:xfrm>
            <a:off x="12193524" y="1498600"/>
            <a:ext cx="10720140" cy="10718800"/>
          </a:xfrm>
          <a:prstGeom prst="rect">
            <a:avLst/>
          </a:prstGeom>
          <a:noFill/>
          <a:ln>
            <a:noFill/>
          </a:ln>
        </p:spPr>
      </p:pic>
      <p:sp>
        <p:nvSpPr>
          <p:cNvPr id="24" name="Google Shape;24;p1"/>
          <p:cNvSpPr/>
          <p:nvPr/>
        </p:nvSpPr>
        <p:spPr>
          <a:xfrm>
            <a:off x="1905238" y="8140700"/>
            <a:ext cx="8755628" cy="235373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6400"/>
              <a:buFont typeface="Rajdhani"/>
              <a:buNone/>
            </a:pPr>
            <a:r>
              <a:rPr b="1" i="0" lang="en-US" sz="6400" u="none" cap="none" strike="noStrike">
                <a:solidFill>
                  <a:srgbClr val="FFFFFF"/>
                </a:solidFill>
                <a:latin typeface="Rajdhani"/>
                <a:ea typeface="Rajdhani"/>
                <a:cs typeface="Rajdhani"/>
                <a:sym typeface="Rajdhani"/>
              </a:rPr>
              <a:t>FREE PRESENTATION TEMPLATE</a:t>
            </a:r>
            <a:endParaRPr b="0" i="0" sz="6400" u="none" cap="none" strike="noStrike">
              <a:solidFill>
                <a:schemeClr val="dk1"/>
              </a:solidFill>
              <a:latin typeface="Calibri"/>
              <a:ea typeface="Calibri"/>
              <a:cs typeface="Calibri"/>
              <a:sym typeface="Calibri"/>
            </a:endParaRPr>
          </a:p>
        </p:txBody>
      </p:sp>
      <p:sp>
        <p:nvSpPr>
          <p:cNvPr id="25" name="Google Shape;25;p1"/>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6" name="Google Shape;26;p1"/>
          <p:cNvPicPr preferRelativeResize="0"/>
          <p:nvPr/>
        </p:nvPicPr>
        <p:blipFill rotWithShape="1">
          <a:blip r:embed="rId10">
            <a:alphaModFix/>
          </a:blip>
          <a:srcRect b="0" l="0" r="0" t="0"/>
          <a:stretch/>
        </p:blipFill>
        <p:spPr>
          <a:xfrm>
            <a:off x="23523340" y="10820400"/>
            <a:ext cx="711289" cy="2590800"/>
          </a:xfrm>
          <a:prstGeom prst="rect">
            <a:avLst/>
          </a:prstGeom>
          <a:noFill/>
          <a:ln>
            <a:noFill/>
          </a:ln>
        </p:spPr>
      </p:pic>
      <p:sp>
        <p:nvSpPr>
          <p:cNvPr id="27" name="Google Shape;27;p1"/>
          <p:cNvSpPr/>
          <p:nvPr/>
        </p:nvSpPr>
        <p:spPr>
          <a:xfrm>
            <a:off x="1905238" y="1892300"/>
            <a:ext cx="8598975" cy="5080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BE6B4"/>
              </a:buClr>
              <a:buSzPts val="24000"/>
              <a:buFont typeface="Playfair Display"/>
              <a:buNone/>
            </a:pPr>
            <a:r>
              <a:rPr b="1" i="0" lang="en-US" sz="24000" u="none" cap="none" strike="noStrike">
                <a:solidFill>
                  <a:srgbClr val="FBE6B4"/>
                </a:solidFill>
                <a:latin typeface="Playfair Display"/>
                <a:ea typeface="Playfair Display"/>
                <a:cs typeface="Playfair Display"/>
                <a:sym typeface="Playfair Display"/>
              </a:rPr>
              <a:t>Party</a:t>
            </a:r>
            <a:endParaRPr b="0" i="0" sz="24000" u="none" cap="none" strike="noStrike">
              <a:solidFill>
                <a:schemeClr val="dk1"/>
              </a:solidFill>
              <a:latin typeface="Calibri"/>
              <a:ea typeface="Calibri"/>
              <a:cs typeface="Calibri"/>
              <a:sym typeface="Calibri"/>
            </a:endParaRPr>
          </a:p>
        </p:txBody>
      </p:sp>
      <p:pic>
        <p:nvPicPr>
          <p:cNvPr descr=" " id="28" name="Google Shape;28;p1"/>
          <p:cNvPicPr preferRelativeResize="0"/>
          <p:nvPr/>
        </p:nvPicPr>
        <p:blipFill rotWithShape="1">
          <a:blip r:embed="rId11">
            <a:alphaModFix/>
          </a:blip>
          <a:srcRect b="0" l="0" r="0" t="0"/>
          <a:stretch/>
        </p:blipFill>
        <p:spPr>
          <a:xfrm>
            <a:off x="11355219" y="5856097"/>
            <a:ext cx="2133867" cy="2133600"/>
          </a:xfrm>
          <a:prstGeom prst="rect">
            <a:avLst/>
          </a:prstGeom>
          <a:noFill/>
          <a:ln>
            <a:noFill/>
          </a:ln>
        </p:spPr>
      </p:pic>
      <p:pic>
        <p:nvPicPr>
          <p:cNvPr descr=" " id="29" name="Google Shape;29;p1"/>
          <p:cNvPicPr preferRelativeResize="0"/>
          <p:nvPr/>
        </p:nvPicPr>
        <p:blipFill rotWithShape="1">
          <a:blip r:embed="rId12">
            <a:alphaModFix/>
          </a:blip>
          <a:srcRect b="0" l="0" r="0" t="0"/>
          <a:stretch/>
        </p:blipFill>
        <p:spPr>
          <a:xfrm>
            <a:off x="14695737" y="2287397"/>
            <a:ext cx="635079" cy="622300"/>
          </a:xfrm>
          <a:prstGeom prst="rect">
            <a:avLst/>
          </a:prstGeom>
          <a:noFill/>
          <a:ln>
            <a:noFill/>
          </a:ln>
        </p:spPr>
      </p:pic>
      <p:pic>
        <p:nvPicPr>
          <p:cNvPr descr=" " id="30" name="Google Shape;30;p1"/>
          <p:cNvPicPr preferRelativeResize="0"/>
          <p:nvPr/>
        </p:nvPicPr>
        <p:blipFill rotWithShape="1">
          <a:blip r:embed="rId13">
            <a:alphaModFix/>
          </a:blip>
          <a:srcRect b="0" l="0" r="0" t="0"/>
          <a:stretch/>
        </p:blipFill>
        <p:spPr>
          <a:xfrm>
            <a:off x="11533041" y="1917700"/>
            <a:ext cx="76210" cy="9867900"/>
          </a:xfrm>
          <a:prstGeom prst="rect">
            <a:avLst/>
          </a:prstGeom>
          <a:noFill/>
          <a:ln>
            <a:noFill/>
          </a:ln>
        </p:spPr>
      </p:pic>
      <p:pic>
        <p:nvPicPr>
          <p:cNvPr descr=" " id="31" name="Google Shape;31;p1"/>
          <p:cNvPicPr preferRelativeResize="0"/>
          <p:nvPr/>
        </p:nvPicPr>
        <p:blipFill rotWithShape="1">
          <a:blip r:embed="rId14">
            <a:alphaModFix/>
          </a:blip>
          <a:srcRect b="0" l="0" r="0" t="0"/>
          <a:stretch/>
        </p:blipFill>
        <p:spPr>
          <a:xfrm>
            <a:off x="939917" y="6781800"/>
            <a:ext cx="10593124" cy="762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1F1F1"/>
        </a:solidFill>
      </p:bgPr>
    </p:bg>
    <p:spTree>
      <p:nvGrpSpPr>
        <p:cNvPr id="242" name="Shape 242"/>
        <p:cNvGrpSpPr/>
        <p:nvPr/>
      </p:nvGrpSpPr>
      <p:grpSpPr>
        <a:xfrm>
          <a:off x="0" y="0"/>
          <a:ext cx="0" cy="0"/>
          <a:chOff x="0" y="0"/>
          <a:chExt cx="0" cy="0"/>
        </a:xfrm>
      </p:grpSpPr>
      <p:pic>
        <p:nvPicPr>
          <p:cNvPr descr=" " id="243" name="Google Shape;243;p10"/>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244" name="Google Shape;244;p10"/>
          <p:cNvPicPr preferRelativeResize="0"/>
          <p:nvPr/>
        </p:nvPicPr>
        <p:blipFill rotWithShape="1">
          <a:blip r:embed="rId4">
            <a:alphaModFix/>
          </a:blip>
          <a:srcRect b="0" l="0" r="0" t="0"/>
          <a:stretch/>
        </p:blipFill>
        <p:spPr>
          <a:xfrm>
            <a:off x="20106613" y="850900"/>
            <a:ext cx="2298987" cy="3098800"/>
          </a:xfrm>
          <a:prstGeom prst="rect">
            <a:avLst/>
          </a:prstGeom>
          <a:noFill/>
          <a:ln>
            <a:noFill/>
          </a:ln>
        </p:spPr>
      </p:pic>
      <p:pic>
        <p:nvPicPr>
          <p:cNvPr descr=" " id="245" name="Google Shape;245;p10"/>
          <p:cNvPicPr preferRelativeResize="0"/>
          <p:nvPr/>
        </p:nvPicPr>
        <p:blipFill rotWithShape="1">
          <a:blip r:embed="rId5">
            <a:alphaModFix/>
          </a:blip>
          <a:srcRect b="0" l="0" r="0" t="0"/>
          <a:stretch/>
        </p:blipFill>
        <p:spPr>
          <a:xfrm>
            <a:off x="21300562" y="3111500"/>
            <a:ext cx="1511489" cy="2019300"/>
          </a:xfrm>
          <a:prstGeom prst="rect">
            <a:avLst/>
          </a:prstGeom>
          <a:noFill/>
          <a:ln>
            <a:noFill/>
          </a:ln>
        </p:spPr>
      </p:pic>
      <p:pic>
        <p:nvPicPr>
          <p:cNvPr descr=" " id="246" name="Google Shape;246;p10"/>
          <p:cNvPicPr preferRelativeResize="0"/>
          <p:nvPr/>
        </p:nvPicPr>
        <p:blipFill rotWithShape="1">
          <a:blip r:embed="rId6">
            <a:alphaModFix/>
          </a:blip>
          <a:srcRect b="0" l="0" r="0" t="0"/>
          <a:stretch/>
        </p:blipFill>
        <p:spPr>
          <a:xfrm>
            <a:off x="520765" y="9791700"/>
            <a:ext cx="2921365" cy="2921000"/>
          </a:xfrm>
          <a:prstGeom prst="rect">
            <a:avLst/>
          </a:prstGeom>
          <a:noFill/>
          <a:ln>
            <a:noFill/>
          </a:ln>
        </p:spPr>
      </p:pic>
      <p:sp>
        <p:nvSpPr>
          <p:cNvPr id="247" name="Google Shape;247;p10"/>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48" name="Google Shape;248;p10"/>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249" name="Google Shape;249;p10"/>
          <p:cNvSpPr/>
          <p:nvPr/>
        </p:nvSpPr>
        <p:spPr>
          <a:xfrm>
            <a:off x="9291211" y="1295400"/>
            <a:ext cx="6143334" cy="16975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BE6B4"/>
              </a:buClr>
              <a:buSzPts val="8000"/>
              <a:buFont typeface="Playfair Display"/>
              <a:buNone/>
            </a:pPr>
            <a:r>
              <a:rPr b="1" i="0" lang="en-US" sz="8000" u="none" cap="none" strike="noStrike">
                <a:solidFill>
                  <a:srgbClr val="FBE6B4"/>
                </a:solidFill>
                <a:latin typeface="Playfair Display"/>
                <a:ea typeface="Playfair Display"/>
                <a:cs typeface="Playfair Display"/>
                <a:sym typeface="Playfair Display"/>
              </a:rPr>
              <a:t>Pricing Plan</a:t>
            </a:r>
            <a:endParaRPr b="0" i="0" sz="8000" u="none" cap="none" strike="noStrike">
              <a:solidFill>
                <a:schemeClr val="dk1"/>
              </a:solidFill>
              <a:latin typeface="Calibri"/>
              <a:ea typeface="Calibri"/>
              <a:cs typeface="Calibri"/>
              <a:sym typeface="Calibri"/>
            </a:endParaRPr>
          </a:p>
        </p:txBody>
      </p:sp>
      <p:sp>
        <p:nvSpPr>
          <p:cNvPr id="250" name="Google Shape;250;p10"/>
          <p:cNvSpPr/>
          <p:nvPr/>
        </p:nvSpPr>
        <p:spPr>
          <a:xfrm>
            <a:off x="1778222" y="3632200"/>
            <a:ext cx="20843305" cy="8610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1" name="Google Shape;251;p10"/>
          <p:cNvSpPr/>
          <p:nvPr/>
        </p:nvSpPr>
        <p:spPr>
          <a:xfrm>
            <a:off x="1778222" y="3632200"/>
            <a:ext cx="6439705" cy="8610600"/>
          </a:xfrm>
          <a:prstGeom prst="rect">
            <a:avLst/>
          </a:prstGeom>
          <a:noFill/>
          <a:ln cap="flat" cmpd="sng" w="50800">
            <a:solidFill>
              <a:srgbClr val="FAE4AE"/>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52" name="Google Shape;252;p10"/>
          <p:cNvPicPr preferRelativeResize="0"/>
          <p:nvPr/>
        </p:nvPicPr>
        <p:blipFill rotWithShape="1">
          <a:blip r:embed="rId8">
            <a:alphaModFix/>
          </a:blip>
          <a:srcRect b="0" l="0" r="0" t="0"/>
          <a:stretch/>
        </p:blipFill>
        <p:spPr>
          <a:xfrm>
            <a:off x="4467340" y="4089400"/>
            <a:ext cx="1061466" cy="1625600"/>
          </a:xfrm>
          <a:prstGeom prst="rect">
            <a:avLst/>
          </a:prstGeom>
          <a:noFill/>
          <a:ln>
            <a:noFill/>
          </a:ln>
        </p:spPr>
      </p:pic>
      <p:sp>
        <p:nvSpPr>
          <p:cNvPr id="253" name="Google Shape;253;p10"/>
          <p:cNvSpPr/>
          <p:nvPr/>
        </p:nvSpPr>
        <p:spPr>
          <a:xfrm>
            <a:off x="4140718" y="6019800"/>
            <a:ext cx="1714714" cy="1016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CEFCB"/>
              </a:buClr>
              <a:buSzPts val="4800"/>
              <a:buFont typeface="Playfair Display"/>
              <a:buNone/>
            </a:pPr>
            <a:r>
              <a:rPr b="1" i="0" lang="en-US" sz="4800" u="none" cap="none" strike="noStrike">
                <a:solidFill>
                  <a:srgbClr val="FCEFCB"/>
                </a:solidFill>
                <a:latin typeface="Playfair Display"/>
                <a:ea typeface="Playfair Display"/>
                <a:cs typeface="Playfair Display"/>
                <a:sym typeface="Playfair Display"/>
              </a:rPr>
              <a:t>Basic</a:t>
            </a:r>
            <a:endParaRPr b="0" i="0" sz="4800" u="none" cap="none" strike="noStrike">
              <a:solidFill>
                <a:schemeClr val="dk1"/>
              </a:solidFill>
              <a:latin typeface="Calibri"/>
              <a:ea typeface="Calibri"/>
              <a:cs typeface="Calibri"/>
              <a:sym typeface="Calibri"/>
            </a:endParaRPr>
          </a:p>
        </p:txBody>
      </p:sp>
      <p:sp>
        <p:nvSpPr>
          <p:cNvPr id="254" name="Google Shape;254;p10"/>
          <p:cNvSpPr/>
          <p:nvPr/>
        </p:nvSpPr>
        <p:spPr>
          <a:xfrm>
            <a:off x="2235479" y="7137400"/>
            <a:ext cx="5660674" cy="36660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FFFFFF"/>
              </a:buClr>
              <a:buSzPts val="3200"/>
              <a:buFont typeface="Rajdhani"/>
              <a:buChar char="•"/>
            </a:pPr>
            <a:r>
              <a:rPr b="0" i="0" lang="en-US" sz="3200" u="none" cap="none" strike="noStrike">
                <a:solidFill>
                  <a:srgbClr val="FFFFFF"/>
                </a:solidFill>
                <a:latin typeface="Rajdhani"/>
                <a:ea typeface="Rajdhani"/>
                <a:cs typeface="Rajdhani"/>
                <a:sym typeface="Rajdhani"/>
              </a:rPr>
              <a:t>Access to the entry-level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Rajdhani"/>
              <a:buChar char="•"/>
            </a:pPr>
            <a:r>
              <a:rPr b="0" i="0" lang="en-US" sz="3200" u="none" cap="none" strike="noStrike">
                <a:solidFill>
                  <a:srgbClr val="FFFFFF"/>
                </a:solidFill>
                <a:latin typeface="Rajdhani"/>
                <a:ea typeface="Rajdhani"/>
                <a:cs typeface="Rajdhani"/>
                <a:sym typeface="Rajdhani"/>
              </a:rPr>
              <a:t>A limited number of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Rajdhani"/>
              <a:buChar char="•"/>
            </a:pPr>
            <a:r>
              <a:rPr b="0" i="0" lang="en-US" sz="3200" u="none" cap="none" strike="noStrike">
                <a:solidFill>
                  <a:srgbClr val="FFFFFF"/>
                </a:solidFill>
                <a:latin typeface="Rajdhani"/>
                <a:ea typeface="Rajdhani"/>
                <a:cs typeface="Rajdhani"/>
                <a:sym typeface="Rajdhani"/>
              </a:rPr>
              <a:t>Ability to form a small party with fellow adventurers.</a:t>
            </a:r>
            <a:endParaRPr b="0" i="0" sz="3200" u="none" cap="none" strike="noStrike">
              <a:solidFill>
                <a:schemeClr val="dk1"/>
              </a:solidFill>
              <a:latin typeface="Calibri"/>
              <a:ea typeface="Calibri"/>
              <a:cs typeface="Calibri"/>
              <a:sym typeface="Calibri"/>
            </a:endParaRPr>
          </a:p>
        </p:txBody>
      </p:sp>
      <p:sp>
        <p:nvSpPr>
          <p:cNvPr id="255" name="Google Shape;255;p10"/>
          <p:cNvSpPr/>
          <p:nvPr/>
        </p:nvSpPr>
        <p:spPr>
          <a:xfrm>
            <a:off x="3365921" y="10972800"/>
            <a:ext cx="3264308" cy="1016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Playfair Display"/>
              <a:buNone/>
            </a:pPr>
            <a:r>
              <a:rPr b="1" i="0" lang="en-US" sz="4800" u="none" cap="none" strike="noStrike">
                <a:solidFill>
                  <a:srgbClr val="FFFFFF"/>
                </a:solidFill>
                <a:latin typeface="Playfair Display"/>
                <a:ea typeface="Playfair Display"/>
                <a:cs typeface="Playfair Display"/>
                <a:sym typeface="Playfair Display"/>
              </a:rPr>
              <a:t>$10/month</a:t>
            </a:r>
            <a:endParaRPr b="0" i="0" sz="4800" u="none" cap="none" strike="noStrike">
              <a:solidFill>
                <a:schemeClr val="dk1"/>
              </a:solidFill>
              <a:latin typeface="Calibri"/>
              <a:ea typeface="Calibri"/>
              <a:cs typeface="Calibri"/>
              <a:sym typeface="Calibri"/>
            </a:endParaRPr>
          </a:p>
        </p:txBody>
      </p:sp>
      <p:sp>
        <p:nvSpPr>
          <p:cNvPr id="256" name="Google Shape;256;p10"/>
          <p:cNvSpPr/>
          <p:nvPr/>
        </p:nvSpPr>
        <p:spPr>
          <a:xfrm>
            <a:off x="8980022" y="3632200"/>
            <a:ext cx="6439705" cy="8610600"/>
          </a:xfrm>
          <a:prstGeom prst="rect">
            <a:avLst/>
          </a:prstGeom>
          <a:noFill/>
          <a:ln cap="flat" cmpd="sng" w="50800">
            <a:solidFill>
              <a:srgbClr val="FAE4AE"/>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57" name="Google Shape;257;p10"/>
          <p:cNvPicPr preferRelativeResize="0"/>
          <p:nvPr/>
        </p:nvPicPr>
        <p:blipFill rotWithShape="1">
          <a:blip r:embed="rId9">
            <a:alphaModFix/>
          </a:blip>
          <a:srcRect b="0" l="0" r="0" t="0"/>
          <a:stretch/>
        </p:blipFill>
        <p:spPr>
          <a:xfrm>
            <a:off x="11631187" y="4089400"/>
            <a:ext cx="1137375" cy="1625600"/>
          </a:xfrm>
          <a:prstGeom prst="rect">
            <a:avLst/>
          </a:prstGeom>
          <a:noFill/>
          <a:ln>
            <a:noFill/>
          </a:ln>
        </p:spPr>
      </p:pic>
      <p:sp>
        <p:nvSpPr>
          <p:cNvPr id="258" name="Google Shape;258;p10"/>
          <p:cNvSpPr/>
          <p:nvPr/>
        </p:nvSpPr>
        <p:spPr>
          <a:xfrm>
            <a:off x="11450481" y="6019800"/>
            <a:ext cx="1498787" cy="1016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CEFCB"/>
              </a:buClr>
              <a:buSzPts val="4800"/>
              <a:buFont typeface="Playfair Display"/>
              <a:buNone/>
            </a:pPr>
            <a:r>
              <a:rPr b="1" i="0" lang="en-US" sz="4800" u="none" cap="none" strike="noStrike">
                <a:solidFill>
                  <a:srgbClr val="FCEFCB"/>
                </a:solidFill>
                <a:latin typeface="Playfair Display"/>
                <a:ea typeface="Playfair Display"/>
                <a:cs typeface="Playfair Display"/>
                <a:sym typeface="Playfair Display"/>
              </a:rPr>
              <a:t>Elite</a:t>
            </a:r>
            <a:endParaRPr b="0" i="0" sz="4800" u="none" cap="none" strike="noStrike">
              <a:solidFill>
                <a:schemeClr val="dk1"/>
              </a:solidFill>
              <a:latin typeface="Calibri"/>
              <a:ea typeface="Calibri"/>
              <a:cs typeface="Calibri"/>
              <a:sym typeface="Calibri"/>
            </a:endParaRPr>
          </a:p>
        </p:txBody>
      </p:sp>
      <p:sp>
        <p:nvSpPr>
          <p:cNvPr id="259" name="Google Shape;259;p10"/>
          <p:cNvSpPr/>
          <p:nvPr/>
        </p:nvSpPr>
        <p:spPr>
          <a:xfrm>
            <a:off x="9437280" y="7137400"/>
            <a:ext cx="5660674" cy="36660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FFFFFF"/>
              </a:buClr>
              <a:buSzPts val="3200"/>
              <a:buFont typeface="Rajdhani"/>
              <a:buChar char="•"/>
            </a:pPr>
            <a:r>
              <a:rPr b="0" i="0" lang="en-US" sz="3200" u="none" cap="none" strike="noStrike">
                <a:solidFill>
                  <a:srgbClr val="FFFFFF"/>
                </a:solidFill>
                <a:latin typeface="Rajdhani"/>
                <a:ea typeface="Rajdhani"/>
                <a:cs typeface="Rajdhani"/>
                <a:sym typeface="Rajdhani"/>
              </a:rPr>
              <a:t>Access to the intermediate and advanced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Rajdhani"/>
              <a:buChar char="•"/>
            </a:pPr>
            <a:r>
              <a:rPr b="0" i="0" lang="en-US" sz="3200" u="none" cap="none" strike="noStrike">
                <a:solidFill>
                  <a:srgbClr val="FFFFFF"/>
                </a:solidFill>
                <a:latin typeface="Rajdhani"/>
                <a:ea typeface="Rajdhani"/>
                <a:cs typeface="Rajdhani"/>
                <a:sym typeface="Rajdhani"/>
              </a:rPr>
              <a:t>A greater number of quests and battles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Rajdhani"/>
              <a:buChar char="•"/>
            </a:pPr>
            <a:r>
              <a:rPr b="0" i="0" lang="en-US" sz="3200" u="none" cap="none" strike="noStrike">
                <a:solidFill>
                  <a:srgbClr val="FFFFFF"/>
                </a:solidFill>
                <a:latin typeface="Rajdhani"/>
                <a:ea typeface="Rajdhani"/>
                <a:cs typeface="Rajdhani"/>
                <a:sym typeface="Rajdhani"/>
              </a:rPr>
              <a:t>Ability to form larger parties with fellow adventurers.</a:t>
            </a:r>
            <a:endParaRPr b="0" i="0" sz="3200" u="none" cap="none" strike="noStrike">
              <a:solidFill>
                <a:schemeClr val="dk1"/>
              </a:solidFill>
              <a:latin typeface="Calibri"/>
              <a:ea typeface="Calibri"/>
              <a:cs typeface="Calibri"/>
              <a:sym typeface="Calibri"/>
            </a:endParaRPr>
          </a:p>
        </p:txBody>
      </p:sp>
      <p:sp>
        <p:nvSpPr>
          <p:cNvPr id="260" name="Google Shape;260;p10"/>
          <p:cNvSpPr/>
          <p:nvPr/>
        </p:nvSpPr>
        <p:spPr>
          <a:xfrm>
            <a:off x="10542318" y="10972800"/>
            <a:ext cx="3315114" cy="1016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Playfair Display"/>
              <a:buNone/>
            </a:pPr>
            <a:r>
              <a:rPr b="1" i="0" lang="en-US" sz="4800" u="none" cap="none" strike="noStrike">
                <a:solidFill>
                  <a:srgbClr val="FFFFFF"/>
                </a:solidFill>
                <a:latin typeface="Playfair Display"/>
                <a:ea typeface="Playfair Display"/>
                <a:cs typeface="Playfair Display"/>
                <a:sym typeface="Playfair Display"/>
              </a:rPr>
              <a:t>$50/month</a:t>
            </a:r>
            <a:endParaRPr b="0" i="0" sz="4800" u="none" cap="none" strike="noStrike">
              <a:solidFill>
                <a:schemeClr val="dk1"/>
              </a:solidFill>
              <a:latin typeface="Calibri"/>
              <a:ea typeface="Calibri"/>
              <a:cs typeface="Calibri"/>
              <a:sym typeface="Calibri"/>
            </a:endParaRPr>
          </a:p>
        </p:txBody>
      </p:sp>
      <p:sp>
        <p:nvSpPr>
          <p:cNvPr id="261" name="Google Shape;261;p10"/>
          <p:cNvSpPr/>
          <p:nvPr/>
        </p:nvSpPr>
        <p:spPr>
          <a:xfrm>
            <a:off x="16181822" y="3632200"/>
            <a:ext cx="6439705" cy="8610600"/>
          </a:xfrm>
          <a:prstGeom prst="rect">
            <a:avLst/>
          </a:prstGeom>
          <a:noFill/>
          <a:ln cap="flat" cmpd="sng" w="50800">
            <a:solidFill>
              <a:srgbClr val="FAE4AE"/>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62" name="Google Shape;262;p10"/>
          <p:cNvPicPr preferRelativeResize="0"/>
          <p:nvPr/>
        </p:nvPicPr>
        <p:blipFill rotWithShape="1">
          <a:blip r:embed="rId10">
            <a:alphaModFix/>
          </a:blip>
          <a:srcRect b="0" l="0" r="0" t="0"/>
          <a:stretch/>
        </p:blipFill>
        <p:spPr>
          <a:xfrm>
            <a:off x="18636655" y="4089400"/>
            <a:ext cx="1530039" cy="1625600"/>
          </a:xfrm>
          <a:prstGeom prst="rect">
            <a:avLst/>
          </a:prstGeom>
          <a:noFill/>
          <a:ln>
            <a:noFill/>
          </a:ln>
        </p:spPr>
      </p:pic>
      <p:sp>
        <p:nvSpPr>
          <p:cNvPr id="263" name="Google Shape;263;p10"/>
          <p:cNvSpPr/>
          <p:nvPr/>
        </p:nvSpPr>
        <p:spPr>
          <a:xfrm>
            <a:off x="17813976" y="6019800"/>
            <a:ext cx="3175397" cy="1016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CEFCB"/>
              </a:buClr>
              <a:buSzPts val="4800"/>
              <a:buFont typeface="Playfair Display"/>
              <a:buNone/>
            </a:pPr>
            <a:r>
              <a:rPr b="1" i="0" lang="en-US" sz="4800" u="none" cap="none" strike="noStrike">
                <a:solidFill>
                  <a:srgbClr val="FCEFCB"/>
                </a:solidFill>
                <a:latin typeface="Playfair Display"/>
                <a:ea typeface="Playfair Display"/>
                <a:cs typeface="Playfair Display"/>
                <a:sym typeface="Playfair Display"/>
              </a:rPr>
              <a:t>Legendary</a:t>
            </a:r>
            <a:endParaRPr b="0" i="0" sz="4800" u="none" cap="none" strike="noStrike">
              <a:solidFill>
                <a:schemeClr val="dk1"/>
              </a:solidFill>
              <a:latin typeface="Calibri"/>
              <a:ea typeface="Calibri"/>
              <a:cs typeface="Calibri"/>
              <a:sym typeface="Calibri"/>
            </a:endParaRPr>
          </a:p>
        </p:txBody>
      </p:sp>
      <p:sp>
        <p:nvSpPr>
          <p:cNvPr id="264" name="Google Shape;264;p10"/>
          <p:cNvSpPr/>
          <p:nvPr/>
        </p:nvSpPr>
        <p:spPr>
          <a:xfrm>
            <a:off x="16639080" y="7137400"/>
            <a:ext cx="5660674" cy="36660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FFFFFF"/>
              </a:buClr>
              <a:buSzPts val="3200"/>
              <a:buFont typeface="Rajdhani"/>
              <a:buChar char="•"/>
            </a:pPr>
            <a:r>
              <a:rPr b="0" i="0" lang="en-US" sz="3200" u="none" cap="none" strike="noStrike">
                <a:solidFill>
                  <a:srgbClr val="FFFFFF"/>
                </a:solidFill>
                <a:latin typeface="Rajdhani"/>
                <a:ea typeface="Rajdhani"/>
                <a:cs typeface="Rajdhani"/>
                <a:sym typeface="Rajdhani"/>
              </a:rPr>
              <a:t>Access to the most challenging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Rajdhani"/>
              <a:buChar char="•"/>
            </a:pPr>
            <a:r>
              <a:rPr b="0" i="0" lang="en-US" sz="3200" u="none" cap="none" strike="noStrike">
                <a:solidFill>
                  <a:srgbClr val="FFFFFF"/>
                </a:solidFill>
                <a:latin typeface="Rajdhani"/>
                <a:ea typeface="Rajdhani"/>
                <a:cs typeface="Rajdhani"/>
                <a:sym typeface="Rajdhani"/>
              </a:rPr>
              <a:t>Unlimited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Rajdhani"/>
              <a:buChar char="•"/>
            </a:pPr>
            <a:r>
              <a:rPr b="0" i="0" lang="en-US" sz="3200" u="none" cap="none" strike="noStrike">
                <a:solidFill>
                  <a:srgbClr val="FFFFFF"/>
                </a:solidFill>
                <a:latin typeface="Rajdhani"/>
                <a:ea typeface="Rajdhani"/>
                <a:cs typeface="Rajdhani"/>
                <a:sym typeface="Rajdhani"/>
              </a:rPr>
              <a:t>The ability to form the largest parties.</a:t>
            </a:r>
            <a:endParaRPr b="0" i="0" sz="3200" u="none" cap="none" strike="noStrike">
              <a:solidFill>
                <a:schemeClr val="dk1"/>
              </a:solidFill>
              <a:latin typeface="Calibri"/>
              <a:ea typeface="Calibri"/>
              <a:cs typeface="Calibri"/>
              <a:sym typeface="Calibri"/>
            </a:endParaRPr>
          </a:p>
        </p:txBody>
      </p:sp>
      <p:sp>
        <p:nvSpPr>
          <p:cNvPr id="265" name="Google Shape;265;p10"/>
          <p:cNvSpPr/>
          <p:nvPr/>
        </p:nvSpPr>
        <p:spPr>
          <a:xfrm>
            <a:off x="17572646" y="10972800"/>
            <a:ext cx="3658057" cy="1016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Playfair Display"/>
              <a:buNone/>
            </a:pPr>
            <a:r>
              <a:rPr b="1" i="0" lang="en-US" sz="4800" u="none" cap="none" strike="noStrike">
                <a:solidFill>
                  <a:srgbClr val="FFFFFF"/>
                </a:solidFill>
                <a:latin typeface="Playfair Display"/>
                <a:ea typeface="Playfair Display"/>
                <a:cs typeface="Playfair Display"/>
                <a:sym typeface="Playfair Display"/>
              </a:rPr>
              <a:t>$100/month</a:t>
            </a:r>
            <a:endParaRPr b="0" i="0" sz="4800" u="none" cap="none" strike="noStrike">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1F1F1"/>
        </a:solidFill>
      </p:bgPr>
    </p:bg>
    <p:spTree>
      <p:nvGrpSpPr>
        <p:cNvPr id="270" name="Shape 270"/>
        <p:cNvGrpSpPr/>
        <p:nvPr/>
      </p:nvGrpSpPr>
      <p:grpSpPr>
        <a:xfrm>
          <a:off x="0" y="0"/>
          <a:ext cx="0" cy="0"/>
          <a:chOff x="0" y="0"/>
          <a:chExt cx="0" cy="0"/>
        </a:xfrm>
      </p:grpSpPr>
      <p:pic>
        <p:nvPicPr>
          <p:cNvPr descr=" " id="271" name="Google Shape;271;p11"/>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272" name="Google Shape;272;p11"/>
          <p:cNvPicPr preferRelativeResize="0"/>
          <p:nvPr/>
        </p:nvPicPr>
        <p:blipFill rotWithShape="1">
          <a:blip r:embed="rId4">
            <a:alphaModFix/>
          </a:blip>
          <a:srcRect b="0" l="0" r="0" t="0"/>
          <a:stretch/>
        </p:blipFill>
        <p:spPr>
          <a:xfrm>
            <a:off x="978022" y="774700"/>
            <a:ext cx="2629229" cy="2654300"/>
          </a:xfrm>
          <a:prstGeom prst="rect">
            <a:avLst/>
          </a:prstGeom>
          <a:noFill/>
          <a:ln>
            <a:noFill/>
          </a:ln>
        </p:spPr>
      </p:pic>
      <p:pic>
        <p:nvPicPr>
          <p:cNvPr descr=" " id="273" name="Google Shape;273;p11"/>
          <p:cNvPicPr preferRelativeResize="0"/>
          <p:nvPr/>
        </p:nvPicPr>
        <p:blipFill rotWithShape="1">
          <a:blip r:embed="rId5">
            <a:alphaModFix/>
          </a:blip>
          <a:srcRect b="0" l="0" r="0" t="0"/>
          <a:stretch/>
        </p:blipFill>
        <p:spPr>
          <a:xfrm>
            <a:off x="21148143" y="11264900"/>
            <a:ext cx="1371771" cy="1384300"/>
          </a:xfrm>
          <a:prstGeom prst="rect">
            <a:avLst/>
          </a:prstGeom>
          <a:noFill/>
          <a:ln>
            <a:noFill/>
          </a:ln>
        </p:spPr>
      </p:pic>
      <p:pic>
        <p:nvPicPr>
          <p:cNvPr descr=" " id="274" name="Google Shape;274;p11"/>
          <p:cNvPicPr preferRelativeResize="0"/>
          <p:nvPr/>
        </p:nvPicPr>
        <p:blipFill rotWithShape="1">
          <a:blip r:embed="rId6">
            <a:alphaModFix/>
          </a:blip>
          <a:srcRect b="0" l="0" r="0" t="0"/>
          <a:stretch/>
        </p:blipFill>
        <p:spPr>
          <a:xfrm>
            <a:off x="457257" y="10909300"/>
            <a:ext cx="1054232" cy="1054100"/>
          </a:xfrm>
          <a:prstGeom prst="rect">
            <a:avLst/>
          </a:prstGeom>
          <a:noFill/>
          <a:ln>
            <a:noFill/>
          </a:ln>
        </p:spPr>
      </p:pic>
      <p:pic>
        <p:nvPicPr>
          <p:cNvPr descr=" " id="275" name="Google Shape;275;p11"/>
          <p:cNvPicPr preferRelativeResize="0"/>
          <p:nvPr/>
        </p:nvPicPr>
        <p:blipFill rotWithShape="1">
          <a:blip r:embed="rId7">
            <a:alphaModFix/>
          </a:blip>
          <a:srcRect b="0" l="0" r="0" t="0"/>
          <a:stretch/>
        </p:blipFill>
        <p:spPr>
          <a:xfrm>
            <a:off x="19725565" y="1701800"/>
            <a:ext cx="825603" cy="812800"/>
          </a:xfrm>
          <a:prstGeom prst="rect">
            <a:avLst/>
          </a:prstGeom>
          <a:noFill/>
          <a:ln>
            <a:noFill/>
          </a:ln>
        </p:spPr>
      </p:pic>
      <p:sp>
        <p:nvSpPr>
          <p:cNvPr id="276" name="Google Shape;276;p11"/>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77" name="Google Shape;277;p11"/>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pic>
        <p:nvPicPr>
          <p:cNvPr descr=" " id="278" name="Google Shape;278;p11"/>
          <p:cNvPicPr preferRelativeResize="0"/>
          <p:nvPr/>
        </p:nvPicPr>
        <p:blipFill rotWithShape="1">
          <a:blip r:embed="rId9">
            <a:alphaModFix/>
          </a:blip>
          <a:srcRect b="0" l="0" r="0" t="0"/>
          <a:stretch/>
        </p:blipFill>
        <p:spPr>
          <a:xfrm>
            <a:off x="381048" y="2146300"/>
            <a:ext cx="23637654" cy="9436100"/>
          </a:xfrm>
          <a:prstGeom prst="rect">
            <a:avLst/>
          </a:prstGeom>
          <a:noFill/>
          <a:ln>
            <a:noFill/>
          </a:ln>
        </p:spPr>
      </p:pic>
      <p:sp>
        <p:nvSpPr>
          <p:cNvPr id="279" name="Google Shape;279;p11"/>
          <p:cNvSpPr/>
          <p:nvPr/>
        </p:nvSpPr>
        <p:spPr>
          <a:xfrm>
            <a:off x="381048" y="3467100"/>
            <a:ext cx="5347368" cy="7861300"/>
          </a:xfrm>
          <a:prstGeom prst="rect">
            <a:avLst/>
          </a:prstGeom>
          <a:noFill/>
          <a:ln cap="flat" cmpd="sng" w="50800">
            <a:solidFill>
              <a:srgbClr val="FCEFCB"/>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0" name="Google Shape;280;p11"/>
          <p:cNvSpPr/>
          <p:nvPr/>
        </p:nvSpPr>
        <p:spPr>
          <a:xfrm>
            <a:off x="685886" y="4876800"/>
            <a:ext cx="4737692" cy="6146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1" name="Google Shape;281;p11"/>
          <p:cNvSpPr/>
          <p:nvPr/>
        </p:nvSpPr>
        <p:spPr>
          <a:xfrm>
            <a:off x="685886" y="4876800"/>
            <a:ext cx="4737692" cy="1854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2" name="Google Shape;282;p11"/>
          <p:cNvSpPr/>
          <p:nvPr/>
        </p:nvSpPr>
        <p:spPr>
          <a:xfrm>
            <a:off x="685886" y="4876800"/>
            <a:ext cx="4737692" cy="1854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3" name="Google Shape;283;p11"/>
          <p:cNvSpPr/>
          <p:nvPr/>
        </p:nvSpPr>
        <p:spPr>
          <a:xfrm>
            <a:off x="609676" y="4876800"/>
            <a:ext cx="4890111" cy="762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600"/>
              <a:buFont typeface="Playfair Display"/>
              <a:buNone/>
            </a:pPr>
            <a:r>
              <a:rPr b="1" i="0" lang="en-US" sz="3600" u="none" cap="none" strike="noStrike">
                <a:solidFill>
                  <a:srgbClr val="FFFFFF"/>
                </a:solidFill>
                <a:latin typeface="Playfair Display"/>
                <a:ea typeface="Playfair Display"/>
                <a:cs typeface="Playfair Display"/>
                <a:sym typeface="Playfair Display"/>
              </a:rPr>
              <a:t>Eclipse</a:t>
            </a:r>
            <a:endParaRPr b="0" i="0" sz="3600" u="none" cap="none" strike="noStrike">
              <a:solidFill>
                <a:schemeClr val="dk1"/>
              </a:solidFill>
              <a:latin typeface="Calibri"/>
              <a:ea typeface="Calibri"/>
              <a:cs typeface="Calibri"/>
              <a:sym typeface="Calibri"/>
            </a:endParaRPr>
          </a:p>
        </p:txBody>
      </p:sp>
      <p:sp>
        <p:nvSpPr>
          <p:cNvPr id="284" name="Google Shape;284;p11"/>
          <p:cNvSpPr/>
          <p:nvPr/>
        </p:nvSpPr>
        <p:spPr>
          <a:xfrm>
            <a:off x="618144" y="5689600"/>
            <a:ext cx="4873176" cy="1176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Rajdhani"/>
              <a:buNone/>
            </a:pPr>
            <a:r>
              <a:rPr b="0" i="0" lang="en-US" sz="3200" u="none" cap="none" strike="noStrike">
                <a:solidFill>
                  <a:srgbClr val="FFFFFF"/>
                </a:solidFill>
                <a:latin typeface="Rajdhani"/>
                <a:ea typeface="Rajdhani"/>
                <a:cs typeface="Rajdhani"/>
                <a:sym typeface="Rajdhani"/>
              </a:rPr>
              <a:t>Rare event causes unpredictable magic.</a:t>
            </a:r>
            <a:endParaRPr b="0" i="0" sz="3200" u="none" cap="none" strike="noStrike">
              <a:solidFill>
                <a:schemeClr val="dk1"/>
              </a:solidFill>
              <a:latin typeface="Calibri"/>
              <a:ea typeface="Calibri"/>
              <a:cs typeface="Calibri"/>
              <a:sym typeface="Calibri"/>
            </a:endParaRPr>
          </a:p>
        </p:txBody>
      </p:sp>
      <p:pic>
        <p:nvPicPr>
          <p:cNvPr descr=" " id="285" name="Google Shape;285;p11"/>
          <p:cNvPicPr preferRelativeResize="0"/>
          <p:nvPr/>
        </p:nvPicPr>
        <p:blipFill rotWithShape="1">
          <a:blip r:embed="rId10">
            <a:alphaModFix/>
          </a:blip>
          <a:srcRect b="0" l="0" r="0" t="0"/>
          <a:stretch/>
        </p:blipFill>
        <p:spPr>
          <a:xfrm>
            <a:off x="2241830" y="7137400"/>
            <a:ext cx="1625803" cy="1625600"/>
          </a:xfrm>
          <a:prstGeom prst="rect">
            <a:avLst/>
          </a:prstGeom>
          <a:noFill/>
          <a:ln>
            <a:noFill/>
          </a:ln>
        </p:spPr>
      </p:pic>
      <p:pic>
        <p:nvPicPr>
          <p:cNvPr descr=" " id="286" name="Google Shape;286;p11"/>
          <p:cNvPicPr preferRelativeResize="0"/>
          <p:nvPr/>
        </p:nvPicPr>
        <p:blipFill rotWithShape="1">
          <a:blip r:embed="rId11">
            <a:alphaModFix/>
          </a:blip>
          <a:srcRect b="0" l="0" r="0" t="0"/>
          <a:stretch/>
        </p:blipFill>
        <p:spPr>
          <a:xfrm>
            <a:off x="2326518" y="7222083"/>
            <a:ext cx="1456422" cy="1456246"/>
          </a:xfrm>
          <a:prstGeom prst="rect">
            <a:avLst/>
          </a:prstGeom>
          <a:noFill/>
          <a:ln>
            <a:noFill/>
          </a:ln>
        </p:spPr>
      </p:pic>
      <p:sp>
        <p:nvSpPr>
          <p:cNvPr id="287" name="Google Shape;287;p11"/>
          <p:cNvSpPr/>
          <p:nvPr/>
        </p:nvSpPr>
        <p:spPr>
          <a:xfrm>
            <a:off x="685886" y="9169400"/>
            <a:ext cx="4737692" cy="1854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8" name="Google Shape;288;p11"/>
          <p:cNvSpPr/>
          <p:nvPr/>
        </p:nvSpPr>
        <p:spPr>
          <a:xfrm>
            <a:off x="685886" y="9169400"/>
            <a:ext cx="4737692" cy="1854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9" name="Google Shape;289;p11"/>
          <p:cNvSpPr/>
          <p:nvPr/>
        </p:nvSpPr>
        <p:spPr>
          <a:xfrm>
            <a:off x="609676" y="9169400"/>
            <a:ext cx="4890111" cy="762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600"/>
              <a:buFont typeface="Playfair Display"/>
              <a:buNone/>
            </a:pPr>
            <a:r>
              <a:rPr b="1" i="0" lang="en-US" sz="3600" u="none" cap="none" strike="noStrike">
                <a:solidFill>
                  <a:srgbClr val="FFFFFF"/>
                </a:solidFill>
                <a:latin typeface="Playfair Display"/>
                <a:ea typeface="Playfair Display"/>
                <a:cs typeface="Playfair Display"/>
                <a:sym typeface="Playfair Display"/>
              </a:rPr>
              <a:t>Quest</a:t>
            </a:r>
            <a:endParaRPr b="0" i="0" sz="3600" u="none" cap="none" strike="noStrike">
              <a:solidFill>
                <a:schemeClr val="dk1"/>
              </a:solidFill>
              <a:latin typeface="Calibri"/>
              <a:ea typeface="Calibri"/>
              <a:cs typeface="Calibri"/>
              <a:sym typeface="Calibri"/>
            </a:endParaRPr>
          </a:p>
        </p:txBody>
      </p:sp>
      <p:sp>
        <p:nvSpPr>
          <p:cNvPr id="290" name="Google Shape;290;p11"/>
          <p:cNvSpPr/>
          <p:nvPr/>
        </p:nvSpPr>
        <p:spPr>
          <a:xfrm>
            <a:off x="618144" y="9982200"/>
            <a:ext cx="4873176" cy="1176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Rajdhani"/>
              <a:buNone/>
            </a:pPr>
            <a:r>
              <a:rPr b="0" i="0" lang="en-US" sz="3200" u="none" cap="none" strike="noStrike">
                <a:solidFill>
                  <a:srgbClr val="FFFFFF"/>
                </a:solidFill>
                <a:latin typeface="Rajdhani"/>
                <a:ea typeface="Rajdhani"/>
                <a:cs typeface="Rajdhani"/>
                <a:sym typeface="Rajdhani"/>
              </a:rPr>
              <a:t>Adventurers seek immortal artifact.</a:t>
            </a:r>
            <a:endParaRPr b="0" i="0" sz="3200" u="none" cap="none" strike="noStrike">
              <a:solidFill>
                <a:schemeClr val="dk1"/>
              </a:solidFill>
              <a:latin typeface="Calibri"/>
              <a:ea typeface="Calibri"/>
              <a:cs typeface="Calibri"/>
              <a:sym typeface="Calibri"/>
            </a:endParaRPr>
          </a:p>
        </p:txBody>
      </p:sp>
      <p:sp>
        <p:nvSpPr>
          <p:cNvPr id="291" name="Google Shape;291;p11"/>
          <p:cNvSpPr/>
          <p:nvPr/>
        </p:nvSpPr>
        <p:spPr>
          <a:xfrm>
            <a:off x="6477810" y="3467100"/>
            <a:ext cx="5347368" cy="7861300"/>
          </a:xfrm>
          <a:prstGeom prst="rect">
            <a:avLst/>
          </a:prstGeom>
          <a:noFill/>
          <a:ln cap="flat" cmpd="sng" w="50800">
            <a:solidFill>
              <a:srgbClr val="FCEFCB"/>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2" name="Google Shape;292;p11"/>
          <p:cNvSpPr/>
          <p:nvPr/>
        </p:nvSpPr>
        <p:spPr>
          <a:xfrm>
            <a:off x="6782648" y="4876800"/>
            <a:ext cx="4737692" cy="6146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3" name="Google Shape;293;p11"/>
          <p:cNvSpPr/>
          <p:nvPr/>
        </p:nvSpPr>
        <p:spPr>
          <a:xfrm>
            <a:off x="6782648" y="4876800"/>
            <a:ext cx="4737692" cy="1854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4" name="Google Shape;294;p11"/>
          <p:cNvSpPr/>
          <p:nvPr/>
        </p:nvSpPr>
        <p:spPr>
          <a:xfrm>
            <a:off x="6782648" y="4876800"/>
            <a:ext cx="4737692" cy="1854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5" name="Google Shape;295;p11"/>
          <p:cNvSpPr/>
          <p:nvPr/>
        </p:nvSpPr>
        <p:spPr>
          <a:xfrm>
            <a:off x="6706438" y="4876800"/>
            <a:ext cx="4890111" cy="762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600"/>
              <a:buFont typeface="Playfair Display"/>
              <a:buNone/>
            </a:pPr>
            <a:r>
              <a:rPr b="1" i="0" lang="en-US" sz="3600" u="none" cap="none" strike="noStrike">
                <a:solidFill>
                  <a:srgbClr val="FFFFFF"/>
                </a:solidFill>
                <a:latin typeface="Playfair Display"/>
                <a:ea typeface="Playfair Display"/>
                <a:cs typeface="Playfair Display"/>
                <a:sym typeface="Playfair Display"/>
              </a:rPr>
              <a:t>Eclipse</a:t>
            </a:r>
            <a:endParaRPr b="0" i="0" sz="3600" u="none" cap="none" strike="noStrike">
              <a:solidFill>
                <a:schemeClr val="dk1"/>
              </a:solidFill>
              <a:latin typeface="Calibri"/>
              <a:ea typeface="Calibri"/>
              <a:cs typeface="Calibri"/>
              <a:sym typeface="Calibri"/>
            </a:endParaRPr>
          </a:p>
        </p:txBody>
      </p:sp>
      <p:sp>
        <p:nvSpPr>
          <p:cNvPr id="296" name="Google Shape;296;p11"/>
          <p:cNvSpPr/>
          <p:nvPr/>
        </p:nvSpPr>
        <p:spPr>
          <a:xfrm>
            <a:off x="6714906" y="5689600"/>
            <a:ext cx="4873176" cy="1176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Rajdhani"/>
              <a:buNone/>
            </a:pPr>
            <a:r>
              <a:rPr b="0" i="0" lang="en-US" sz="3200" u="none" cap="none" strike="noStrike">
                <a:solidFill>
                  <a:srgbClr val="FFFFFF"/>
                </a:solidFill>
                <a:latin typeface="Rajdhani"/>
                <a:ea typeface="Rajdhani"/>
                <a:cs typeface="Rajdhani"/>
                <a:sym typeface="Rajdhani"/>
              </a:rPr>
              <a:t>Rare event causes unpredictable magic.</a:t>
            </a:r>
            <a:endParaRPr b="0" i="0" sz="3200" u="none" cap="none" strike="noStrike">
              <a:solidFill>
                <a:schemeClr val="dk1"/>
              </a:solidFill>
              <a:latin typeface="Calibri"/>
              <a:ea typeface="Calibri"/>
              <a:cs typeface="Calibri"/>
              <a:sym typeface="Calibri"/>
            </a:endParaRPr>
          </a:p>
        </p:txBody>
      </p:sp>
      <p:pic>
        <p:nvPicPr>
          <p:cNvPr descr=" " id="297" name="Google Shape;297;p11"/>
          <p:cNvPicPr preferRelativeResize="0"/>
          <p:nvPr/>
        </p:nvPicPr>
        <p:blipFill rotWithShape="1">
          <a:blip r:embed="rId10">
            <a:alphaModFix/>
          </a:blip>
          <a:srcRect b="0" l="0" r="0" t="0"/>
          <a:stretch/>
        </p:blipFill>
        <p:spPr>
          <a:xfrm>
            <a:off x="8338592" y="7137400"/>
            <a:ext cx="1625803" cy="1625600"/>
          </a:xfrm>
          <a:prstGeom prst="rect">
            <a:avLst/>
          </a:prstGeom>
          <a:noFill/>
          <a:ln>
            <a:noFill/>
          </a:ln>
        </p:spPr>
      </p:pic>
      <p:pic>
        <p:nvPicPr>
          <p:cNvPr descr=" " id="298" name="Google Shape;298;p11"/>
          <p:cNvPicPr preferRelativeResize="0"/>
          <p:nvPr/>
        </p:nvPicPr>
        <p:blipFill rotWithShape="1">
          <a:blip r:embed="rId12">
            <a:alphaModFix/>
          </a:blip>
          <a:srcRect b="0" l="0" r="0" t="0"/>
          <a:stretch/>
        </p:blipFill>
        <p:spPr>
          <a:xfrm>
            <a:off x="8541818" y="7340600"/>
            <a:ext cx="1192256" cy="1190414"/>
          </a:xfrm>
          <a:prstGeom prst="rect">
            <a:avLst/>
          </a:prstGeom>
          <a:noFill/>
          <a:ln>
            <a:noFill/>
          </a:ln>
        </p:spPr>
      </p:pic>
      <p:sp>
        <p:nvSpPr>
          <p:cNvPr id="299" name="Google Shape;299;p11"/>
          <p:cNvSpPr/>
          <p:nvPr/>
        </p:nvSpPr>
        <p:spPr>
          <a:xfrm>
            <a:off x="6782648" y="9169400"/>
            <a:ext cx="4737692" cy="1854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0" name="Google Shape;300;p11"/>
          <p:cNvSpPr/>
          <p:nvPr/>
        </p:nvSpPr>
        <p:spPr>
          <a:xfrm>
            <a:off x="6782648" y="9169400"/>
            <a:ext cx="4737692" cy="1854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1" name="Google Shape;301;p11"/>
          <p:cNvSpPr/>
          <p:nvPr/>
        </p:nvSpPr>
        <p:spPr>
          <a:xfrm>
            <a:off x="6706438" y="9169400"/>
            <a:ext cx="4890111" cy="762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600"/>
              <a:buFont typeface="Playfair Display"/>
              <a:buNone/>
            </a:pPr>
            <a:r>
              <a:rPr b="1" i="0" lang="en-US" sz="3600" u="none" cap="none" strike="noStrike">
                <a:solidFill>
                  <a:srgbClr val="FFFFFF"/>
                </a:solidFill>
                <a:latin typeface="Playfair Display"/>
                <a:ea typeface="Playfair Display"/>
                <a:cs typeface="Playfair Display"/>
                <a:sym typeface="Playfair Display"/>
              </a:rPr>
              <a:t>Quest</a:t>
            </a:r>
            <a:endParaRPr b="0" i="0" sz="3600" u="none" cap="none" strike="noStrike">
              <a:solidFill>
                <a:schemeClr val="dk1"/>
              </a:solidFill>
              <a:latin typeface="Calibri"/>
              <a:ea typeface="Calibri"/>
              <a:cs typeface="Calibri"/>
              <a:sym typeface="Calibri"/>
            </a:endParaRPr>
          </a:p>
        </p:txBody>
      </p:sp>
      <p:sp>
        <p:nvSpPr>
          <p:cNvPr id="302" name="Google Shape;302;p11"/>
          <p:cNvSpPr/>
          <p:nvPr/>
        </p:nvSpPr>
        <p:spPr>
          <a:xfrm>
            <a:off x="6714906" y="9982200"/>
            <a:ext cx="4873176" cy="1176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Rajdhani"/>
              <a:buNone/>
            </a:pPr>
            <a:r>
              <a:rPr b="0" i="0" lang="en-US" sz="3200" u="none" cap="none" strike="noStrike">
                <a:solidFill>
                  <a:srgbClr val="FFFFFF"/>
                </a:solidFill>
                <a:latin typeface="Rajdhani"/>
                <a:ea typeface="Rajdhani"/>
                <a:cs typeface="Rajdhani"/>
                <a:sym typeface="Rajdhani"/>
              </a:rPr>
              <a:t>Adventurers seek immortal artifact.</a:t>
            </a:r>
            <a:endParaRPr b="0" i="0" sz="3200" u="none" cap="none" strike="noStrike">
              <a:solidFill>
                <a:schemeClr val="dk1"/>
              </a:solidFill>
              <a:latin typeface="Calibri"/>
              <a:ea typeface="Calibri"/>
              <a:cs typeface="Calibri"/>
              <a:sym typeface="Calibri"/>
            </a:endParaRPr>
          </a:p>
        </p:txBody>
      </p:sp>
      <p:sp>
        <p:nvSpPr>
          <p:cNvPr id="303" name="Google Shape;303;p11"/>
          <p:cNvSpPr/>
          <p:nvPr/>
        </p:nvSpPr>
        <p:spPr>
          <a:xfrm>
            <a:off x="12574572" y="3467100"/>
            <a:ext cx="5347368" cy="7861300"/>
          </a:xfrm>
          <a:prstGeom prst="rect">
            <a:avLst/>
          </a:prstGeom>
          <a:noFill/>
          <a:ln cap="flat" cmpd="sng" w="50800">
            <a:solidFill>
              <a:srgbClr val="FCEFCB"/>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4" name="Google Shape;304;p11"/>
          <p:cNvSpPr/>
          <p:nvPr/>
        </p:nvSpPr>
        <p:spPr>
          <a:xfrm>
            <a:off x="12879410" y="4876800"/>
            <a:ext cx="4737692" cy="6146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5" name="Google Shape;305;p11"/>
          <p:cNvSpPr/>
          <p:nvPr/>
        </p:nvSpPr>
        <p:spPr>
          <a:xfrm>
            <a:off x="12879410" y="4876800"/>
            <a:ext cx="4737692" cy="1854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6" name="Google Shape;306;p11"/>
          <p:cNvSpPr/>
          <p:nvPr/>
        </p:nvSpPr>
        <p:spPr>
          <a:xfrm>
            <a:off x="12879410" y="4876800"/>
            <a:ext cx="4737692" cy="1854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7" name="Google Shape;307;p11"/>
          <p:cNvSpPr/>
          <p:nvPr/>
        </p:nvSpPr>
        <p:spPr>
          <a:xfrm>
            <a:off x="12803200" y="4876800"/>
            <a:ext cx="4890111" cy="762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600"/>
              <a:buFont typeface="Playfair Display"/>
              <a:buNone/>
            </a:pPr>
            <a:r>
              <a:rPr b="1" i="0" lang="en-US" sz="3600" u="none" cap="none" strike="noStrike">
                <a:solidFill>
                  <a:srgbClr val="FFFFFF"/>
                </a:solidFill>
                <a:latin typeface="Playfair Display"/>
                <a:ea typeface="Playfair Display"/>
                <a:cs typeface="Playfair Display"/>
                <a:sym typeface="Playfair Display"/>
              </a:rPr>
              <a:t>Eclipse</a:t>
            </a:r>
            <a:endParaRPr b="0" i="0" sz="3600" u="none" cap="none" strike="noStrike">
              <a:solidFill>
                <a:schemeClr val="dk1"/>
              </a:solidFill>
              <a:latin typeface="Calibri"/>
              <a:ea typeface="Calibri"/>
              <a:cs typeface="Calibri"/>
              <a:sym typeface="Calibri"/>
            </a:endParaRPr>
          </a:p>
        </p:txBody>
      </p:sp>
      <p:sp>
        <p:nvSpPr>
          <p:cNvPr id="308" name="Google Shape;308;p11"/>
          <p:cNvSpPr/>
          <p:nvPr/>
        </p:nvSpPr>
        <p:spPr>
          <a:xfrm>
            <a:off x="12811668" y="5689600"/>
            <a:ext cx="4873176" cy="1176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Rajdhani"/>
              <a:buNone/>
            </a:pPr>
            <a:r>
              <a:rPr b="0" i="0" lang="en-US" sz="3200" u="none" cap="none" strike="noStrike">
                <a:solidFill>
                  <a:srgbClr val="FFFFFF"/>
                </a:solidFill>
                <a:latin typeface="Rajdhani"/>
                <a:ea typeface="Rajdhani"/>
                <a:cs typeface="Rajdhani"/>
                <a:sym typeface="Rajdhani"/>
              </a:rPr>
              <a:t>Rare event causes unpredictable magic.</a:t>
            </a:r>
            <a:endParaRPr b="0" i="0" sz="3200" u="none" cap="none" strike="noStrike">
              <a:solidFill>
                <a:schemeClr val="dk1"/>
              </a:solidFill>
              <a:latin typeface="Calibri"/>
              <a:ea typeface="Calibri"/>
              <a:cs typeface="Calibri"/>
              <a:sym typeface="Calibri"/>
            </a:endParaRPr>
          </a:p>
        </p:txBody>
      </p:sp>
      <p:pic>
        <p:nvPicPr>
          <p:cNvPr descr=" " id="309" name="Google Shape;309;p11"/>
          <p:cNvPicPr preferRelativeResize="0"/>
          <p:nvPr/>
        </p:nvPicPr>
        <p:blipFill rotWithShape="1">
          <a:blip r:embed="rId10">
            <a:alphaModFix/>
          </a:blip>
          <a:srcRect b="0" l="0" r="0" t="0"/>
          <a:stretch/>
        </p:blipFill>
        <p:spPr>
          <a:xfrm>
            <a:off x="14435354" y="7137400"/>
            <a:ext cx="1625803" cy="1625600"/>
          </a:xfrm>
          <a:prstGeom prst="rect">
            <a:avLst/>
          </a:prstGeom>
          <a:noFill/>
          <a:ln>
            <a:noFill/>
          </a:ln>
        </p:spPr>
      </p:pic>
      <p:pic>
        <p:nvPicPr>
          <p:cNvPr descr=" " id="310" name="Google Shape;310;p11"/>
          <p:cNvPicPr preferRelativeResize="0"/>
          <p:nvPr/>
        </p:nvPicPr>
        <p:blipFill rotWithShape="1">
          <a:blip r:embed="rId13">
            <a:alphaModFix/>
          </a:blip>
          <a:srcRect b="0" l="0" r="0" t="0"/>
          <a:stretch/>
        </p:blipFill>
        <p:spPr>
          <a:xfrm>
            <a:off x="14536942" y="7142162"/>
            <a:ext cx="1519452" cy="1519262"/>
          </a:xfrm>
          <a:prstGeom prst="rect">
            <a:avLst/>
          </a:prstGeom>
          <a:noFill/>
          <a:ln>
            <a:noFill/>
          </a:ln>
        </p:spPr>
      </p:pic>
      <p:sp>
        <p:nvSpPr>
          <p:cNvPr id="311" name="Google Shape;311;p11"/>
          <p:cNvSpPr/>
          <p:nvPr/>
        </p:nvSpPr>
        <p:spPr>
          <a:xfrm>
            <a:off x="12879410" y="9169400"/>
            <a:ext cx="4737692" cy="1854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2" name="Google Shape;312;p11"/>
          <p:cNvSpPr/>
          <p:nvPr/>
        </p:nvSpPr>
        <p:spPr>
          <a:xfrm>
            <a:off x="12879410" y="9169400"/>
            <a:ext cx="4737692" cy="1854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3" name="Google Shape;313;p11"/>
          <p:cNvSpPr/>
          <p:nvPr/>
        </p:nvSpPr>
        <p:spPr>
          <a:xfrm>
            <a:off x="12803200" y="9169400"/>
            <a:ext cx="4890111" cy="762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600"/>
              <a:buFont typeface="Playfair Display"/>
              <a:buNone/>
            </a:pPr>
            <a:r>
              <a:rPr b="1" i="0" lang="en-US" sz="3600" u="none" cap="none" strike="noStrike">
                <a:solidFill>
                  <a:srgbClr val="FFFFFF"/>
                </a:solidFill>
                <a:latin typeface="Playfair Display"/>
                <a:ea typeface="Playfair Display"/>
                <a:cs typeface="Playfair Display"/>
                <a:sym typeface="Playfair Display"/>
              </a:rPr>
              <a:t>Quest</a:t>
            </a:r>
            <a:endParaRPr b="0" i="0" sz="3600" u="none" cap="none" strike="noStrike">
              <a:solidFill>
                <a:schemeClr val="dk1"/>
              </a:solidFill>
              <a:latin typeface="Calibri"/>
              <a:ea typeface="Calibri"/>
              <a:cs typeface="Calibri"/>
              <a:sym typeface="Calibri"/>
            </a:endParaRPr>
          </a:p>
        </p:txBody>
      </p:sp>
      <p:sp>
        <p:nvSpPr>
          <p:cNvPr id="314" name="Google Shape;314;p11"/>
          <p:cNvSpPr/>
          <p:nvPr/>
        </p:nvSpPr>
        <p:spPr>
          <a:xfrm>
            <a:off x="12811668" y="9982200"/>
            <a:ext cx="4873176" cy="1176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Rajdhani"/>
              <a:buNone/>
            </a:pPr>
            <a:r>
              <a:rPr b="0" i="0" lang="en-US" sz="3200" u="none" cap="none" strike="noStrike">
                <a:solidFill>
                  <a:srgbClr val="FFFFFF"/>
                </a:solidFill>
                <a:latin typeface="Rajdhani"/>
                <a:ea typeface="Rajdhani"/>
                <a:cs typeface="Rajdhani"/>
                <a:sym typeface="Rajdhani"/>
              </a:rPr>
              <a:t>Adventurers seek immortal artifact.</a:t>
            </a:r>
            <a:endParaRPr b="0" i="0" sz="3200" u="none" cap="none" strike="noStrike">
              <a:solidFill>
                <a:schemeClr val="dk1"/>
              </a:solidFill>
              <a:latin typeface="Calibri"/>
              <a:ea typeface="Calibri"/>
              <a:cs typeface="Calibri"/>
              <a:sym typeface="Calibri"/>
            </a:endParaRPr>
          </a:p>
        </p:txBody>
      </p:sp>
      <p:sp>
        <p:nvSpPr>
          <p:cNvPr id="315" name="Google Shape;315;p11"/>
          <p:cNvSpPr/>
          <p:nvPr/>
        </p:nvSpPr>
        <p:spPr>
          <a:xfrm>
            <a:off x="18671334" y="3467100"/>
            <a:ext cx="5347368" cy="7861300"/>
          </a:xfrm>
          <a:prstGeom prst="rect">
            <a:avLst/>
          </a:prstGeom>
          <a:noFill/>
          <a:ln cap="flat" cmpd="sng" w="50800">
            <a:solidFill>
              <a:srgbClr val="FCEFCB"/>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6" name="Google Shape;316;p11"/>
          <p:cNvSpPr/>
          <p:nvPr/>
        </p:nvSpPr>
        <p:spPr>
          <a:xfrm>
            <a:off x="18976172" y="4876800"/>
            <a:ext cx="4737692" cy="6146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7" name="Google Shape;317;p11"/>
          <p:cNvSpPr/>
          <p:nvPr/>
        </p:nvSpPr>
        <p:spPr>
          <a:xfrm>
            <a:off x="18976172" y="4876800"/>
            <a:ext cx="4737692" cy="1854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8" name="Google Shape;318;p11"/>
          <p:cNvSpPr/>
          <p:nvPr/>
        </p:nvSpPr>
        <p:spPr>
          <a:xfrm>
            <a:off x="18976172" y="4876800"/>
            <a:ext cx="4737692" cy="1854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9" name="Google Shape;319;p11"/>
          <p:cNvSpPr/>
          <p:nvPr/>
        </p:nvSpPr>
        <p:spPr>
          <a:xfrm>
            <a:off x="18899962" y="4876800"/>
            <a:ext cx="4890111" cy="762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600"/>
              <a:buFont typeface="Playfair Display"/>
              <a:buNone/>
            </a:pPr>
            <a:r>
              <a:rPr b="1" i="0" lang="en-US" sz="3600" u="none" cap="none" strike="noStrike">
                <a:solidFill>
                  <a:srgbClr val="FFFFFF"/>
                </a:solidFill>
                <a:latin typeface="Playfair Display"/>
                <a:ea typeface="Playfair Display"/>
                <a:cs typeface="Playfair Display"/>
                <a:sym typeface="Playfair Display"/>
              </a:rPr>
              <a:t>Eclipse</a:t>
            </a:r>
            <a:endParaRPr b="0" i="0" sz="3600" u="none" cap="none" strike="noStrike">
              <a:solidFill>
                <a:schemeClr val="dk1"/>
              </a:solidFill>
              <a:latin typeface="Calibri"/>
              <a:ea typeface="Calibri"/>
              <a:cs typeface="Calibri"/>
              <a:sym typeface="Calibri"/>
            </a:endParaRPr>
          </a:p>
        </p:txBody>
      </p:sp>
      <p:sp>
        <p:nvSpPr>
          <p:cNvPr id="320" name="Google Shape;320;p11"/>
          <p:cNvSpPr/>
          <p:nvPr/>
        </p:nvSpPr>
        <p:spPr>
          <a:xfrm>
            <a:off x="18908430" y="5689600"/>
            <a:ext cx="4873176" cy="1176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Rajdhani"/>
              <a:buNone/>
            </a:pPr>
            <a:r>
              <a:rPr b="0" i="0" lang="en-US" sz="3200" u="none" cap="none" strike="noStrike">
                <a:solidFill>
                  <a:srgbClr val="FFFFFF"/>
                </a:solidFill>
                <a:latin typeface="Rajdhani"/>
                <a:ea typeface="Rajdhani"/>
                <a:cs typeface="Rajdhani"/>
                <a:sym typeface="Rajdhani"/>
              </a:rPr>
              <a:t>Rare event causes unpredictable magic.</a:t>
            </a:r>
            <a:endParaRPr b="0" i="0" sz="3200" u="none" cap="none" strike="noStrike">
              <a:solidFill>
                <a:schemeClr val="dk1"/>
              </a:solidFill>
              <a:latin typeface="Calibri"/>
              <a:ea typeface="Calibri"/>
              <a:cs typeface="Calibri"/>
              <a:sym typeface="Calibri"/>
            </a:endParaRPr>
          </a:p>
        </p:txBody>
      </p:sp>
      <p:pic>
        <p:nvPicPr>
          <p:cNvPr descr=" " id="321" name="Google Shape;321;p11"/>
          <p:cNvPicPr preferRelativeResize="0"/>
          <p:nvPr/>
        </p:nvPicPr>
        <p:blipFill rotWithShape="1">
          <a:blip r:embed="rId10">
            <a:alphaModFix/>
          </a:blip>
          <a:srcRect b="0" l="0" r="0" t="0"/>
          <a:stretch/>
        </p:blipFill>
        <p:spPr>
          <a:xfrm>
            <a:off x="20532116" y="7137400"/>
            <a:ext cx="1625803" cy="1625600"/>
          </a:xfrm>
          <a:prstGeom prst="rect">
            <a:avLst/>
          </a:prstGeom>
          <a:noFill/>
          <a:ln>
            <a:noFill/>
          </a:ln>
        </p:spPr>
      </p:pic>
      <p:pic>
        <p:nvPicPr>
          <p:cNvPr descr=" " id="322" name="Google Shape;322;p11"/>
          <p:cNvPicPr preferRelativeResize="0"/>
          <p:nvPr/>
        </p:nvPicPr>
        <p:blipFill rotWithShape="1">
          <a:blip r:embed="rId14">
            <a:alphaModFix/>
          </a:blip>
          <a:srcRect b="0" l="0" r="0" t="0"/>
          <a:stretch/>
        </p:blipFill>
        <p:spPr>
          <a:xfrm>
            <a:off x="20599860" y="7137400"/>
            <a:ext cx="1490319" cy="1625600"/>
          </a:xfrm>
          <a:prstGeom prst="rect">
            <a:avLst/>
          </a:prstGeom>
          <a:noFill/>
          <a:ln>
            <a:noFill/>
          </a:ln>
        </p:spPr>
      </p:pic>
      <p:sp>
        <p:nvSpPr>
          <p:cNvPr id="323" name="Google Shape;323;p11"/>
          <p:cNvSpPr/>
          <p:nvPr/>
        </p:nvSpPr>
        <p:spPr>
          <a:xfrm>
            <a:off x="18976172" y="9169400"/>
            <a:ext cx="4737692" cy="1854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4" name="Google Shape;324;p11"/>
          <p:cNvSpPr/>
          <p:nvPr/>
        </p:nvSpPr>
        <p:spPr>
          <a:xfrm>
            <a:off x="18976172" y="9169400"/>
            <a:ext cx="4737692" cy="1854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5" name="Google Shape;325;p11"/>
          <p:cNvSpPr/>
          <p:nvPr/>
        </p:nvSpPr>
        <p:spPr>
          <a:xfrm>
            <a:off x="18899962" y="9169400"/>
            <a:ext cx="4890111" cy="762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600"/>
              <a:buFont typeface="Playfair Display"/>
              <a:buNone/>
            </a:pPr>
            <a:r>
              <a:rPr b="1" i="0" lang="en-US" sz="3600" u="none" cap="none" strike="noStrike">
                <a:solidFill>
                  <a:srgbClr val="FFFFFF"/>
                </a:solidFill>
                <a:latin typeface="Playfair Display"/>
                <a:ea typeface="Playfair Display"/>
                <a:cs typeface="Playfair Display"/>
                <a:sym typeface="Playfair Display"/>
              </a:rPr>
              <a:t>Quest</a:t>
            </a:r>
            <a:endParaRPr b="0" i="0" sz="3600" u="none" cap="none" strike="noStrike">
              <a:solidFill>
                <a:schemeClr val="dk1"/>
              </a:solidFill>
              <a:latin typeface="Calibri"/>
              <a:ea typeface="Calibri"/>
              <a:cs typeface="Calibri"/>
              <a:sym typeface="Calibri"/>
            </a:endParaRPr>
          </a:p>
        </p:txBody>
      </p:sp>
      <p:sp>
        <p:nvSpPr>
          <p:cNvPr id="326" name="Google Shape;326;p11"/>
          <p:cNvSpPr/>
          <p:nvPr/>
        </p:nvSpPr>
        <p:spPr>
          <a:xfrm>
            <a:off x="18908430" y="9982200"/>
            <a:ext cx="4873176" cy="1176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Rajdhani"/>
              <a:buNone/>
            </a:pPr>
            <a:r>
              <a:rPr b="0" i="0" lang="en-US" sz="3200" u="none" cap="none" strike="noStrike">
                <a:solidFill>
                  <a:srgbClr val="FFFFFF"/>
                </a:solidFill>
                <a:latin typeface="Rajdhani"/>
                <a:ea typeface="Rajdhani"/>
                <a:cs typeface="Rajdhani"/>
                <a:sym typeface="Rajdhani"/>
              </a:rPr>
              <a:t>Adventurers seek immortal artifact.</a:t>
            </a:r>
            <a:endParaRPr b="0" i="0" sz="3200" u="none" cap="none" strike="noStrike">
              <a:solidFill>
                <a:schemeClr val="dk1"/>
              </a:solidFill>
              <a:latin typeface="Calibri"/>
              <a:ea typeface="Calibri"/>
              <a:cs typeface="Calibri"/>
              <a:sym typeface="Calibri"/>
            </a:endParaRPr>
          </a:p>
        </p:txBody>
      </p:sp>
      <p:sp>
        <p:nvSpPr>
          <p:cNvPr id="327" name="Google Shape;327;p11"/>
          <p:cNvSpPr/>
          <p:nvPr/>
        </p:nvSpPr>
        <p:spPr>
          <a:xfrm>
            <a:off x="1994149" y="2146300"/>
            <a:ext cx="2133867" cy="2133600"/>
          </a:xfrm>
          <a:prstGeom prst="roundRect">
            <a:avLst>
              <a:gd fmla="val 198429" name="adj"/>
            </a:avLst>
          </a:prstGeom>
          <a:solidFill>
            <a:srgbClr val="000000"/>
          </a:solidFill>
          <a:ln cap="flat" cmpd="sng" w="50800">
            <a:solidFill>
              <a:srgbClr val="FAE4AE"/>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8" name="Google Shape;328;p11"/>
          <p:cNvSpPr/>
          <p:nvPr/>
        </p:nvSpPr>
        <p:spPr>
          <a:xfrm>
            <a:off x="2762595" y="2533650"/>
            <a:ext cx="935684" cy="16975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Playfair Display"/>
              <a:buNone/>
            </a:pPr>
            <a:r>
              <a:rPr b="1" i="0" lang="en-US" sz="8000" u="none" cap="none" strike="noStrike">
                <a:solidFill>
                  <a:srgbClr val="FFFFFF"/>
                </a:solidFill>
                <a:latin typeface="Playfair Display"/>
                <a:ea typeface="Playfair Display"/>
                <a:cs typeface="Playfair Display"/>
                <a:sym typeface="Playfair Display"/>
              </a:rPr>
              <a:t>S</a:t>
            </a:r>
            <a:endParaRPr b="0" i="0" sz="8000" u="none" cap="none" strike="noStrike">
              <a:solidFill>
                <a:schemeClr val="dk1"/>
              </a:solidFill>
              <a:latin typeface="Calibri"/>
              <a:ea typeface="Calibri"/>
              <a:cs typeface="Calibri"/>
              <a:sym typeface="Calibri"/>
            </a:endParaRPr>
          </a:p>
        </p:txBody>
      </p:sp>
      <p:sp>
        <p:nvSpPr>
          <p:cNvPr id="329" name="Google Shape;329;p11"/>
          <p:cNvSpPr/>
          <p:nvPr/>
        </p:nvSpPr>
        <p:spPr>
          <a:xfrm>
            <a:off x="8090911" y="2146300"/>
            <a:ext cx="2133867" cy="2133600"/>
          </a:xfrm>
          <a:prstGeom prst="roundRect">
            <a:avLst>
              <a:gd fmla="val 198429" name="adj"/>
            </a:avLst>
          </a:prstGeom>
          <a:solidFill>
            <a:srgbClr val="000000"/>
          </a:solidFill>
          <a:ln cap="flat" cmpd="sng" w="50800">
            <a:solidFill>
              <a:srgbClr val="FAE4AE"/>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0" name="Google Shape;330;p11"/>
          <p:cNvSpPr/>
          <p:nvPr/>
        </p:nvSpPr>
        <p:spPr>
          <a:xfrm>
            <a:off x="8662483" y="2533650"/>
            <a:ext cx="1329433" cy="16975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Playfair Display"/>
              <a:buNone/>
            </a:pPr>
            <a:r>
              <a:rPr b="1" i="0" lang="en-US" sz="8000" u="none" cap="none" strike="noStrike">
                <a:solidFill>
                  <a:srgbClr val="FFFFFF"/>
                </a:solidFill>
                <a:latin typeface="Playfair Display"/>
                <a:ea typeface="Playfair Display"/>
                <a:cs typeface="Playfair Display"/>
                <a:sym typeface="Playfair Display"/>
              </a:rPr>
              <a:t>W</a:t>
            </a:r>
            <a:endParaRPr b="0" i="0" sz="8000" u="none" cap="none" strike="noStrike">
              <a:solidFill>
                <a:schemeClr val="dk1"/>
              </a:solidFill>
              <a:latin typeface="Calibri"/>
              <a:ea typeface="Calibri"/>
              <a:cs typeface="Calibri"/>
              <a:sym typeface="Calibri"/>
            </a:endParaRPr>
          </a:p>
        </p:txBody>
      </p:sp>
      <p:sp>
        <p:nvSpPr>
          <p:cNvPr id="331" name="Google Shape;331;p11"/>
          <p:cNvSpPr/>
          <p:nvPr/>
        </p:nvSpPr>
        <p:spPr>
          <a:xfrm>
            <a:off x="14187673" y="2146300"/>
            <a:ext cx="2133867" cy="2133600"/>
          </a:xfrm>
          <a:prstGeom prst="roundRect">
            <a:avLst>
              <a:gd fmla="val 198429" name="adj"/>
            </a:avLst>
          </a:prstGeom>
          <a:solidFill>
            <a:srgbClr val="000000"/>
          </a:solidFill>
          <a:ln cap="flat" cmpd="sng" w="50800">
            <a:solidFill>
              <a:srgbClr val="FAE4AE"/>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2" name="Google Shape;332;p11"/>
          <p:cNvSpPr/>
          <p:nvPr/>
        </p:nvSpPr>
        <p:spPr>
          <a:xfrm>
            <a:off x="14848156" y="2533650"/>
            <a:ext cx="1151611" cy="16975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Playfair Display"/>
              <a:buNone/>
            </a:pPr>
            <a:r>
              <a:rPr b="1" i="0" lang="en-US" sz="8000" u="none" cap="none" strike="noStrike">
                <a:solidFill>
                  <a:srgbClr val="FFFFFF"/>
                </a:solidFill>
                <a:latin typeface="Playfair Display"/>
                <a:ea typeface="Playfair Display"/>
                <a:cs typeface="Playfair Display"/>
                <a:sym typeface="Playfair Display"/>
              </a:rPr>
              <a:t>O</a:t>
            </a:r>
            <a:endParaRPr b="0" i="0" sz="8000" u="none" cap="none" strike="noStrike">
              <a:solidFill>
                <a:schemeClr val="dk1"/>
              </a:solidFill>
              <a:latin typeface="Calibri"/>
              <a:ea typeface="Calibri"/>
              <a:cs typeface="Calibri"/>
              <a:sym typeface="Calibri"/>
            </a:endParaRPr>
          </a:p>
        </p:txBody>
      </p:sp>
      <p:sp>
        <p:nvSpPr>
          <p:cNvPr id="333" name="Google Shape;333;p11"/>
          <p:cNvSpPr/>
          <p:nvPr/>
        </p:nvSpPr>
        <p:spPr>
          <a:xfrm>
            <a:off x="20284435" y="2146300"/>
            <a:ext cx="2133867" cy="2133600"/>
          </a:xfrm>
          <a:prstGeom prst="roundRect">
            <a:avLst>
              <a:gd fmla="val 198429" name="adj"/>
            </a:avLst>
          </a:prstGeom>
          <a:solidFill>
            <a:srgbClr val="000000"/>
          </a:solidFill>
          <a:ln cap="flat" cmpd="sng" w="50800">
            <a:solidFill>
              <a:srgbClr val="FAE4AE"/>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4" name="Google Shape;334;p11"/>
          <p:cNvSpPr/>
          <p:nvPr/>
        </p:nvSpPr>
        <p:spPr>
          <a:xfrm>
            <a:off x="21008426" y="2533650"/>
            <a:ext cx="1024595" cy="16975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Playfair Display"/>
              <a:buNone/>
            </a:pPr>
            <a:r>
              <a:rPr b="1" i="0" lang="en-US" sz="8000" u="none" cap="none" strike="noStrike">
                <a:solidFill>
                  <a:srgbClr val="FFFFFF"/>
                </a:solidFill>
                <a:latin typeface="Playfair Display"/>
                <a:ea typeface="Playfair Display"/>
                <a:cs typeface="Playfair Display"/>
                <a:sym typeface="Playfair Display"/>
              </a:rPr>
              <a:t>T</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1F1F1"/>
        </a:solidFill>
      </p:bgPr>
    </p:bg>
    <p:spTree>
      <p:nvGrpSpPr>
        <p:cNvPr id="339" name="Shape 339"/>
        <p:cNvGrpSpPr/>
        <p:nvPr/>
      </p:nvGrpSpPr>
      <p:grpSpPr>
        <a:xfrm>
          <a:off x="0" y="0"/>
          <a:ext cx="0" cy="0"/>
          <a:chOff x="0" y="0"/>
          <a:chExt cx="0" cy="0"/>
        </a:xfrm>
      </p:grpSpPr>
      <p:pic>
        <p:nvPicPr>
          <p:cNvPr descr=" " id="340" name="Google Shape;340;p12"/>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341" name="Google Shape;341;p12"/>
          <p:cNvPicPr preferRelativeResize="0"/>
          <p:nvPr/>
        </p:nvPicPr>
        <p:blipFill rotWithShape="1">
          <a:blip r:embed="rId4">
            <a:alphaModFix/>
          </a:blip>
          <a:srcRect b="0" l="0" r="0" t="0"/>
          <a:stretch/>
        </p:blipFill>
        <p:spPr>
          <a:xfrm>
            <a:off x="609676" y="812800"/>
            <a:ext cx="1699569" cy="2274354"/>
          </a:xfrm>
          <a:prstGeom prst="rect">
            <a:avLst/>
          </a:prstGeom>
          <a:noFill/>
          <a:ln>
            <a:noFill/>
          </a:ln>
        </p:spPr>
      </p:pic>
      <p:pic>
        <p:nvPicPr>
          <p:cNvPr descr=" " id="342" name="Google Shape;342;p12"/>
          <p:cNvPicPr preferRelativeResize="0"/>
          <p:nvPr/>
        </p:nvPicPr>
        <p:blipFill rotWithShape="1">
          <a:blip r:embed="rId5">
            <a:alphaModFix/>
          </a:blip>
          <a:srcRect b="0" l="0" r="0" t="0"/>
          <a:stretch/>
        </p:blipFill>
        <p:spPr>
          <a:xfrm>
            <a:off x="21491086" y="10706100"/>
            <a:ext cx="1672203" cy="2237656"/>
          </a:xfrm>
          <a:prstGeom prst="rect">
            <a:avLst/>
          </a:prstGeom>
          <a:noFill/>
          <a:ln>
            <a:noFill/>
          </a:ln>
        </p:spPr>
      </p:pic>
      <p:pic>
        <p:nvPicPr>
          <p:cNvPr descr=" " id="343" name="Google Shape;343;p12"/>
          <p:cNvPicPr preferRelativeResize="0"/>
          <p:nvPr/>
        </p:nvPicPr>
        <p:blipFill rotWithShape="1">
          <a:blip r:embed="rId6">
            <a:alphaModFix/>
          </a:blip>
          <a:srcRect b="0" l="0" r="0" t="0"/>
          <a:stretch/>
        </p:blipFill>
        <p:spPr>
          <a:xfrm>
            <a:off x="1676610" y="10706100"/>
            <a:ext cx="1264698" cy="1264407"/>
          </a:xfrm>
          <a:prstGeom prst="rect">
            <a:avLst/>
          </a:prstGeom>
          <a:noFill/>
          <a:ln>
            <a:noFill/>
          </a:ln>
        </p:spPr>
      </p:pic>
      <p:pic>
        <p:nvPicPr>
          <p:cNvPr descr=" " id="344" name="Google Shape;344;p12"/>
          <p:cNvPicPr preferRelativeResize="0"/>
          <p:nvPr/>
        </p:nvPicPr>
        <p:blipFill rotWithShape="1">
          <a:blip r:embed="rId7">
            <a:alphaModFix/>
          </a:blip>
          <a:srcRect b="0" l="0" r="0" t="0"/>
          <a:stretch/>
        </p:blipFill>
        <p:spPr>
          <a:xfrm>
            <a:off x="21138747" y="2395724"/>
            <a:ext cx="353105" cy="353058"/>
          </a:xfrm>
          <a:prstGeom prst="rect">
            <a:avLst/>
          </a:prstGeom>
          <a:noFill/>
          <a:ln>
            <a:noFill/>
          </a:ln>
        </p:spPr>
      </p:pic>
      <p:pic>
        <p:nvPicPr>
          <p:cNvPr descr=" " id="345" name="Google Shape;345;p12"/>
          <p:cNvPicPr preferRelativeResize="0"/>
          <p:nvPr/>
        </p:nvPicPr>
        <p:blipFill rotWithShape="1">
          <a:blip r:embed="rId8">
            <a:alphaModFix/>
          </a:blip>
          <a:srcRect b="0" l="0" r="0" t="0"/>
          <a:stretch/>
        </p:blipFill>
        <p:spPr>
          <a:xfrm>
            <a:off x="20474959" y="1955800"/>
            <a:ext cx="273593" cy="273558"/>
          </a:xfrm>
          <a:prstGeom prst="rect">
            <a:avLst/>
          </a:prstGeom>
          <a:noFill/>
          <a:ln>
            <a:noFill/>
          </a:ln>
        </p:spPr>
      </p:pic>
      <p:sp>
        <p:nvSpPr>
          <p:cNvPr id="346" name="Google Shape;346;p12"/>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47" name="Google Shape;347;p12"/>
          <p:cNvPicPr preferRelativeResize="0"/>
          <p:nvPr/>
        </p:nvPicPr>
        <p:blipFill rotWithShape="1">
          <a:blip r:embed="rId9">
            <a:alphaModFix/>
          </a:blip>
          <a:srcRect b="0" l="0" r="0" t="0"/>
          <a:stretch/>
        </p:blipFill>
        <p:spPr>
          <a:xfrm>
            <a:off x="23523340" y="10820400"/>
            <a:ext cx="711289" cy="2590800"/>
          </a:xfrm>
          <a:prstGeom prst="rect">
            <a:avLst/>
          </a:prstGeom>
          <a:noFill/>
          <a:ln>
            <a:noFill/>
          </a:ln>
        </p:spPr>
      </p:pic>
      <p:pic>
        <p:nvPicPr>
          <p:cNvPr descr=" " id="348" name="Google Shape;348;p12"/>
          <p:cNvPicPr preferRelativeResize="0"/>
          <p:nvPr/>
        </p:nvPicPr>
        <p:blipFill rotWithShape="1">
          <a:blip r:embed="rId10">
            <a:alphaModFix/>
          </a:blip>
          <a:srcRect b="0" l="0" r="0" t="0"/>
          <a:stretch/>
        </p:blipFill>
        <p:spPr>
          <a:xfrm>
            <a:off x="17286861" y="2451100"/>
            <a:ext cx="2016876" cy="2573052"/>
          </a:xfrm>
          <a:prstGeom prst="rect">
            <a:avLst/>
          </a:prstGeom>
          <a:noFill/>
          <a:ln>
            <a:noFill/>
          </a:ln>
        </p:spPr>
      </p:pic>
      <p:pic>
        <p:nvPicPr>
          <p:cNvPr descr=" " id="349" name="Google Shape;349;p12"/>
          <p:cNvPicPr preferRelativeResize="0"/>
          <p:nvPr/>
        </p:nvPicPr>
        <p:blipFill rotWithShape="1">
          <a:blip r:embed="rId11">
            <a:alphaModFix/>
          </a:blip>
          <a:srcRect b="0" l="0" r="0" t="0"/>
          <a:stretch/>
        </p:blipFill>
        <p:spPr>
          <a:xfrm>
            <a:off x="685886" y="787400"/>
            <a:ext cx="6084060" cy="12369800"/>
          </a:xfrm>
          <a:prstGeom prst="rect">
            <a:avLst/>
          </a:prstGeom>
          <a:noFill/>
          <a:ln>
            <a:noFill/>
          </a:ln>
        </p:spPr>
      </p:pic>
      <p:sp>
        <p:nvSpPr>
          <p:cNvPr id="350" name="Google Shape;350;p12"/>
          <p:cNvSpPr/>
          <p:nvPr/>
        </p:nvSpPr>
        <p:spPr>
          <a:xfrm>
            <a:off x="7900387" y="1930400"/>
            <a:ext cx="5368538" cy="16975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Playfair Display"/>
              <a:buNone/>
            </a:pPr>
            <a:r>
              <a:rPr b="1" i="0" lang="en-US" sz="8000" u="none" cap="none" strike="noStrike">
                <a:solidFill>
                  <a:srgbClr val="FFFFFF"/>
                </a:solidFill>
                <a:latin typeface="Playfair Display"/>
                <a:ea typeface="Playfair Display"/>
                <a:cs typeface="Playfair Display"/>
                <a:sym typeface="Playfair Display"/>
              </a:rPr>
              <a:t>Some Data</a:t>
            </a:r>
            <a:endParaRPr b="0" i="0" sz="8000" u="none" cap="none" strike="noStrike">
              <a:solidFill>
                <a:schemeClr val="dk1"/>
              </a:solidFill>
              <a:latin typeface="Calibri"/>
              <a:ea typeface="Calibri"/>
              <a:cs typeface="Calibri"/>
              <a:sym typeface="Calibri"/>
            </a:endParaRPr>
          </a:p>
        </p:txBody>
      </p:sp>
      <p:sp>
        <p:nvSpPr>
          <p:cNvPr id="351" name="Google Shape;351;p12"/>
          <p:cNvSpPr/>
          <p:nvPr/>
        </p:nvSpPr>
        <p:spPr>
          <a:xfrm>
            <a:off x="7900387" y="5029200"/>
            <a:ext cx="8573572" cy="7124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2" name="Google Shape;352;p12"/>
          <p:cNvSpPr/>
          <p:nvPr/>
        </p:nvSpPr>
        <p:spPr>
          <a:xfrm>
            <a:off x="7900387" y="5029200"/>
            <a:ext cx="8573572" cy="1968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3" name="Google Shape;353;p12"/>
          <p:cNvSpPr/>
          <p:nvPr/>
        </p:nvSpPr>
        <p:spPr>
          <a:xfrm>
            <a:off x="7900387" y="5029200"/>
            <a:ext cx="3391324" cy="1968500"/>
          </a:xfrm>
          <a:prstGeom prst="rect">
            <a:avLst/>
          </a:prstGeom>
          <a:noFill/>
          <a:ln cap="flat" cmpd="sng" w="50800">
            <a:solidFill>
              <a:srgbClr val="FAE4AE"/>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4" name="Google Shape;354;p12"/>
          <p:cNvSpPr/>
          <p:nvPr/>
        </p:nvSpPr>
        <p:spPr>
          <a:xfrm>
            <a:off x="8662483" y="5334000"/>
            <a:ext cx="2205842" cy="16975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BE6B4"/>
              </a:buClr>
              <a:buSzPts val="8000"/>
              <a:buFont typeface="Playfair Display"/>
              <a:buNone/>
            </a:pPr>
            <a:r>
              <a:rPr b="1" i="0" lang="en-US" sz="8000" u="none" cap="none" strike="noStrike">
                <a:solidFill>
                  <a:srgbClr val="FBE6B4"/>
                </a:solidFill>
                <a:latin typeface="Playfair Display"/>
                <a:ea typeface="Playfair Display"/>
                <a:cs typeface="Playfair Display"/>
                <a:sym typeface="Playfair Display"/>
              </a:rPr>
              <a:t>70%</a:t>
            </a:r>
            <a:endParaRPr b="0" i="0" sz="8000" u="none" cap="none" strike="noStrike">
              <a:solidFill>
                <a:schemeClr val="dk1"/>
              </a:solidFill>
              <a:latin typeface="Calibri"/>
              <a:ea typeface="Calibri"/>
              <a:cs typeface="Calibri"/>
              <a:sym typeface="Calibri"/>
            </a:endParaRPr>
          </a:p>
        </p:txBody>
      </p:sp>
      <p:sp>
        <p:nvSpPr>
          <p:cNvPr id="355" name="Google Shape;355;p12"/>
          <p:cNvSpPr/>
          <p:nvPr/>
        </p:nvSpPr>
        <p:spPr>
          <a:xfrm>
            <a:off x="11494937" y="5137150"/>
            <a:ext cx="4979022" cy="1752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6" name="Google Shape;356;p12"/>
          <p:cNvSpPr/>
          <p:nvPr/>
        </p:nvSpPr>
        <p:spPr>
          <a:xfrm>
            <a:off x="11494937" y="5137150"/>
            <a:ext cx="5131441" cy="762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Playfair Display"/>
              <a:buNone/>
            </a:pPr>
            <a:r>
              <a:rPr b="1" i="0" lang="en-US" sz="3600" u="none" cap="none" strike="noStrike">
                <a:solidFill>
                  <a:srgbClr val="FFFFFF"/>
                </a:solidFill>
                <a:latin typeface="Playfair Display"/>
                <a:ea typeface="Playfair Display"/>
                <a:cs typeface="Playfair Display"/>
                <a:sym typeface="Playfair Display"/>
              </a:rPr>
              <a:t>Enchanted Creatures</a:t>
            </a:r>
            <a:endParaRPr b="0" i="0" sz="3600" u="none" cap="none" strike="noStrike">
              <a:solidFill>
                <a:schemeClr val="dk1"/>
              </a:solidFill>
              <a:latin typeface="Calibri"/>
              <a:ea typeface="Calibri"/>
              <a:cs typeface="Calibri"/>
              <a:sym typeface="Calibri"/>
            </a:endParaRPr>
          </a:p>
        </p:txBody>
      </p:sp>
      <p:sp>
        <p:nvSpPr>
          <p:cNvPr id="357" name="Google Shape;357;p12"/>
          <p:cNvSpPr/>
          <p:nvPr/>
        </p:nvSpPr>
        <p:spPr>
          <a:xfrm>
            <a:off x="11494937" y="5848350"/>
            <a:ext cx="5114506" cy="1176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Rajdhani"/>
              <a:buNone/>
            </a:pPr>
            <a:r>
              <a:rPr b="0" i="0" lang="en-US" sz="3200" u="none" cap="none" strike="noStrike">
                <a:solidFill>
                  <a:srgbClr val="FFFFFF"/>
                </a:solidFill>
                <a:latin typeface="Rajdhani"/>
                <a:ea typeface="Rajdhani"/>
                <a:cs typeface="Rajdhani"/>
                <a:sym typeface="Rajdhani"/>
              </a:rPr>
              <a:t>possess the ability to cast spells.</a:t>
            </a:r>
            <a:endParaRPr b="0" i="0" sz="3200" u="none" cap="none" strike="noStrike">
              <a:solidFill>
                <a:schemeClr val="dk1"/>
              </a:solidFill>
              <a:latin typeface="Calibri"/>
              <a:ea typeface="Calibri"/>
              <a:cs typeface="Calibri"/>
              <a:sym typeface="Calibri"/>
            </a:endParaRPr>
          </a:p>
        </p:txBody>
      </p:sp>
      <p:sp>
        <p:nvSpPr>
          <p:cNvPr id="358" name="Google Shape;358;p12"/>
          <p:cNvSpPr/>
          <p:nvPr/>
        </p:nvSpPr>
        <p:spPr>
          <a:xfrm>
            <a:off x="7900387" y="7607300"/>
            <a:ext cx="8573572" cy="1968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9" name="Google Shape;359;p12"/>
          <p:cNvSpPr/>
          <p:nvPr/>
        </p:nvSpPr>
        <p:spPr>
          <a:xfrm>
            <a:off x="7900387" y="7607300"/>
            <a:ext cx="3492937" cy="1968500"/>
          </a:xfrm>
          <a:prstGeom prst="rect">
            <a:avLst/>
          </a:prstGeom>
          <a:noFill/>
          <a:ln cap="flat" cmpd="sng" w="50800">
            <a:solidFill>
              <a:srgbClr val="FAE4AE"/>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0" name="Google Shape;360;p12"/>
          <p:cNvSpPr/>
          <p:nvPr/>
        </p:nvSpPr>
        <p:spPr>
          <a:xfrm>
            <a:off x="8662483" y="7912100"/>
            <a:ext cx="2307455" cy="16975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BE6B4"/>
              </a:buClr>
              <a:buSzPts val="8000"/>
              <a:buFont typeface="Playfair Display"/>
              <a:buNone/>
            </a:pPr>
            <a:r>
              <a:rPr b="1" i="0" lang="en-US" sz="8000" u="none" cap="none" strike="noStrike">
                <a:solidFill>
                  <a:srgbClr val="FBE6B4"/>
                </a:solidFill>
                <a:latin typeface="Playfair Display"/>
                <a:ea typeface="Playfair Display"/>
                <a:cs typeface="Playfair Display"/>
                <a:sym typeface="Playfair Display"/>
              </a:rPr>
              <a:t>60%</a:t>
            </a:r>
            <a:endParaRPr b="0" i="0" sz="8000" u="none" cap="none" strike="noStrike">
              <a:solidFill>
                <a:schemeClr val="dk1"/>
              </a:solidFill>
              <a:latin typeface="Calibri"/>
              <a:ea typeface="Calibri"/>
              <a:cs typeface="Calibri"/>
              <a:sym typeface="Calibri"/>
            </a:endParaRPr>
          </a:p>
        </p:txBody>
      </p:sp>
      <p:sp>
        <p:nvSpPr>
          <p:cNvPr id="361" name="Google Shape;361;p12"/>
          <p:cNvSpPr/>
          <p:nvPr/>
        </p:nvSpPr>
        <p:spPr>
          <a:xfrm>
            <a:off x="11596549" y="7670800"/>
            <a:ext cx="4877410" cy="184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2" name="Google Shape;362;p12"/>
          <p:cNvSpPr/>
          <p:nvPr/>
        </p:nvSpPr>
        <p:spPr>
          <a:xfrm>
            <a:off x="11596549" y="7670800"/>
            <a:ext cx="5029829" cy="1371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Playfair Display"/>
              <a:buNone/>
            </a:pPr>
            <a:r>
              <a:rPr b="1" i="0" lang="en-US" sz="3600" u="none" cap="none" strike="noStrike">
                <a:solidFill>
                  <a:srgbClr val="FFFFFF"/>
                </a:solidFill>
                <a:latin typeface="Playfair Display"/>
                <a:ea typeface="Playfair Display"/>
                <a:cs typeface="Playfair Display"/>
                <a:sym typeface="Playfair Display"/>
              </a:rPr>
              <a:t>Magic-Wielding Individuals</a:t>
            </a:r>
            <a:endParaRPr b="0" i="0" sz="3600" u="none" cap="none" strike="noStrike">
              <a:solidFill>
                <a:schemeClr val="dk1"/>
              </a:solidFill>
              <a:latin typeface="Calibri"/>
              <a:ea typeface="Calibri"/>
              <a:cs typeface="Calibri"/>
              <a:sym typeface="Calibri"/>
            </a:endParaRPr>
          </a:p>
        </p:txBody>
      </p:sp>
      <p:sp>
        <p:nvSpPr>
          <p:cNvPr id="363" name="Google Shape;363;p12"/>
          <p:cNvSpPr/>
          <p:nvPr/>
        </p:nvSpPr>
        <p:spPr>
          <a:xfrm>
            <a:off x="11596549" y="8991600"/>
            <a:ext cx="5012893" cy="6561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Rajdhani"/>
              <a:buNone/>
            </a:pPr>
            <a:r>
              <a:rPr b="0" i="0" lang="en-US" sz="3200" u="none" cap="none" strike="noStrike">
                <a:solidFill>
                  <a:srgbClr val="FFFFFF"/>
                </a:solidFill>
                <a:latin typeface="Rajdhani"/>
                <a:ea typeface="Rajdhani"/>
                <a:cs typeface="Rajdhani"/>
                <a:sym typeface="Rajdhani"/>
              </a:rPr>
              <a:t>practice the art of illusions.</a:t>
            </a:r>
            <a:endParaRPr b="0" i="0" sz="3200" u="none" cap="none" strike="noStrike">
              <a:solidFill>
                <a:schemeClr val="dk1"/>
              </a:solidFill>
              <a:latin typeface="Calibri"/>
              <a:ea typeface="Calibri"/>
              <a:cs typeface="Calibri"/>
              <a:sym typeface="Calibri"/>
            </a:endParaRPr>
          </a:p>
        </p:txBody>
      </p:sp>
      <p:sp>
        <p:nvSpPr>
          <p:cNvPr id="364" name="Google Shape;364;p12"/>
          <p:cNvSpPr/>
          <p:nvPr/>
        </p:nvSpPr>
        <p:spPr>
          <a:xfrm>
            <a:off x="7900387" y="10185400"/>
            <a:ext cx="8573572" cy="1968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5" name="Google Shape;365;p12"/>
          <p:cNvSpPr/>
          <p:nvPr/>
        </p:nvSpPr>
        <p:spPr>
          <a:xfrm>
            <a:off x="7900387" y="10185400"/>
            <a:ext cx="3480235" cy="1968500"/>
          </a:xfrm>
          <a:prstGeom prst="rect">
            <a:avLst/>
          </a:prstGeom>
          <a:noFill/>
          <a:ln cap="flat" cmpd="sng" w="50800">
            <a:solidFill>
              <a:srgbClr val="FAE4AE"/>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6" name="Google Shape;366;p12"/>
          <p:cNvSpPr/>
          <p:nvPr/>
        </p:nvSpPr>
        <p:spPr>
          <a:xfrm>
            <a:off x="8662483" y="10490200"/>
            <a:ext cx="2294753" cy="16975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BE6B4"/>
              </a:buClr>
              <a:buSzPts val="8000"/>
              <a:buFont typeface="Playfair Display"/>
              <a:buNone/>
            </a:pPr>
            <a:r>
              <a:rPr b="1" i="0" lang="en-US" sz="8000" u="none" cap="none" strike="noStrike">
                <a:solidFill>
                  <a:srgbClr val="FBE6B4"/>
                </a:solidFill>
                <a:latin typeface="Playfair Display"/>
                <a:ea typeface="Playfair Display"/>
                <a:cs typeface="Playfair Display"/>
                <a:sym typeface="Playfair Display"/>
              </a:rPr>
              <a:t>90%</a:t>
            </a:r>
            <a:endParaRPr b="0" i="0" sz="8000" u="none" cap="none" strike="noStrike">
              <a:solidFill>
                <a:schemeClr val="dk1"/>
              </a:solidFill>
              <a:latin typeface="Calibri"/>
              <a:ea typeface="Calibri"/>
              <a:cs typeface="Calibri"/>
              <a:sym typeface="Calibri"/>
            </a:endParaRPr>
          </a:p>
        </p:txBody>
      </p:sp>
      <p:sp>
        <p:nvSpPr>
          <p:cNvPr id="367" name="Google Shape;367;p12"/>
          <p:cNvSpPr/>
          <p:nvPr/>
        </p:nvSpPr>
        <p:spPr>
          <a:xfrm>
            <a:off x="11583848" y="10293350"/>
            <a:ext cx="4890111" cy="1752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8" name="Google Shape;368;p12"/>
          <p:cNvSpPr/>
          <p:nvPr/>
        </p:nvSpPr>
        <p:spPr>
          <a:xfrm>
            <a:off x="11583848" y="10293350"/>
            <a:ext cx="5042530" cy="762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Playfair Display"/>
              <a:buNone/>
            </a:pPr>
            <a:r>
              <a:rPr b="1" i="0" lang="en-US" sz="3600" u="none" cap="none" strike="noStrike">
                <a:solidFill>
                  <a:srgbClr val="FFFFFF"/>
                </a:solidFill>
                <a:latin typeface="Playfair Display"/>
                <a:ea typeface="Playfair Display"/>
                <a:cs typeface="Playfair Display"/>
                <a:sym typeface="Playfair Display"/>
              </a:rPr>
              <a:t>Spells Cast</a:t>
            </a:r>
            <a:endParaRPr b="0" i="0" sz="3600" u="none" cap="none" strike="noStrike">
              <a:solidFill>
                <a:schemeClr val="dk1"/>
              </a:solidFill>
              <a:latin typeface="Calibri"/>
              <a:ea typeface="Calibri"/>
              <a:cs typeface="Calibri"/>
              <a:sym typeface="Calibri"/>
            </a:endParaRPr>
          </a:p>
        </p:txBody>
      </p:sp>
      <p:sp>
        <p:nvSpPr>
          <p:cNvPr id="369" name="Google Shape;369;p12"/>
          <p:cNvSpPr/>
          <p:nvPr/>
        </p:nvSpPr>
        <p:spPr>
          <a:xfrm>
            <a:off x="11583848" y="11004550"/>
            <a:ext cx="5025595" cy="1176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Rajdhani"/>
              <a:buNone/>
            </a:pPr>
            <a:r>
              <a:rPr b="0" i="0" lang="en-US" sz="3200" u="none" cap="none" strike="noStrike">
                <a:solidFill>
                  <a:srgbClr val="FFFFFF"/>
                </a:solidFill>
                <a:latin typeface="Rajdhani"/>
                <a:ea typeface="Rajdhani"/>
                <a:cs typeface="Rajdhani"/>
                <a:sym typeface="Rajdhani"/>
              </a:rPr>
              <a:t>are dark magic, foretelling danger.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1F1F1"/>
        </a:solidFill>
      </p:bgPr>
    </p:bg>
    <p:spTree>
      <p:nvGrpSpPr>
        <p:cNvPr id="374" name="Shape 374"/>
        <p:cNvGrpSpPr/>
        <p:nvPr/>
      </p:nvGrpSpPr>
      <p:grpSpPr>
        <a:xfrm>
          <a:off x="0" y="0"/>
          <a:ext cx="0" cy="0"/>
          <a:chOff x="0" y="0"/>
          <a:chExt cx="0" cy="0"/>
        </a:xfrm>
      </p:grpSpPr>
      <p:pic>
        <p:nvPicPr>
          <p:cNvPr descr=" " id="375" name="Google Shape;375;p13"/>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376" name="Google Shape;376;p13"/>
          <p:cNvPicPr preferRelativeResize="0"/>
          <p:nvPr/>
        </p:nvPicPr>
        <p:blipFill rotWithShape="1">
          <a:blip r:embed="rId4">
            <a:alphaModFix/>
          </a:blip>
          <a:srcRect b="0" l="0" r="0" t="0"/>
          <a:stretch/>
        </p:blipFill>
        <p:spPr>
          <a:xfrm>
            <a:off x="1892537" y="5118100"/>
            <a:ext cx="2184673" cy="2921000"/>
          </a:xfrm>
          <a:prstGeom prst="rect">
            <a:avLst/>
          </a:prstGeom>
          <a:noFill/>
          <a:ln>
            <a:noFill/>
          </a:ln>
        </p:spPr>
      </p:pic>
      <p:pic>
        <p:nvPicPr>
          <p:cNvPr descr=" " id="377" name="Google Shape;377;p13"/>
          <p:cNvPicPr preferRelativeResize="0"/>
          <p:nvPr/>
        </p:nvPicPr>
        <p:blipFill rotWithShape="1">
          <a:blip r:embed="rId5">
            <a:alphaModFix/>
          </a:blip>
          <a:srcRect b="0" l="0" r="0" t="0"/>
          <a:stretch/>
        </p:blipFill>
        <p:spPr>
          <a:xfrm>
            <a:off x="19014276" y="533400"/>
            <a:ext cx="2311689" cy="2311400"/>
          </a:xfrm>
          <a:prstGeom prst="rect">
            <a:avLst/>
          </a:prstGeom>
          <a:noFill/>
          <a:ln>
            <a:noFill/>
          </a:ln>
        </p:spPr>
      </p:pic>
      <p:pic>
        <p:nvPicPr>
          <p:cNvPr descr=" " id="378" name="Google Shape;378;p13"/>
          <p:cNvPicPr preferRelativeResize="0"/>
          <p:nvPr/>
        </p:nvPicPr>
        <p:blipFill rotWithShape="1">
          <a:blip r:embed="rId6">
            <a:alphaModFix/>
          </a:blip>
          <a:srcRect b="0" l="0" r="0" t="0"/>
          <a:stretch/>
        </p:blipFill>
        <p:spPr>
          <a:xfrm>
            <a:off x="1943343" y="11049000"/>
            <a:ext cx="2083060" cy="2095500"/>
          </a:xfrm>
          <a:prstGeom prst="rect">
            <a:avLst/>
          </a:prstGeom>
          <a:noFill/>
          <a:ln>
            <a:noFill/>
          </a:ln>
        </p:spPr>
      </p:pic>
      <p:sp>
        <p:nvSpPr>
          <p:cNvPr id="379" name="Google Shape;379;p13"/>
          <p:cNvSpPr/>
          <p:nvPr/>
        </p:nvSpPr>
        <p:spPr>
          <a:xfrm>
            <a:off x="2362495" y="1854200"/>
            <a:ext cx="19662057" cy="10020300"/>
          </a:xfrm>
          <a:prstGeom prst="rect">
            <a:avLst/>
          </a:prstGeom>
          <a:noFill/>
          <a:ln cap="flat" cmpd="sng" w="76200">
            <a:solidFill>
              <a:srgbClr val="FCEFCB"/>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0" name="Google Shape;380;p13"/>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81" name="Google Shape;381;p13"/>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382" name="Google Shape;382;p13"/>
          <p:cNvSpPr/>
          <p:nvPr/>
        </p:nvSpPr>
        <p:spPr>
          <a:xfrm>
            <a:off x="469959" y="3403600"/>
            <a:ext cx="15762670" cy="675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3" name="Google Shape;383;p13"/>
          <p:cNvSpPr/>
          <p:nvPr/>
        </p:nvSpPr>
        <p:spPr>
          <a:xfrm>
            <a:off x="469959" y="3403600"/>
            <a:ext cx="15762670" cy="530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4" name="Google Shape;384;p13"/>
          <p:cNvSpPr/>
          <p:nvPr/>
        </p:nvSpPr>
        <p:spPr>
          <a:xfrm>
            <a:off x="3359570" y="3403600"/>
            <a:ext cx="10999575" cy="5080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BE6B4"/>
              </a:buClr>
              <a:buSzPts val="24000"/>
              <a:buFont typeface="Playfair Display"/>
              <a:buNone/>
            </a:pPr>
            <a:r>
              <a:rPr b="1" i="0" lang="en-US" sz="24000" u="none" cap="none" strike="noStrike">
                <a:solidFill>
                  <a:srgbClr val="FBE6B4"/>
                </a:solidFill>
                <a:latin typeface="Playfair Display"/>
                <a:ea typeface="Playfair Display"/>
                <a:cs typeface="Playfair Display"/>
                <a:sym typeface="Playfair Display"/>
              </a:rPr>
              <a:t>234,567</a:t>
            </a:r>
            <a:endParaRPr b="0" i="0" sz="24000" u="none" cap="none" strike="noStrike">
              <a:solidFill>
                <a:schemeClr val="dk1"/>
              </a:solidFill>
              <a:latin typeface="Calibri"/>
              <a:ea typeface="Calibri"/>
              <a:cs typeface="Calibri"/>
              <a:sym typeface="Calibri"/>
            </a:endParaRPr>
          </a:p>
        </p:txBody>
      </p:sp>
      <p:sp>
        <p:nvSpPr>
          <p:cNvPr id="385" name="Google Shape;385;p13"/>
          <p:cNvSpPr/>
          <p:nvPr/>
        </p:nvSpPr>
        <p:spPr>
          <a:xfrm>
            <a:off x="334475" y="7670800"/>
            <a:ext cx="16033637" cy="1312333"/>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6400"/>
              <a:buFont typeface="Rajdhani"/>
              <a:buNone/>
            </a:pPr>
            <a:r>
              <a:rPr b="1" i="0" lang="en-US" sz="6400" u="none" cap="none" strike="noStrike">
                <a:solidFill>
                  <a:srgbClr val="FFFFFF"/>
                </a:solidFill>
                <a:latin typeface="Rajdhani"/>
                <a:ea typeface="Rajdhani"/>
                <a:cs typeface="Rajdhani"/>
                <a:sym typeface="Rajdhani"/>
              </a:rPr>
              <a:t>UNICORN SIGHTINGS</a:t>
            </a:r>
            <a:endParaRPr b="0" i="0" sz="6400" u="none" cap="none" strike="noStrike">
              <a:solidFill>
                <a:schemeClr val="dk1"/>
              </a:solidFill>
              <a:latin typeface="Calibri"/>
              <a:ea typeface="Calibri"/>
              <a:cs typeface="Calibri"/>
              <a:sym typeface="Calibri"/>
            </a:endParaRPr>
          </a:p>
        </p:txBody>
      </p:sp>
      <p:sp>
        <p:nvSpPr>
          <p:cNvPr id="386" name="Google Shape;386;p13"/>
          <p:cNvSpPr/>
          <p:nvPr/>
        </p:nvSpPr>
        <p:spPr>
          <a:xfrm>
            <a:off x="3647473" y="9118600"/>
            <a:ext cx="9407642" cy="1176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Rajdhani"/>
              <a:buNone/>
            </a:pPr>
            <a:r>
              <a:rPr b="0" i="0" lang="en-US" sz="3200" u="none" cap="none" strike="noStrike">
                <a:solidFill>
                  <a:srgbClr val="FFFFFF"/>
                </a:solidFill>
                <a:latin typeface="Rajdhani"/>
                <a:ea typeface="Rajdhani"/>
                <a:cs typeface="Rajdhani"/>
                <a:sym typeface="Rajdhani"/>
              </a:rPr>
              <a:t>A tally of the number of unicorns spotted in the fantasy realm.</a:t>
            </a:r>
            <a:endParaRPr b="0" i="0" sz="3200" u="none" cap="none" strike="noStrike">
              <a:solidFill>
                <a:schemeClr val="dk1"/>
              </a:solidFill>
              <a:latin typeface="Calibri"/>
              <a:ea typeface="Calibri"/>
              <a:cs typeface="Calibri"/>
              <a:sym typeface="Calibri"/>
            </a:endParaRPr>
          </a:p>
        </p:txBody>
      </p:sp>
      <p:pic>
        <p:nvPicPr>
          <p:cNvPr descr=" " id="387" name="Google Shape;387;p13"/>
          <p:cNvPicPr preferRelativeResize="0"/>
          <p:nvPr/>
        </p:nvPicPr>
        <p:blipFill rotWithShape="1">
          <a:blip r:embed="rId8">
            <a:alphaModFix/>
          </a:blip>
          <a:srcRect b="0" l="0" r="0" t="0"/>
          <a:stretch/>
        </p:blipFill>
        <p:spPr>
          <a:xfrm>
            <a:off x="13920940" y="3187700"/>
            <a:ext cx="7633654" cy="7632700"/>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1F1F1"/>
        </a:solidFill>
      </p:bgPr>
    </p:bg>
    <p:spTree>
      <p:nvGrpSpPr>
        <p:cNvPr id="392" name="Shape 392"/>
        <p:cNvGrpSpPr/>
        <p:nvPr/>
      </p:nvGrpSpPr>
      <p:grpSpPr>
        <a:xfrm>
          <a:off x="0" y="0"/>
          <a:ext cx="0" cy="0"/>
          <a:chOff x="0" y="0"/>
          <a:chExt cx="0" cy="0"/>
        </a:xfrm>
      </p:grpSpPr>
      <p:pic>
        <p:nvPicPr>
          <p:cNvPr descr=" " id="393" name="Google Shape;393;p14"/>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394" name="Google Shape;394;p14"/>
          <p:cNvPicPr preferRelativeResize="0"/>
          <p:nvPr/>
        </p:nvPicPr>
        <p:blipFill rotWithShape="1">
          <a:blip r:embed="rId4">
            <a:alphaModFix/>
          </a:blip>
          <a:srcRect b="0" l="0" r="0" t="0"/>
          <a:stretch/>
        </p:blipFill>
        <p:spPr>
          <a:xfrm>
            <a:off x="20106613" y="850900"/>
            <a:ext cx="2298987" cy="3098800"/>
          </a:xfrm>
          <a:prstGeom prst="rect">
            <a:avLst/>
          </a:prstGeom>
          <a:noFill/>
          <a:ln>
            <a:noFill/>
          </a:ln>
        </p:spPr>
      </p:pic>
      <p:pic>
        <p:nvPicPr>
          <p:cNvPr descr=" " id="395" name="Google Shape;395;p14"/>
          <p:cNvPicPr preferRelativeResize="0"/>
          <p:nvPr/>
        </p:nvPicPr>
        <p:blipFill rotWithShape="1">
          <a:blip r:embed="rId5">
            <a:alphaModFix/>
          </a:blip>
          <a:srcRect b="0" l="0" r="0" t="0"/>
          <a:stretch/>
        </p:blipFill>
        <p:spPr>
          <a:xfrm>
            <a:off x="21300562" y="3111500"/>
            <a:ext cx="1511489" cy="2019300"/>
          </a:xfrm>
          <a:prstGeom prst="rect">
            <a:avLst/>
          </a:prstGeom>
          <a:noFill/>
          <a:ln>
            <a:noFill/>
          </a:ln>
        </p:spPr>
      </p:pic>
      <p:pic>
        <p:nvPicPr>
          <p:cNvPr descr=" " id="396" name="Google Shape;396;p14"/>
          <p:cNvPicPr preferRelativeResize="0"/>
          <p:nvPr/>
        </p:nvPicPr>
        <p:blipFill rotWithShape="1">
          <a:blip r:embed="rId6">
            <a:alphaModFix/>
          </a:blip>
          <a:srcRect b="0" l="0" r="0" t="0"/>
          <a:stretch/>
        </p:blipFill>
        <p:spPr>
          <a:xfrm>
            <a:off x="520765" y="9791700"/>
            <a:ext cx="2921365" cy="2921000"/>
          </a:xfrm>
          <a:prstGeom prst="rect">
            <a:avLst/>
          </a:prstGeom>
          <a:noFill/>
          <a:ln>
            <a:noFill/>
          </a:ln>
        </p:spPr>
      </p:pic>
      <p:pic>
        <p:nvPicPr>
          <p:cNvPr descr=" " id="397" name="Google Shape;397;p14"/>
          <p:cNvPicPr preferRelativeResize="0"/>
          <p:nvPr/>
        </p:nvPicPr>
        <p:blipFill rotWithShape="1">
          <a:blip r:embed="rId7">
            <a:alphaModFix/>
          </a:blip>
          <a:srcRect b="0" l="0" r="0" t="0"/>
          <a:stretch/>
        </p:blipFill>
        <p:spPr>
          <a:xfrm>
            <a:off x="11850581" y="2578100"/>
            <a:ext cx="3391324" cy="3403600"/>
          </a:xfrm>
          <a:prstGeom prst="rect">
            <a:avLst/>
          </a:prstGeom>
          <a:noFill/>
          <a:ln>
            <a:noFill/>
          </a:ln>
        </p:spPr>
      </p:pic>
      <p:sp>
        <p:nvSpPr>
          <p:cNvPr id="398" name="Google Shape;398;p14"/>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99" name="Google Shape;399;p14"/>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sp>
        <p:nvSpPr>
          <p:cNvPr id="400" name="Google Shape;400;p14"/>
          <p:cNvSpPr/>
          <p:nvPr/>
        </p:nvSpPr>
        <p:spPr>
          <a:xfrm>
            <a:off x="3391324" y="2476500"/>
            <a:ext cx="7874984" cy="3606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1" name="Google Shape;401;p14"/>
          <p:cNvSpPr/>
          <p:nvPr/>
        </p:nvSpPr>
        <p:spPr>
          <a:xfrm>
            <a:off x="2997575" y="2476500"/>
            <a:ext cx="8662483" cy="2781300"/>
          </a:xfrm>
          <a:prstGeom prst="rect">
            <a:avLst/>
          </a:prstGeom>
          <a:noFill/>
          <a:ln cap="flat" cmpd="sng" w="50800">
            <a:solidFill>
              <a:srgbClr val="FAE4AE"/>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2" name="Google Shape;402;p14"/>
          <p:cNvSpPr/>
          <p:nvPr/>
        </p:nvSpPr>
        <p:spPr>
          <a:xfrm>
            <a:off x="3217736" y="2781300"/>
            <a:ext cx="7680227" cy="2713567"/>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FBE6B4"/>
              </a:buClr>
              <a:buSzPts val="12800"/>
              <a:buFont typeface="Playfair Display"/>
              <a:buNone/>
            </a:pPr>
            <a:r>
              <a:rPr b="1" i="0" lang="en-US" sz="12800" u="none" cap="none" strike="noStrike">
                <a:solidFill>
                  <a:srgbClr val="FBE6B4"/>
                </a:solidFill>
                <a:latin typeface="Playfair Display"/>
                <a:ea typeface="Playfair Display"/>
                <a:cs typeface="Playfair Display"/>
                <a:sym typeface="Playfair Display"/>
              </a:rPr>
              <a:t>233 Coins</a:t>
            </a:r>
            <a:endParaRPr b="0" i="0" sz="12800" u="none" cap="none" strike="noStrike">
              <a:solidFill>
                <a:schemeClr val="dk1"/>
              </a:solidFill>
              <a:latin typeface="Calibri"/>
              <a:ea typeface="Calibri"/>
              <a:cs typeface="Calibri"/>
              <a:sym typeface="Calibri"/>
            </a:endParaRPr>
          </a:p>
        </p:txBody>
      </p:sp>
      <p:sp>
        <p:nvSpPr>
          <p:cNvPr id="403" name="Google Shape;403;p14"/>
          <p:cNvSpPr/>
          <p:nvPr/>
        </p:nvSpPr>
        <p:spPr>
          <a:xfrm>
            <a:off x="3391324" y="5562600"/>
            <a:ext cx="7874984" cy="520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4" name="Google Shape;404;p14"/>
          <p:cNvSpPr/>
          <p:nvPr/>
        </p:nvSpPr>
        <p:spPr>
          <a:xfrm>
            <a:off x="3323582" y="5562600"/>
            <a:ext cx="8010468" cy="6561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Rajdhani"/>
              <a:buNone/>
            </a:pPr>
            <a:r>
              <a:rPr b="0" i="0" lang="en-US" sz="3200" u="none" cap="none" strike="noStrike">
                <a:solidFill>
                  <a:srgbClr val="FFFFFF"/>
                </a:solidFill>
                <a:latin typeface="Rajdhani"/>
                <a:ea typeface="Rajdhani"/>
                <a:cs typeface="Rajdhani"/>
                <a:sym typeface="Rajdhani"/>
              </a:rPr>
              <a:t>Treasure Found</a:t>
            </a:r>
            <a:endParaRPr b="0" i="0" sz="3200" u="none" cap="none" strike="noStrike">
              <a:solidFill>
                <a:schemeClr val="dk1"/>
              </a:solidFill>
              <a:latin typeface="Calibri"/>
              <a:ea typeface="Calibri"/>
              <a:cs typeface="Calibri"/>
              <a:sym typeface="Calibri"/>
            </a:endParaRPr>
          </a:p>
        </p:txBody>
      </p:sp>
      <p:sp>
        <p:nvSpPr>
          <p:cNvPr id="405" name="Google Shape;405;p14"/>
          <p:cNvSpPr/>
          <p:nvPr/>
        </p:nvSpPr>
        <p:spPr>
          <a:xfrm>
            <a:off x="3391324" y="7226300"/>
            <a:ext cx="7874984" cy="3606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6" name="Google Shape;406;p14"/>
          <p:cNvSpPr/>
          <p:nvPr/>
        </p:nvSpPr>
        <p:spPr>
          <a:xfrm>
            <a:off x="2775297" y="7226300"/>
            <a:ext cx="9107038" cy="2781300"/>
          </a:xfrm>
          <a:prstGeom prst="rect">
            <a:avLst/>
          </a:prstGeom>
          <a:noFill/>
          <a:ln cap="flat" cmpd="sng" w="50800">
            <a:solidFill>
              <a:srgbClr val="FAE4AE"/>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7" name="Google Shape;407;p14"/>
          <p:cNvSpPr/>
          <p:nvPr/>
        </p:nvSpPr>
        <p:spPr>
          <a:xfrm>
            <a:off x="2995458" y="7531100"/>
            <a:ext cx="8124782" cy="2713567"/>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FBE6B4"/>
              </a:buClr>
              <a:buSzPts val="12800"/>
              <a:buFont typeface="Playfair Display"/>
              <a:buNone/>
            </a:pPr>
            <a:r>
              <a:rPr b="1" i="0" lang="en-US" sz="12800" u="none" cap="none" strike="noStrike">
                <a:solidFill>
                  <a:srgbClr val="FBE6B4"/>
                </a:solidFill>
                <a:latin typeface="Playfair Display"/>
                <a:ea typeface="Playfair Display"/>
                <a:cs typeface="Playfair Display"/>
                <a:sym typeface="Playfair Display"/>
              </a:rPr>
              <a:t>456 Hours</a:t>
            </a:r>
            <a:endParaRPr b="0" i="0" sz="12800" u="none" cap="none" strike="noStrike">
              <a:solidFill>
                <a:schemeClr val="dk1"/>
              </a:solidFill>
              <a:latin typeface="Calibri"/>
              <a:ea typeface="Calibri"/>
              <a:cs typeface="Calibri"/>
              <a:sym typeface="Calibri"/>
            </a:endParaRPr>
          </a:p>
        </p:txBody>
      </p:sp>
      <p:sp>
        <p:nvSpPr>
          <p:cNvPr id="408" name="Google Shape;408;p14"/>
          <p:cNvSpPr/>
          <p:nvPr/>
        </p:nvSpPr>
        <p:spPr>
          <a:xfrm>
            <a:off x="3391324" y="10312400"/>
            <a:ext cx="7874984" cy="520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9" name="Google Shape;409;p14"/>
          <p:cNvSpPr/>
          <p:nvPr/>
        </p:nvSpPr>
        <p:spPr>
          <a:xfrm>
            <a:off x="3323582" y="10312400"/>
            <a:ext cx="8010468" cy="6561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Rajdhani"/>
              <a:buNone/>
            </a:pPr>
            <a:r>
              <a:rPr b="0" i="0" lang="en-US" sz="3200" u="none" cap="none" strike="noStrike">
                <a:solidFill>
                  <a:srgbClr val="FFFFFF"/>
                </a:solidFill>
                <a:latin typeface="Rajdhani"/>
                <a:ea typeface="Rajdhani"/>
                <a:cs typeface="Rajdhani"/>
                <a:sym typeface="Rajdhani"/>
              </a:rPr>
              <a:t>Duration of Spell Casting</a:t>
            </a:r>
            <a:endParaRPr b="0" i="0" sz="3200" u="none" cap="none" strike="noStrike">
              <a:solidFill>
                <a:schemeClr val="dk1"/>
              </a:solidFill>
              <a:latin typeface="Calibri"/>
              <a:ea typeface="Calibri"/>
              <a:cs typeface="Calibri"/>
              <a:sym typeface="Calibri"/>
            </a:endParaRPr>
          </a:p>
        </p:txBody>
      </p:sp>
      <p:sp>
        <p:nvSpPr>
          <p:cNvPr id="410" name="Google Shape;410;p14"/>
          <p:cNvSpPr/>
          <p:nvPr/>
        </p:nvSpPr>
        <p:spPr>
          <a:xfrm>
            <a:off x="13552594" y="2476500"/>
            <a:ext cx="7874984" cy="3606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1" name="Google Shape;411;p14"/>
          <p:cNvSpPr/>
          <p:nvPr/>
        </p:nvSpPr>
        <p:spPr>
          <a:xfrm>
            <a:off x="15305413" y="2476500"/>
            <a:ext cx="4369346" cy="2781300"/>
          </a:xfrm>
          <a:prstGeom prst="rect">
            <a:avLst/>
          </a:prstGeom>
          <a:noFill/>
          <a:ln cap="flat" cmpd="sng" w="50800">
            <a:solidFill>
              <a:srgbClr val="FAE4AE"/>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2" name="Google Shape;412;p14"/>
          <p:cNvSpPr/>
          <p:nvPr/>
        </p:nvSpPr>
        <p:spPr>
          <a:xfrm>
            <a:off x="15525574" y="2781300"/>
            <a:ext cx="3387090" cy="2713567"/>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FBE6B4"/>
              </a:buClr>
              <a:buSzPts val="12800"/>
              <a:buFont typeface="Playfair Display"/>
              <a:buNone/>
            </a:pPr>
            <a:r>
              <a:rPr b="1" i="0" lang="en-US" sz="12800" u="none" cap="none" strike="noStrike">
                <a:solidFill>
                  <a:srgbClr val="FBE6B4"/>
                </a:solidFill>
                <a:latin typeface="Playfair Display"/>
                <a:ea typeface="Playfair Display"/>
                <a:cs typeface="Playfair Display"/>
                <a:sym typeface="Playfair Display"/>
              </a:rPr>
              <a:t>85%</a:t>
            </a:r>
            <a:endParaRPr b="0" i="0" sz="12800" u="none" cap="none" strike="noStrike">
              <a:solidFill>
                <a:schemeClr val="dk1"/>
              </a:solidFill>
              <a:latin typeface="Calibri"/>
              <a:ea typeface="Calibri"/>
              <a:cs typeface="Calibri"/>
              <a:sym typeface="Calibri"/>
            </a:endParaRPr>
          </a:p>
        </p:txBody>
      </p:sp>
      <p:sp>
        <p:nvSpPr>
          <p:cNvPr id="413" name="Google Shape;413;p14"/>
          <p:cNvSpPr/>
          <p:nvPr/>
        </p:nvSpPr>
        <p:spPr>
          <a:xfrm>
            <a:off x="13552594" y="5562600"/>
            <a:ext cx="7874984" cy="520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4" name="Google Shape;414;p14"/>
          <p:cNvSpPr/>
          <p:nvPr/>
        </p:nvSpPr>
        <p:spPr>
          <a:xfrm>
            <a:off x="13484852" y="5562600"/>
            <a:ext cx="8010468" cy="6561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Rajdhani"/>
              <a:buNone/>
            </a:pPr>
            <a:r>
              <a:rPr b="0" i="0" lang="en-US" sz="3200" u="none" cap="none" strike="noStrike">
                <a:solidFill>
                  <a:srgbClr val="FFFFFF"/>
                </a:solidFill>
                <a:latin typeface="Rajdhani"/>
                <a:ea typeface="Rajdhani"/>
                <a:cs typeface="Rajdhani"/>
                <a:sym typeface="Rajdhani"/>
              </a:rPr>
              <a:t>Wished Granted</a:t>
            </a:r>
            <a:endParaRPr b="0" i="0" sz="3200" u="none" cap="none" strike="noStrike">
              <a:solidFill>
                <a:schemeClr val="dk1"/>
              </a:solidFill>
              <a:latin typeface="Calibri"/>
              <a:ea typeface="Calibri"/>
              <a:cs typeface="Calibri"/>
              <a:sym typeface="Calibri"/>
            </a:endParaRPr>
          </a:p>
        </p:txBody>
      </p:sp>
      <p:sp>
        <p:nvSpPr>
          <p:cNvPr id="415" name="Google Shape;415;p14"/>
          <p:cNvSpPr/>
          <p:nvPr/>
        </p:nvSpPr>
        <p:spPr>
          <a:xfrm>
            <a:off x="13552594" y="7226300"/>
            <a:ext cx="7874984" cy="3606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6" name="Google Shape;416;p14"/>
          <p:cNvSpPr/>
          <p:nvPr/>
        </p:nvSpPr>
        <p:spPr>
          <a:xfrm>
            <a:off x="14086061" y="7226300"/>
            <a:ext cx="6808051" cy="2781300"/>
          </a:xfrm>
          <a:prstGeom prst="rect">
            <a:avLst/>
          </a:prstGeom>
          <a:noFill/>
          <a:ln cap="flat" cmpd="sng" w="50800">
            <a:solidFill>
              <a:srgbClr val="FAE4AE"/>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7" name="Google Shape;417;p14"/>
          <p:cNvSpPr/>
          <p:nvPr/>
        </p:nvSpPr>
        <p:spPr>
          <a:xfrm>
            <a:off x="14306221" y="7531100"/>
            <a:ext cx="5825795" cy="2713567"/>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FBE6B4"/>
              </a:buClr>
              <a:buSzPts val="12800"/>
              <a:buFont typeface="Playfair Display"/>
              <a:buNone/>
            </a:pPr>
            <a:r>
              <a:rPr b="1" i="0" lang="en-US" sz="12800" u="none" cap="none" strike="noStrike">
                <a:solidFill>
                  <a:srgbClr val="FBE6B4"/>
                </a:solidFill>
                <a:latin typeface="Playfair Display"/>
                <a:ea typeface="Playfair Display"/>
                <a:cs typeface="Playfair Display"/>
                <a:sym typeface="Playfair Display"/>
              </a:rPr>
              <a:t>535 Km</a:t>
            </a:r>
            <a:endParaRPr b="0" i="0" sz="12800" u="none" cap="none" strike="noStrike">
              <a:solidFill>
                <a:schemeClr val="dk1"/>
              </a:solidFill>
              <a:latin typeface="Calibri"/>
              <a:ea typeface="Calibri"/>
              <a:cs typeface="Calibri"/>
              <a:sym typeface="Calibri"/>
            </a:endParaRPr>
          </a:p>
        </p:txBody>
      </p:sp>
      <p:sp>
        <p:nvSpPr>
          <p:cNvPr id="418" name="Google Shape;418;p14"/>
          <p:cNvSpPr/>
          <p:nvPr/>
        </p:nvSpPr>
        <p:spPr>
          <a:xfrm>
            <a:off x="13552594" y="10312400"/>
            <a:ext cx="7874984" cy="520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9" name="Google Shape;419;p14"/>
          <p:cNvSpPr/>
          <p:nvPr/>
        </p:nvSpPr>
        <p:spPr>
          <a:xfrm>
            <a:off x="13484852" y="10312400"/>
            <a:ext cx="8010468" cy="6561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Rajdhani"/>
              <a:buNone/>
            </a:pPr>
            <a:r>
              <a:rPr b="0" i="0" lang="en-US" sz="3200" u="none" cap="none" strike="noStrike">
                <a:solidFill>
                  <a:srgbClr val="FFFFFF"/>
                </a:solidFill>
                <a:latin typeface="Rajdhani"/>
                <a:ea typeface="Rajdhani"/>
                <a:cs typeface="Rajdhani"/>
                <a:sym typeface="Rajdhani"/>
              </a:rPr>
              <a:t>Journey Distance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1F1F1"/>
        </a:solidFill>
      </p:bgPr>
    </p:bg>
    <p:spTree>
      <p:nvGrpSpPr>
        <p:cNvPr id="424" name="Shape 424"/>
        <p:cNvGrpSpPr/>
        <p:nvPr/>
      </p:nvGrpSpPr>
      <p:grpSpPr>
        <a:xfrm>
          <a:off x="0" y="0"/>
          <a:ext cx="0" cy="0"/>
          <a:chOff x="0" y="0"/>
          <a:chExt cx="0" cy="0"/>
        </a:xfrm>
      </p:grpSpPr>
      <p:pic>
        <p:nvPicPr>
          <p:cNvPr descr=" " id="425" name="Google Shape;425;p15"/>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426" name="Google Shape;426;p15"/>
          <p:cNvPicPr preferRelativeResize="0"/>
          <p:nvPr/>
        </p:nvPicPr>
        <p:blipFill rotWithShape="1">
          <a:blip r:embed="rId4">
            <a:alphaModFix/>
          </a:blip>
          <a:srcRect b="0" l="0" r="0" t="0"/>
          <a:stretch/>
        </p:blipFill>
        <p:spPr>
          <a:xfrm>
            <a:off x="978022" y="774700"/>
            <a:ext cx="2629229" cy="2654300"/>
          </a:xfrm>
          <a:prstGeom prst="rect">
            <a:avLst/>
          </a:prstGeom>
          <a:noFill/>
          <a:ln>
            <a:noFill/>
          </a:ln>
        </p:spPr>
      </p:pic>
      <p:pic>
        <p:nvPicPr>
          <p:cNvPr descr=" " id="427" name="Google Shape;427;p15"/>
          <p:cNvPicPr preferRelativeResize="0"/>
          <p:nvPr/>
        </p:nvPicPr>
        <p:blipFill rotWithShape="1">
          <a:blip r:embed="rId5">
            <a:alphaModFix/>
          </a:blip>
          <a:srcRect b="0" l="0" r="0" t="0"/>
          <a:stretch/>
        </p:blipFill>
        <p:spPr>
          <a:xfrm>
            <a:off x="21148143" y="11264900"/>
            <a:ext cx="1371771" cy="1384300"/>
          </a:xfrm>
          <a:prstGeom prst="rect">
            <a:avLst/>
          </a:prstGeom>
          <a:noFill/>
          <a:ln>
            <a:noFill/>
          </a:ln>
        </p:spPr>
      </p:pic>
      <p:pic>
        <p:nvPicPr>
          <p:cNvPr descr=" " id="428" name="Google Shape;428;p15"/>
          <p:cNvPicPr preferRelativeResize="0"/>
          <p:nvPr/>
        </p:nvPicPr>
        <p:blipFill rotWithShape="1">
          <a:blip r:embed="rId6">
            <a:alphaModFix/>
          </a:blip>
          <a:srcRect b="0" l="0" r="0" t="0"/>
          <a:stretch/>
        </p:blipFill>
        <p:spPr>
          <a:xfrm>
            <a:off x="457257" y="10909300"/>
            <a:ext cx="1054232" cy="1054100"/>
          </a:xfrm>
          <a:prstGeom prst="rect">
            <a:avLst/>
          </a:prstGeom>
          <a:noFill/>
          <a:ln>
            <a:noFill/>
          </a:ln>
        </p:spPr>
      </p:pic>
      <p:pic>
        <p:nvPicPr>
          <p:cNvPr descr=" " id="429" name="Google Shape;429;p15"/>
          <p:cNvPicPr preferRelativeResize="0"/>
          <p:nvPr/>
        </p:nvPicPr>
        <p:blipFill rotWithShape="1">
          <a:blip r:embed="rId7">
            <a:alphaModFix/>
          </a:blip>
          <a:srcRect b="0" l="0" r="0" t="0"/>
          <a:stretch/>
        </p:blipFill>
        <p:spPr>
          <a:xfrm>
            <a:off x="19725565" y="1701800"/>
            <a:ext cx="825603" cy="812800"/>
          </a:xfrm>
          <a:prstGeom prst="rect">
            <a:avLst/>
          </a:prstGeom>
          <a:noFill/>
          <a:ln>
            <a:noFill/>
          </a:ln>
        </p:spPr>
      </p:pic>
      <p:sp>
        <p:nvSpPr>
          <p:cNvPr id="430" name="Google Shape;430;p15"/>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31" name="Google Shape;431;p15"/>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sp>
        <p:nvSpPr>
          <p:cNvPr id="432" name="Google Shape;432;p15"/>
          <p:cNvSpPr/>
          <p:nvPr/>
        </p:nvSpPr>
        <p:spPr>
          <a:xfrm>
            <a:off x="9284860" y="1143000"/>
            <a:ext cx="6156036" cy="16975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BE6B4"/>
              </a:buClr>
              <a:buSzPts val="8000"/>
              <a:buFont typeface="Playfair Display"/>
              <a:buNone/>
            </a:pPr>
            <a:r>
              <a:rPr b="1" i="0" lang="en-US" sz="8000" u="none" cap="none" strike="noStrike">
                <a:solidFill>
                  <a:srgbClr val="FBE6B4"/>
                </a:solidFill>
                <a:latin typeface="Playfair Display"/>
                <a:ea typeface="Playfair Display"/>
                <a:cs typeface="Playfair Display"/>
                <a:sym typeface="Playfair Display"/>
              </a:rPr>
              <a:t>Some Graph</a:t>
            </a:r>
            <a:endParaRPr b="0" i="0" sz="8000" u="none" cap="none" strike="noStrike">
              <a:solidFill>
                <a:schemeClr val="dk1"/>
              </a:solidFill>
              <a:latin typeface="Calibri"/>
              <a:ea typeface="Calibri"/>
              <a:cs typeface="Calibri"/>
              <a:sym typeface="Calibri"/>
            </a:endParaRPr>
          </a:p>
        </p:txBody>
      </p:sp>
      <p:sp>
        <p:nvSpPr>
          <p:cNvPr id="433" name="Google Shape;433;p15"/>
          <p:cNvSpPr/>
          <p:nvPr/>
        </p:nvSpPr>
        <p:spPr>
          <a:xfrm>
            <a:off x="2718140" y="3771900"/>
            <a:ext cx="8941918" cy="6180901"/>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4" name="Google Shape;434;p15"/>
          <p:cNvSpPr/>
          <p:nvPr/>
        </p:nvSpPr>
        <p:spPr>
          <a:xfrm>
            <a:off x="2986455" y="8999513"/>
            <a:ext cx="216821"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CEFCB"/>
              </a:buClr>
              <a:buSzPts val="1820"/>
              <a:buFont typeface="Lato"/>
              <a:buNone/>
            </a:pPr>
            <a:r>
              <a:rPr b="0" i="0" lang="en-US" sz="1820" u="none" cap="none" strike="noStrike">
                <a:solidFill>
                  <a:srgbClr val="FCEFCB"/>
                </a:solidFill>
                <a:latin typeface="Lato"/>
                <a:ea typeface="Lato"/>
                <a:cs typeface="Lato"/>
                <a:sym typeface="Lato"/>
              </a:rPr>
              <a:t>0</a:t>
            </a:r>
            <a:endParaRPr b="0" i="0" sz="1820" u="none" cap="none" strike="noStrike">
              <a:solidFill>
                <a:schemeClr val="dk1"/>
              </a:solidFill>
              <a:latin typeface="Calibri"/>
              <a:ea typeface="Calibri"/>
              <a:cs typeface="Calibri"/>
              <a:sym typeface="Calibri"/>
            </a:endParaRPr>
          </a:p>
        </p:txBody>
      </p:sp>
      <p:sp>
        <p:nvSpPr>
          <p:cNvPr id="435" name="Google Shape;435;p15"/>
          <p:cNvSpPr/>
          <p:nvPr/>
        </p:nvSpPr>
        <p:spPr>
          <a:xfrm>
            <a:off x="3331658"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CEFCB"/>
              </a:buClr>
              <a:buSzPts val="2185"/>
              <a:buFont typeface="Lato"/>
              <a:buNone/>
            </a:pPr>
            <a:r>
              <a:rPr b="0" i="0" lang="en-US" sz="2185" u="none" cap="none" strike="noStrike">
                <a:solidFill>
                  <a:srgbClr val="FCEFCB"/>
                </a:solidFill>
                <a:latin typeface="Lato"/>
                <a:ea typeface="Lato"/>
                <a:cs typeface="Lato"/>
                <a:sym typeface="Lato"/>
              </a:rPr>
              <a:t>1</a:t>
            </a:r>
            <a:endParaRPr b="0" i="0" sz="2185" u="none" cap="none" strike="noStrike">
              <a:solidFill>
                <a:schemeClr val="dk1"/>
              </a:solidFill>
              <a:latin typeface="Calibri"/>
              <a:ea typeface="Calibri"/>
              <a:cs typeface="Calibri"/>
              <a:sym typeface="Calibri"/>
            </a:endParaRPr>
          </a:p>
        </p:txBody>
      </p:sp>
      <p:sp>
        <p:nvSpPr>
          <p:cNvPr id="436" name="Google Shape;436;p15"/>
          <p:cNvSpPr/>
          <p:nvPr/>
        </p:nvSpPr>
        <p:spPr>
          <a:xfrm>
            <a:off x="4470732"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CEFCB"/>
              </a:buClr>
              <a:buSzPts val="2185"/>
              <a:buFont typeface="Lato"/>
              <a:buNone/>
            </a:pPr>
            <a:r>
              <a:rPr b="0" i="0" lang="en-US" sz="2185" u="none" cap="none" strike="noStrike">
                <a:solidFill>
                  <a:srgbClr val="FCEFCB"/>
                </a:solidFill>
                <a:latin typeface="Lato"/>
                <a:ea typeface="Lato"/>
                <a:cs typeface="Lato"/>
                <a:sym typeface="Lato"/>
              </a:rPr>
              <a:t>2</a:t>
            </a:r>
            <a:endParaRPr b="0" i="0" sz="2185" u="none" cap="none" strike="noStrike">
              <a:solidFill>
                <a:schemeClr val="dk1"/>
              </a:solidFill>
              <a:latin typeface="Calibri"/>
              <a:ea typeface="Calibri"/>
              <a:cs typeface="Calibri"/>
              <a:sym typeface="Calibri"/>
            </a:endParaRPr>
          </a:p>
        </p:txBody>
      </p:sp>
      <p:sp>
        <p:nvSpPr>
          <p:cNvPr id="437" name="Google Shape;437;p15"/>
          <p:cNvSpPr/>
          <p:nvPr/>
        </p:nvSpPr>
        <p:spPr>
          <a:xfrm>
            <a:off x="5609804"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CEFCB"/>
              </a:buClr>
              <a:buSzPts val="2185"/>
              <a:buFont typeface="Lato"/>
              <a:buNone/>
            </a:pPr>
            <a:r>
              <a:rPr b="0" i="0" lang="en-US" sz="2185" u="none" cap="none" strike="noStrike">
                <a:solidFill>
                  <a:srgbClr val="FCEFCB"/>
                </a:solidFill>
                <a:latin typeface="Lato"/>
                <a:ea typeface="Lato"/>
                <a:cs typeface="Lato"/>
                <a:sym typeface="Lato"/>
              </a:rPr>
              <a:t>3</a:t>
            </a:r>
            <a:endParaRPr b="0" i="0" sz="2185" u="none" cap="none" strike="noStrike">
              <a:solidFill>
                <a:schemeClr val="dk1"/>
              </a:solidFill>
              <a:latin typeface="Calibri"/>
              <a:ea typeface="Calibri"/>
              <a:cs typeface="Calibri"/>
              <a:sym typeface="Calibri"/>
            </a:endParaRPr>
          </a:p>
        </p:txBody>
      </p:sp>
      <p:sp>
        <p:nvSpPr>
          <p:cNvPr id="438" name="Google Shape;438;p15"/>
          <p:cNvSpPr/>
          <p:nvPr/>
        </p:nvSpPr>
        <p:spPr>
          <a:xfrm>
            <a:off x="6748878"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CEFCB"/>
              </a:buClr>
              <a:buSzPts val="2185"/>
              <a:buFont typeface="Lato"/>
              <a:buNone/>
            </a:pPr>
            <a:r>
              <a:rPr b="0" i="0" lang="en-US" sz="2185" u="none" cap="none" strike="noStrike">
                <a:solidFill>
                  <a:srgbClr val="FCEFCB"/>
                </a:solidFill>
                <a:latin typeface="Lato"/>
                <a:ea typeface="Lato"/>
                <a:cs typeface="Lato"/>
                <a:sym typeface="Lato"/>
              </a:rPr>
              <a:t>4</a:t>
            </a:r>
            <a:endParaRPr b="0" i="0" sz="2185" u="none" cap="none" strike="noStrike">
              <a:solidFill>
                <a:schemeClr val="dk1"/>
              </a:solidFill>
              <a:latin typeface="Calibri"/>
              <a:ea typeface="Calibri"/>
              <a:cs typeface="Calibri"/>
              <a:sym typeface="Calibri"/>
            </a:endParaRPr>
          </a:p>
        </p:txBody>
      </p:sp>
      <p:sp>
        <p:nvSpPr>
          <p:cNvPr id="439" name="Google Shape;439;p15"/>
          <p:cNvSpPr/>
          <p:nvPr/>
        </p:nvSpPr>
        <p:spPr>
          <a:xfrm>
            <a:off x="7887996"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CEFCB"/>
              </a:buClr>
              <a:buSzPts val="2185"/>
              <a:buFont typeface="Lato"/>
              <a:buNone/>
            </a:pPr>
            <a:r>
              <a:rPr b="0" i="0" lang="en-US" sz="2185" u="none" cap="none" strike="noStrike">
                <a:solidFill>
                  <a:srgbClr val="FCEFCB"/>
                </a:solidFill>
                <a:latin typeface="Lato"/>
                <a:ea typeface="Lato"/>
                <a:cs typeface="Lato"/>
                <a:sym typeface="Lato"/>
              </a:rPr>
              <a:t>5</a:t>
            </a:r>
            <a:endParaRPr b="0" i="0" sz="2185" u="none" cap="none" strike="noStrike">
              <a:solidFill>
                <a:schemeClr val="dk1"/>
              </a:solidFill>
              <a:latin typeface="Calibri"/>
              <a:ea typeface="Calibri"/>
              <a:cs typeface="Calibri"/>
              <a:sym typeface="Calibri"/>
            </a:endParaRPr>
          </a:p>
        </p:txBody>
      </p:sp>
      <p:sp>
        <p:nvSpPr>
          <p:cNvPr id="440" name="Google Shape;440;p15"/>
          <p:cNvSpPr/>
          <p:nvPr/>
        </p:nvSpPr>
        <p:spPr>
          <a:xfrm>
            <a:off x="9027070"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CEFCB"/>
              </a:buClr>
              <a:buSzPts val="2185"/>
              <a:buFont typeface="Lato"/>
              <a:buNone/>
            </a:pPr>
            <a:r>
              <a:rPr b="0" i="0" lang="en-US" sz="2185" u="none" cap="none" strike="noStrike">
                <a:solidFill>
                  <a:srgbClr val="FCEFCB"/>
                </a:solidFill>
                <a:latin typeface="Lato"/>
                <a:ea typeface="Lato"/>
                <a:cs typeface="Lato"/>
                <a:sym typeface="Lato"/>
              </a:rPr>
              <a:t>6</a:t>
            </a:r>
            <a:endParaRPr b="0" i="0" sz="2185" u="none" cap="none" strike="noStrike">
              <a:solidFill>
                <a:schemeClr val="dk1"/>
              </a:solidFill>
              <a:latin typeface="Calibri"/>
              <a:ea typeface="Calibri"/>
              <a:cs typeface="Calibri"/>
              <a:sym typeface="Calibri"/>
            </a:endParaRPr>
          </a:p>
        </p:txBody>
      </p:sp>
      <p:sp>
        <p:nvSpPr>
          <p:cNvPr id="441" name="Google Shape;441;p15"/>
          <p:cNvSpPr/>
          <p:nvPr/>
        </p:nvSpPr>
        <p:spPr>
          <a:xfrm>
            <a:off x="10166145"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CEFCB"/>
              </a:buClr>
              <a:buSzPts val="2185"/>
              <a:buFont typeface="Lato"/>
              <a:buNone/>
            </a:pPr>
            <a:r>
              <a:rPr b="0" i="0" lang="en-US" sz="2185" u="none" cap="none" strike="noStrike">
                <a:solidFill>
                  <a:srgbClr val="FCEFCB"/>
                </a:solidFill>
                <a:latin typeface="Lato"/>
                <a:ea typeface="Lato"/>
                <a:cs typeface="Lato"/>
                <a:sym typeface="Lato"/>
              </a:rPr>
              <a:t>7</a:t>
            </a:r>
            <a:endParaRPr b="0" i="0" sz="2185" u="none" cap="none" strike="noStrike">
              <a:solidFill>
                <a:schemeClr val="dk1"/>
              </a:solidFill>
              <a:latin typeface="Calibri"/>
              <a:ea typeface="Calibri"/>
              <a:cs typeface="Calibri"/>
              <a:sym typeface="Calibri"/>
            </a:endParaRPr>
          </a:p>
        </p:txBody>
      </p:sp>
      <p:sp>
        <p:nvSpPr>
          <p:cNvPr id="442" name="Google Shape;442;p15"/>
          <p:cNvSpPr/>
          <p:nvPr/>
        </p:nvSpPr>
        <p:spPr>
          <a:xfrm>
            <a:off x="11281636"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CEFCB"/>
              </a:buClr>
              <a:buSzPts val="2185"/>
              <a:buFont typeface="Lato"/>
              <a:buNone/>
            </a:pPr>
            <a:r>
              <a:rPr b="0" i="0" lang="en-US" sz="2185" u="none" cap="none" strike="noStrike">
                <a:solidFill>
                  <a:srgbClr val="FCEFCB"/>
                </a:solidFill>
                <a:latin typeface="Lato"/>
                <a:ea typeface="Lato"/>
                <a:cs typeface="Lato"/>
                <a:sym typeface="Lato"/>
              </a:rPr>
              <a:t>8</a:t>
            </a:r>
            <a:endParaRPr b="0" i="0" sz="2185" u="none" cap="none" strike="noStrike">
              <a:solidFill>
                <a:schemeClr val="dk1"/>
              </a:solidFill>
              <a:latin typeface="Calibri"/>
              <a:ea typeface="Calibri"/>
              <a:cs typeface="Calibri"/>
              <a:sym typeface="Calibri"/>
            </a:endParaRPr>
          </a:p>
        </p:txBody>
      </p:sp>
      <p:sp>
        <p:nvSpPr>
          <p:cNvPr id="443" name="Google Shape;443;p15"/>
          <p:cNvSpPr/>
          <p:nvPr/>
        </p:nvSpPr>
        <p:spPr>
          <a:xfrm>
            <a:off x="2852319" y="8482087"/>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CEFCB"/>
              </a:buClr>
              <a:buSzPts val="1820"/>
              <a:buFont typeface="Lato"/>
              <a:buNone/>
            </a:pPr>
            <a:r>
              <a:rPr b="0" i="0" lang="en-US" sz="1820" u="none" cap="none" strike="noStrike">
                <a:solidFill>
                  <a:srgbClr val="FCEFCB"/>
                </a:solidFill>
                <a:latin typeface="Lato"/>
                <a:ea typeface="Lato"/>
                <a:cs typeface="Lato"/>
                <a:sym typeface="Lato"/>
              </a:rPr>
              <a:t>10</a:t>
            </a:r>
            <a:endParaRPr b="0" i="0" sz="1820" u="none" cap="none" strike="noStrike">
              <a:solidFill>
                <a:schemeClr val="dk1"/>
              </a:solidFill>
              <a:latin typeface="Calibri"/>
              <a:ea typeface="Calibri"/>
              <a:cs typeface="Calibri"/>
              <a:sym typeface="Calibri"/>
            </a:endParaRPr>
          </a:p>
        </p:txBody>
      </p:sp>
      <p:sp>
        <p:nvSpPr>
          <p:cNvPr id="444" name="Google Shape;444;p15"/>
          <p:cNvSpPr/>
          <p:nvPr/>
        </p:nvSpPr>
        <p:spPr>
          <a:xfrm>
            <a:off x="2852319" y="7964612"/>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CEFCB"/>
              </a:buClr>
              <a:buSzPts val="1820"/>
              <a:buFont typeface="Lato"/>
              <a:buNone/>
            </a:pPr>
            <a:r>
              <a:rPr b="0" i="0" lang="en-US" sz="1820" u="none" cap="none" strike="noStrike">
                <a:solidFill>
                  <a:srgbClr val="FCEFCB"/>
                </a:solidFill>
                <a:latin typeface="Lato"/>
                <a:ea typeface="Lato"/>
                <a:cs typeface="Lato"/>
                <a:sym typeface="Lato"/>
              </a:rPr>
              <a:t>20</a:t>
            </a:r>
            <a:endParaRPr b="0" i="0" sz="1820" u="none" cap="none" strike="noStrike">
              <a:solidFill>
                <a:schemeClr val="dk1"/>
              </a:solidFill>
              <a:latin typeface="Calibri"/>
              <a:ea typeface="Calibri"/>
              <a:cs typeface="Calibri"/>
              <a:sym typeface="Calibri"/>
            </a:endParaRPr>
          </a:p>
        </p:txBody>
      </p:sp>
      <p:sp>
        <p:nvSpPr>
          <p:cNvPr id="445" name="Google Shape;445;p15"/>
          <p:cNvSpPr/>
          <p:nvPr/>
        </p:nvSpPr>
        <p:spPr>
          <a:xfrm>
            <a:off x="2852319" y="7447161"/>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CEFCB"/>
              </a:buClr>
              <a:buSzPts val="1820"/>
              <a:buFont typeface="Lato"/>
              <a:buNone/>
            </a:pPr>
            <a:r>
              <a:rPr b="0" i="0" lang="en-US" sz="1820" u="none" cap="none" strike="noStrike">
                <a:solidFill>
                  <a:srgbClr val="FCEFCB"/>
                </a:solidFill>
                <a:latin typeface="Lato"/>
                <a:ea typeface="Lato"/>
                <a:cs typeface="Lato"/>
                <a:sym typeface="Lato"/>
              </a:rPr>
              <a:t>30</a:t>
            </a:r>
            <a:endParaRPr b="0" i="0" sz="1820" u="none" cap="none" strike="noStrike">
              <a:solidFill>
                <a:schemeClr val="dk1"/>
              </a:solidFill>
              <a:latin typeface="Calibri"/>
              <a:ea typeface="Calibri"/>
              <a:cs typeface="Calibri"/>
              <a:sym typeface="Calibri"/>
            </a:endParaRPr>
          </a:p>
        </p:txBody>
      </p:sp>
      <p:sp>
        <p:nvSpPr>
          <p:cNvPr id="446" name="Google Shape;446;p15"/>
          <p:cNvSpPr/>
          <p:nvPr/>
        </p:nvSpPr>
        <p:spPr>
          <a:xfrm>
            <a:off x="2852319" y="6929611"/>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CEFCB"/>
              </a:buClr>
              <a:buSzPts val="1820"/>
              <a:buFont typeface="Lato"/>
              <a:buNone/>
            </a:pPr>
            <a:r>
              <a:rPr b="0" i="0" lang="en-US" sz="1820" u="none" cap="none" strike="noStrike">
                <a:solidFill>
                  <a:srgbClr val="FCEFCB"/>
                </a:solidFill>
                <a:latin typeface="Lato"/>
                <a:ea typeface="Lato"/>
                <a:cs typeface="Lato"/>
                <a:sym typeface="Lato"/>
              </a:rPr>
              <a:t>40</a:t>
            </a:r>
            <a:endParaRPr b="0" i="0" sz="1820" u="none" cap="none" strike="noStrike">
              <a:solidFill>
                <a:schemeClr val="dk1"/>
              </a:solidFill>
              <a:latin typeface="Calibri"/>
              <a:ea typeface="Calibri"/>
              <a:cs typeface="Calibri"/>
              <a:sym typeface="Calibri"/>
            </a:endParaRPr>
          </a:p>
        </p:txBody>
      </p:sp>
      <p:sp>
        <p:nvSpPr>
          <p:cNvPr id="447" name="Google Shape;447;p15"/>
          <p:cNvSpPr/>
          <p:nvPr/>
        </p:nvSpPr>
        <p:spPr>
          <a:xfrm>
            <a:off x="2852319" y="6412309"/>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CEFCB"/>
              </a:buClr>
              <a:buSzPts val="1820"/>
              <a:buFont typeface="Lato"/>
              <a:buNone/>
            </a:pPr>
            <a:r>
              <a:rPr b="0" i="0" lang="en-US" sz="1820" u="none" cap="none" strike="noStrike">
                <a:solidFill>
                  <a:srgbClr val="FCEFCB"/>
                </a:solidFill>
                <a:latin typeface="Lato"/>
                <a:ea typeface="Lato"/>
                <a:cs typeface="Lato"/>
                <a:sym typeface="Lato"/>
              </a:rPr>
              <a:t>50</a:t>
            </a:r>
            <a:endParaRPr b="0" i="0" sz="1820" u="none" cap="none" strike="noStrike">
              <a:solidFill>
                <a:schemeClr val="dk1"/>
              </a:solidFill>
              <a:latin typeface="Calibri"/>
              <a:ea typeface="Calibri"/>
              <a:cs typeface="Calibri"/>
              <a:sym typeface="Calibri"/>
            </a:endParaRPr>
          </a:p>
        </p:txBody>
      </p:sp>
      <p:sp>
        <p:nvSpPr>
          <p:cNvPr id="448" name="Google Shape;448;p15"/>
          <p:cNvSpPr/>
          <p:nvPr/>
        </p:nvSpPr>
        <p:spPr>
          <a:xfrm>
            <a:off x="2852319" y="5894809"/>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CEFCB"/>
              </a:buClr>
              <a:buSzPts val="1820"/>
              <a:buFont typeface="Lato"/>
              <a:buNone/>
            </a:pPr>
            <a:r>
              <a:rPr b="0" i="0" lang="en-US" sz="1820" u="none" cap="none" strike="noStrike">
                <a:solidFill>
                  <a:srgbClr val="FCEFCB"/>
                </a:solidFill>
                <a:latin typeface="Lato"/>
                <a:ea typeface="Lato"/>
                <a:cs typeface="Lato"/>
                <a:sym typeface="Lato"/>
              </a:rPr>
              <a:t>60</a:t>
            </a:r>
            <a:endParaRPr b="0" i="0" sz="1820" u="none" cap="none" strike="noStrike">
              <a:solidFill>
                <a:schemeClr val="dk1"/>
              </a:solidFill>
              <a:latin typeface="Calibri"/>
              <a:ea typeface="Calibri"/>
              <a:cs typeface="Calibri"/>
              <a:sym typeface="Calibri"/>
            </a:endParaRPr>
          </a:p>
        </p:txBody>
      </p:sp>
      <p:sp>
        <p:nvSpPr>
          <p:cNvPr id="449" name="Google Shape;449;p15"/>
          <p:cNvSpPr/>
          <p:nvPr/>
        </p:nvSpPr>
        <p:spPr>
          <a:xfrm>
            <a:off x="2852319" y="5377507"/>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CEFCB"/>
              </a:buClr>
              <a:buSzPts val="1820"/>
              <a:buFont typeface="Lato"/>
              <a:buNone/>
            </a:pPr>
            <a:r>
              <a:rPr b="0" i="0" lang="en-US" sz="1820" u="none" cap="none" strike="noStrike">
                <a:solidFill>
                  <a:srgbClr val="FCEFCB"/>
                </a:solidFill>
                <a:latin typeface="Lato"/>
                <a:ea typeface="Lato"/>
                <a:cs typeface="Lato"/>
                <a:sym typeface="Lato"/>
              </a:rPr>
              <a:t>70</a:t>
            </a:r>
            <a:endParaRPr b="0" i="0" sz="1820" u="none" cap="none" strike="noStrike">
              <a:solidFill>
                <a:schemeClr val="dk1"/>
              </a:solidFill>
              <a:latin typeface="Calibri"/>
              <a:ea typeface="Calibri"/>
              <a:cs typeface="Calibri"/>
              <a:sym typeface="Calibri"/>
            </a:endParaRPr>
          </a:p>
        </p:txBody>
      </p:sp>
      <p:sp>
        <p:nvSpPr>
          <p:cNvPr id="450" name="Google Shape;450;p15"/>
          <p:cNvSpPr/>
          <p:nvPr/>
        </p:nvSpPr>
        <p:spPr>
          <a:xfrm>
            <a:off x="2852319" y="4860057"/>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CEFCB"/>
              </a:buClr>
              <a:buSzPts val="1820"/>
              <a:buFont typeface="Lato"/>
              <a:buNone/>
            </a:pPr>
            <a:r>
              <a:rPr b="0" i="0" lang="en-US" sz="1820" u="none" cap="none" strike="noStrike">
                <a:solidFill>
                  <a:srgbClr val="FCEFCB"/>
                </a:solidFill>
                <a:latin typeface="Lato"/>
                <a:ea typeface="Lato"/>
                <a:cs typeface="Lato"/>
                <a:sym typeface="Lato"/>
              </a:rPr>
              <a:t>80</a:t>
            </a:r>
            <a:endParaRPr b="0" i="0" sz="1820" u="none" cap="none" strike="noStrike">
              <a:solidFill>
                <a:schemeClr val="dk1"/>
              </a:solidFill>
              <a:latin typeface="Calibri"/>
              <a:ea typeface="Calibri"/>
              <a:cs typeface="Calibri"/>
              <a:sym typeface="Calibri"/>
            </a:endParaRPr>
          </a:p>
        </p:txBody>
      </p:sp>
      <p:sp>
        <p:nvSpPr>
          <p:cNvPr id="451" name="Google Shape;451;p15"/>
          <p:cNvSpPr/>
          <p:nvPr/>
        </p:nvSpPr>
        <p:spPr>
          <a:xfrm>
            <a:off x="2852319" y="4342507"/>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CEFCB"/>
              </a:buClr>
              <a:buSzPts val="1820"/>
              <a:buFont typeface="Lato"/>
              <a:buNone/>
            </a:pPr>
            <a:r>
              <a:rPr b="0" i="0" lang="en-US" sz="1820" u="none" cap="none" strike="noStrike">
                <a:solidFill>
                  <a:srgbClr val="FCEFCB"/>
                </a:solidFill>
                <a:latin typeface="Lato"/>
                <a:ea typeface="Lato"/>
                <a:cs typeface="Lato"/>
                <a:sym typeface="Lato"/>
              </a:rPr>
              <a:t>90</a:t>
            </a:r>
            <a:endParaRPr b="0" i="0" sz="1820" u="none" cap="none" strike="noStrike">
              <a:solidFill>
                <a:schemeClr val="dk1"/>
              </a:solidFill>
              <a:latin typeface="Calibri"/>
              <a:ea typeface="Calibri"/>
              <a:cs typeface="Calibri"/>
              <a:sym typeface="Calibri"/>
            </a:endParaRPr>
          </a:p>
        </p:txBody>
      </p:sp>
      <p:sp>
        <p:nvSpPr>
          <p:cNvPr id="452" name="Google Shape;452;p15"/>
          <p:cNvSpPr/>
          <p:nvPr/>
        </p:nvSpPr>
        <p:spPr>
          <a:xfrm>
            <a:off x="2718140" y="3825032"/>
            <a:ext cx="483555"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CEFCB"/>
              </a:buClr>
              <a:buSzPts val="1820"/>
              <a:buFont typeface="Lato"/>
              <a:buNone/>
            </a:pPr>
            <a:r>
              <a:rPr b="0" i="0" lang="en-US" sz="1820" u="none" cap="none" strike="noStrike">
                <a:solidFill>
                  <a:srgbClr val="FCEFCB"/>
                </a:solidFill>
                <a:latin typeface="Lato"/>
                <a:ea typeface="Lato"/>
                <a:cs typeface="Lato"/>
                <a:sym typeface="Lato"/>
              </a:rPr>
              <a:t>100</a:t>
            </a:r>
            <a:endParaRPr b="0" i="0" sz="1820" u="none" cap="none" strike="noStrike">
              <a:solidFill>
                <a:schemeClr val="dk1"/>
              </a:solidFill>
              <a:latin typeface="Calibri"/>
              <a:ea typeface="Calibri"/>
              <a:cs typeface="Calibri"/>
              <a:sym typeface="Calibri"/>
            </a:endParaRPr>
          </a:p>
        </p:txBody>
      </p:sp>
      <p:pic>
        <p:nvPicPr>
          <p:cNvPr descr=" " id="453" name="Google Shape;453;p15"/>
          <p:cNvPicPr preferRelativeResize="0"/>
          <p:nvPr/>
        </p:nvPicPr>
        <p:blipFill rotWithShape="1">
          <a:blip r:embed="rId9">
            <a:alphaModFix/>
          </a:blip>
          <a:srcRect b="0" l="0" r="0" t="0"/>
          <a:stretch/>
        </p:blipFill>
        <p:spPr>
          <a:xfrm>
            <a:off x="3368467" y="3771900"/>
            <a:ext cx="8291591" cy="5511006"/>
          </a:xfrm>
          <a:prstGeom prst="rect">
            <a:avLst/>
          </a:prstGeom>
          <a:noFill/>
          <a:ln>
            <a:noFill/>
          </a:ln>
        </p:spPr>
      </p:pic>
      <p:pic>
        <p:nvPicPr>
          <p:cNvPr descr=" " id="454" name="Google Shape;454;p15"/>
          <p:cNvPicPr preferRelativeResize="0"/>
          <p:nvPr/>
        </p:nvPicPr>
        <p:blipFill rotWithShape="1">
          <a:blip r:embed="rId10">
            <a:alphaModFix/>
          </a:blip>
          <a:srcRect b="0" l="0" r="0" t="0"/>
          <a:stretch/>
        </p:blipFill>
        <p:spPr>
          <a:xfrm>
            <a:off x="4512766" y="4185444"/>
            <a:ext cx="11567" cy="5258445"/>
          </a:xfrm>
          <a:prstGeom prst="rect">
            <a:avLst/>
          </a:prstGeom>
          <a:noFill/>
          <a:ln>
            <a:noFill/>
          </a:ln>
        </p:spPr>
      </p:pic>
      <p:pic>
        <p:nvPicPr>
          <p:cNvPr descr=" " id="455" name="Google Shape;455;p15"/>
          <p:cNvPicPr preferRelativeResize="0"/>
          <p:nvPr/>
        </p:nvPicPr>
        <p:blipFill rotWithShape="1">
          <a:blip r:embed="rId11">
            <a:alphaModFix/>
          </a:blip>
          <a:srcRect b="0" l="0" r="0" t="0"/>
          <a:stretch/>
        </p:blipFill>
        <p:spPr>
          <a:xfrm>
            <a:off x="5651279" y="4185444"/>
            <a:ext cx="11567" cy="5258445"/>
          </a:xfrm>
          <a:prstGeom prst="rect">
            <a:avLst/>
          </a:prstGeom>
          <a:noFill/>
          <a:ln>
            <a:noFill/>
          </a:ln>
        </p:spPr>
      </p:pic>
      <p:pic>
        <p:nvPicPr>
          <p:cNvPr descr=" " id="456" name="Google Shape;456;p15"/>
          <p:cNvPicPr preferRelativeResize="0"/>
          <p:nvPr/>
        </p:nvPicPr>
        <p:blipFill rotWithShape="1">
          <a:blip r:embed="rId12">
            <a:alphaModFix/>
          </a:blip>
          <a:srcRect b="0" l="0" r="0" t="0"/>
          <a:stretch/>
        </p:blipFill>
        <p:spPr>
          <a:xfrm>
            <a:off x="6789795" y="4185444"/>
            <a:ext cx="11567" cy="5258445"/>
          </a:xfrm>
          <a:prstGeom prst="rect">
            <a:avLst/>
          </a:prstGeom>
          <a:noFill/>
          <a:ln>
            <a:noFill/>
          </a:ln>
        </p:spPr>
      </p:pic>
      <p:pic>
        <p:nvPicPr>
          <p:cNvPr descr=" " id="457" name="Google Shape;457;p15"/>
          <p:cNvPicPr preferRelativeResize="0"/>
          <p:nvPr/>
        </p:nvPicPr>
        <p:blipFill rotWithShape="1">
          <a:blip r:embed="rId13">
            <a:alphaModFix/>
          </a:blip>
          <a:srcRect b="0" l="0" r="0" t="0"/>
          <a:stretch/>
        </p:blipFill>
        <p:spPr>
          <a:xfrm>
            <a:off x="7928309" y="4185444"/>
            <a:ext cx="11567" cy="5258445"/>
          </a:xfrm>
          <a:prstGeom prst="rect">
            <a:avLst/>
          </a:prstGeom>
          <a:noFill/>
          <a:ln>
            <a:noFill/>
          </a:ln>
        </p:spPr>
      </p:pic>
      <p:pic>
        <p:nvPicPr>
          <p:cNvPr descr=" " id="458" name="Google Shape;458;p15"/>
          <p:cNvPicPr preferRelativeResize="0"/>
          <p:nvPr/>
        </p:nvPicPr>
        <p:blipFill rotWithShape="1">
          <a:blip r:embed="rId14">
            <a:alphaModFix/>
          </a:blip>
          <a:srcRect b="0" l="0" r="0" t="0"/>
          <a:stretch/>
        </p:blipFill>
        <p:spPr>
          <a:xfrm>
            <a:off x="9066828" y="4185444"/>
            <a:ext cx="11567" cy="5258445"/>
          </a:xfrm>
          <a:prstGeom prst="rect">
            <a:avLst/>
          </a:prstGeom>
          <a:noFill/>
          <a:ln>
            <a:noFill/>
          </a:ln>
        </p:spPr>
      </p:pic>
      <p:pic>
        <p:nvPicPr>
          <p:cNvPr descr=" " id="459" name="Google Shape;459;p15"/>
          <p:cNvPicPr preferRelativeResize="0"/>
          <p:nvPr/>
        </p:nvPicPr>
        <p:blipFill rotWithShape="1">
          <a:blip r:embed="rId15">
            <a:alphaModFix/>
          </a:blip>
          <a:srcRect b="0" l="0" r="0" t="0"/>
          <a:stretch/>
        </p:blipFill>
        <p:spPr>
          <a:xfrm>
            <a:off x="10205341" y="4185444"/>
            <a:ext cx="11567" cy="5258445"/>
          </a:xfrm>
          <a:prstGeom prst="rect">
            <a:avLst/>
          </a:prstGeom>
          <a:noFill/>
          <a:ln>
            <a:noFill/>
          </a:ln>
        </p:spPr>
      </p:pic>
      <p:pic>
        <p:nvPicPr>
          <p:cNvPr descr=" " id="460" name="Google Shape;460;p15"/>
          <p:cNvPicPr preferRelativeResize="0"/>
          <p:nvPr/>
        </p:nvPicPr>
        <p:blipFill rotWithShape="1">
          <a:blip r:embed="rId16">
            <a:alphaModFix/>
          </a:blip>
          <a:srcRect b="0" l="0" r="0" t="0"/>
          <a:stretch/>
        </p:blipFill>
        <p:spPr>
          <a:xfrm>
            <a:off x="11343854" y="4185444"/>
            <a:ext cx="11567" cy="5258445"/>
          </a:xfrm>
          <a:prstGeom prst="rect">
            <a:avLst/>
          </a:prstGeom>
          <a:noFill/>
          <a:ln>
            <a:noFill/>
          </a:ln>
        </p:spPr>
      </p:pic>
      <p:pic>
        <p:nvPicPr>
          <p:cNvPr descr=" " id="461" name="Google Shape;461;p15"/>
          <p:cNvPicPr preferRelativeResize="0"/>
          <p:nvPr/>
        </p:nvPicPr>
        <p:blipFill rotWithShape="1">
          <a:blip r:embed="rId17">
            <a:alphaModFix/>
          </a:blip>
          <a:srcRect b="0" l="0" r="0" t="0"/>
          <a:stretch/>
        </p:blipFill>
        <p:spPr>
          <a:xfrm>
            <a:off x="3355539" y="5483845"/>
            <a:ext cx="8050168" cy="2373585"/>
          </a:xfrm>
          <a:prstGeom prst="rect">
            <a:avLst/>
          </a:prstGeom>
          <a:noFill/>
          <a:ln>
            <a:noFill/>
          </a:ln>
        </p:spPr>
      </p:pic>
      <p:pic>
        <p:nvPicPr>
          <p:cNvPr descr=" " id="462" name="Google Shape;462;p15"/>
          <p:cNvPicPr preferRelativeResize="0"/>
          <p:nvPr/>
        </p:nvPicPr>
        <p:blipFill rotWithShape="1">
          <a:blip r:embed="rId18">
            <a:alphaModFix/>
          </a:blip>
          <a:srcRect b="0" l="0" r="0" t="0"/>
          <a:stretch/>
        </p:blipFill>
        <p:spPr>
          <a:xfrm>
            <a:off x="3369143" y="6359525"/>
            <a:ext cx="8044028" cy="2268538"/>
          </a:xfrm>
          <a:prstGeom prst="rect">
            <a:avLst/>
          </a:prstGeom>
          <a:noFill/>
          <a:ln>
            <a:noFill/>
          </a:ln>
        </p:spPr>
      </p:pic>
      <p:pic>
        <p:nvPicPr>
          <p:cNvPr descr=" " id="463" name="Google Shape;463;p15"/>
          <p:cNvPicPr preferRelativeResize="0"/>
          <p:nvPr/>
        </p:nvPicPr>
        <p:blipFill rotWithShape="1">
          <a:blip r:embed="rId19">
            <a:alphaModFix/>
          </a:blip>
          <a:srcRect b="0" l="0" r="0" t="0"/>
          <a:stretch/>
        </p:blipFill>
        <p:spPr>
          <a:xfrm>
            <a:off x="4441751" y="6055643"/>
            <a:ext cx="153591" cy="153566"/>
          </a:xfrm>
          <a:prstGeom prst="rect">
            <a:avLst/>
          </a:prstGeom>
          <a:noFill/>
          <a:ln>
            <a:noFill/>
          </a:ln>
        </p:spPr>
      </p:pic>
      <p:pic>
        <p:nvPicPr>
          <p:cNvPr descr=" " id="464" name="Google Shape;464;p15"/>
          <p:cNvPicPr preferRelativeResize="0"/>
          <p:nvPr/>
        </p:nvPicPr>
        <p:blipFill rotWithShape="1">
          <a:blip r:embed="rId20">
            <a:alphaModFix/>
          </a:blip>
          <a:srcRect b="0" l="0" r="0" t="0"/>
          <a:stretch/>
        </p:blipFill>
        <p:spPr>
          <a:xfrm>
            <a:off x="4441751" y="6981130"/>
            <a:ext cx="153591" cy="153566"/>
          </a:xfrm>
          <a:prstGeom prst="rect">
            <a:avLst/>
          </a:prstGeom>
          <a:noFill/>
          <a:ln>
            <a:noFill/>
          </a:ln>
        </p:spPr>
      </p:pic>
      <p:pic>
        <p:nvPicPr>
          <p:cNvPr descr=" " id="465" name="Google Shape;465;p15"/>
          <p:cNvPicPr preferRelativeResize="0"/>
          <p:nvPr/>
        </p:nvPicPr>
        <p:blipFill rotWithShape="1">
          <a:blip r:embed="rId21">
            <a:alphaModFix/>
          </a:blip>
          <a:srcRect b="0" l="0" r="0" t="0"/>
          <a:stretch/>
        </p:blipFill>
        <p:spPr>
          <a:xfrm>
            <a:off x="5580267" y="5651277"/>
            <a:ext cx="153591" cy="153566"/>
          </a:xfrm>
          <a:prstGeom prst="rect">
            <a:avLst/>
          </a:prstGeom>
          <a:noFill/>
          <a:ln>
            <a:noFill/>
          </a:ln>
        </p:spPr>
      </p:pic>
      <p:pic>
        <p:nvPicPr>
          <p:cNvPr descr=" " id="466" name="Google Shape;466;p15"/>
          <p:cNvPicPr preferRelativeResize="0"/>
          <p:nvPr/>
        </p:nvPicPr>
        <p:blipFill rotWithShape="1">
          <a:blip r:embed="rId22">
            <a:alphaModFix/>
          </a:blip>
          <a:srcRect b="0" l="0" r="0" t="0"/>
          <a:stretch/>
        </p:blipFill>
        <p:spPr>
          <a:xfrm>
            <a:off x="5580267" y="7415510"/>
            <a:ext cx="153591" cy="153566"/>
          </a:xfrm>
          <a:prstGeom prst="rect">
            <a:avLst/>
          </a:prstGeom>
          <a:noFill/>
          <a:ln>
            <a:noFill/>
          </a:ln>
        </p:spPr>
      </p:pic>
      <p:pic>
        <p:nvPicPr>
          <p:cNvPr descr=" " id="467" name="Google Shape;467;p15"/>
          <p:cNvPicPr preferRelativeResize="0"/>
          <p:nvPr/>
        </p:nvPicPr>
        <p:blipFill rotWithShape="1">
          <a:blip r:embed="rId23">
            <a:alphaModFix/>
          </a:blip>
          <a:srcRect b="0" l="0" r="0" t="0"/>
          <a:stretch/>
        </p:blipFill>
        <p:spPr>
          <a:xfrm>
            <a:off x="6718783" y="7732812"/>
            <a:ext cx="153591" cy="153566"/>
          </a:xfrm>
          <a:prstGeom prst="rect">
            <a:avLst/>
          </a:prstGeom>
          <a:noFill/>
          <a:ln>
            <a:noFill/>
          </a:ln>
        </p:spPr>
      </p:pic>
      <p:pic>
        <p:nvPicPr>
          <p:cNvPr descr=" " id="468" name="Google Shape;468;p15"/>
          <p:cNvPicPr preferRelativeResize="0"/>
          <p:nvPr/>
        </p:nvPicPr>
        <p:blipFill rotWithShape="1">
          <a:blip r:embed="rId24">
            <a:alphaModFix/>
          </a:blip>
          <a:srcRect b="0" l="0" r="0" t="0"/>
          <a:stretch/>
        </p:blipFill>
        <p:spPr>
          <a:xfrm>
            <a:off x="6718783" y="6311826"/>
            <a:ext cx="153591" cy="153566"/>
          </a:xfrm>
          <a:prstGeom prst="rect">
            <a:avLst/>
          </a:prstGeom>
          <a:noFill/>
          <a:ln>
            <a:noFill/>
          </a:ln>
        </p:spPr>
      </p:pic>
      <p:pic>
        <p:nvPicPr>
          <p:cNvPr descr=" " id="469" name="Google Shape;469;p15"/>
          <p:cNvPicPr preferRelativeResize="0"/>
          <p:nvPr/>
        </p:nvPicPr>
        <p:blipFill rotWithShape="1">
          <a:blip r:embed="rId25">
            <a:alphaModFix/>
          </a:blip>
          <a:srcRect b="0" l="0" r="0" t="0"/>
          <a:stretch/>
        </p:blipFill>
        <p:spPr>
          <a:xfrm>
            <a:off x="7861923" y="6733232"/>
            <a:ext cx="153591" cy="153566"/>
          </a:xfrm>
          <a:prstGeom prst="rect">
            <a:avLst/>
          </a:prstGeom>
          <a:noFill/>
          <a:ln>
            <a:noFill/>
          </a:ln>
        </p:spPr>
      </p:pic>
      <p:pic>
        <p:nvPicPr>
          <p:cNvPr descr=" " id="470" name="Google Shape;470;p15"/>
          <p:cNvPicPr preferRelativeResize="0"/>
          <p:nvPr/>
        </p:nvPicPr>
        <p:blipFill rotWithShape="1">
          <a:blip r:embed="rId26">
            <a:alphaModFix/>
          </a:blip>
          <a:srcRect b="0" l="0" r="0" t="0"/>
          <a:stretch/>
        </p:blipFill>
        <p:spPr>
          <a:xfrm>
            <a:off x="7861923" y="6420644"/>
            <a:ext cx="153591" cy="153566"/>
          </a:xfrm>
          <a:prstGeom prst="rect">
            <a:avLst/>
          </a:prstGeom>
          <a:noFill/>
          <a:ln>
            <a:noFill/>
          </a:ln>
        </p:spPr>
      </p:pic>
      <p:pic>
        <p:nvPicPr>
          <p:cNvPr descr=" " id="471" name="Google Shape;471;p15"/>
          <p:cNvPicPr preferRelativeResize="0"/>
          <p:nvPr/>
        </p:nvPicPr>
        <p:blipFill rotWithShape="1">
          <a:blip r:embed="rId27">
            <a:alphaModFix/>
          </a:blip>
          <a:srcRect b="0" l="0" r="0" t="0"/>
          <a:stretch/>
        </p:blipFill>
        <p:spPr>
          <a:xfrm>
            <a:off x="8995813" y="7667575"/>
            <a:ext cx="153591" cy="153566"/>
          </a:xfrm>
          <a:prstGeom prst="rect">
            <a:avLst/>
          </a:prstGeom>
          <a:noFill/>
          <a:ln>
            <a:noFill/>
          </a:ln>
        </p:spPr>
      </p:pic>
      <p:pic>
        <p:nvPicPr>
          <p:cNvPr descr=" " id="472" name="Google Shape;472;p15"/>
          <p:cNvPicPr preferRelativeResize="0"/>
          <p:nvPr/>
        </p:nvPicPr>
        <p:blipFill rotWithShape="1">
          <a:blip r:embed="rId28">
            <a:alphaModFix/>
          </a:blip>
          <a:srcRect b="0" l="0" r="0" t="0"/>
          <a:stretch/>
        </p:blipFill>
        <p:spPr>
          <a:xfrm>
            <a:off x="8995813" y="7076877"/>
            <a:ext cx="153591" cy="153566"/>
          </a:xfrm>
          <a:prstGeom prst="rect">
            <a:avLst/>
          </a:prstGeom>
          <a:noFill/>
          <a:ln>
            <a:noFill/>
          </a:ln>
        </p:spPr>
      </p:pic>
      <p:pic>
        <p:nvPicPr>
          <p:cNvPr descr=" " id="473" name="Google Shape;473;p15"/>
          <p:cNvPicPr preferRelativeResize="0"/>
          <p:nvPr/>
        </p:nvPicPr>
        <p:blipFill rotWithShape="1">
          <a:blip r:embed="rId29">
            <a:alphaModFix/>
          </a:blip>
          <a:srcRect b="0" l="0" r="0" t="0"/>
          <a:stretch/>
        </p:blipFill>
        <p:spPr>
          <a:xfrm>
            <a:off x="10138955" y="6972449"/>
            <a:ext cx="153591" cy="153566"/>
          </a:xfrm>
          <a:prstGeom prst="rect">
            <a:avLst/>
          </a:prstGeom>
          <a:noFill/>
          <a:ln>
            <a:noFill/>
          </a:ln>
        </p:spPr>
      </p:pic>
      <p:pic>
        <p:nvPicPr>
          <p:cNvPr descr=" " id="474" name="Google Shape;474;p15"/>
          <p:cNvPicPr preferRelativeResize="0"/>
          <p:nvPr/>
        </p:nvPicPr>
        <p:blipFill rotWithShape="1">
          <a:blip r:embed="rId30">
            <a:alphaModFix/>
          </a:blip>
          <a:srcRect b="0" l="0" r="0" t="0"/>
          <a:stretch/>
        </p:blipFill>
        <p:spPr>
          <a:xfrm>
            <a:off x="10138955" y="6572771"/>
            <a:ext cx="153591" cy="153566"/>
          </a:xfrm>
          <a:prstGeom prst="rect">
            <a:avLst/>
          </a:prstGeom>
          <a:noFill/>
          <a:ln>
            <a:noFill/>
          </a:ln>
        </p:spPr>
      </p:pic>
      <p:sp>
        <p:nvSpPr>
          <p:cNvPr id="475" name="Google Shape;475;p15"/>
          <p:cNvSpPr/>
          <p:nvPr/>
        </p:nvSpPr>
        <p:spPr>
          <a:xfrm>
            <a:off x="14403600" y="4191000"/>
            <a:ext cx="56014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6" name="Google Shape;476;p15"/>
          <p:cNvSpPr/>
          <p:nvPr/>
        </p:nvSpPr>
        <p:spPr>
          <a:xfrm>
            <a:off x="14403600" y="4191000"/>
            <a:ext cx="56014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77" name="Google Shape;477;p15"/>
          <p:cNvPicPr preferRelativeResize="0"/>
          <p:nvPr/>
        </p:nvPicPr>
        <p:blipFill rotWithShape="1">
          <a:blip r:embed="rId31">
            <a:alphaModFix/>
          </a:blip>
          <a:srcRect b="0" l="0" r="0" t="0"/>
          <a:stretch/>
        </p:blipFill>
        <p:spPr>
          <a:xfrm>
            <a:off x="14403600" y="4191000"/>
            <a:ext cx="5575997" cy="5575300"/>
          </a:xfrm>
          <a:prstGeom prst="rect">
            <a:avLst/>
          </a:prstGeom>
          <a:noFill/>
          <a:ln>
            <a:noFill/>
          </a:ln>
        </p:spPr>
      </p:pic>
      <p:pic>
        <p:nvPicPr>
          <p:cNvPr descr=" " id="478" name="Google Shape;478;p15"/>
          <p:cNvPicPr preferRelativeResize="0"/>
          <p:nvPr/>
        </p:nvPicPr>
        <p:blipFill rotWithShape="1">
          <a:blip r:embed="rId32">
            <a:alphaModFix/>
          </a:blip>
          <a:srcRect b="0" l="0" r="0" t="0"/>
          <a:stretch/>
        </p:blipFill>
        <p:spPr>
          <a:xfrm>
            <a:off x="14403600" y="4191000"/>
            <a:ext cx="5575997" cy="5575300"/>
          </a:xfrm>
          <a:prstGeom prst="rect">
            <a:avLst/>
          </a:prstGeom>
          <a:noFill/>
          <a:ln>
            <a:noFill/>
          </a:ln>
        </p:spPr>
      </p:pic>
      <p:sp>
        <p:nvSpPr>
          <p:cNvPr id="479" name="Google Shape;479;p15"/>
          <p:cNvSpPr/>
          <p:nvPr/>
        </p:nvSpPr>
        <p:spPr>
          <a:xfrm>
            <a:off x="16385048" y="6365379"/>
            <a:ext cx="1625803" cy="1226566"/>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0" name="Google Shape;480;p15"/>
          <p:cNvSpPr/>
          <p:nvPr/>
        </p:nvSpPr>
        <p:spPr>
          <a:xfrm>
            <a:off x="16385048" y="6311900"/>
            <a:ext cx="1829029" cy="1016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Playfair Display"/>
              <a:buNone/>
            </a:pPr>
            <a:r>
              <a:rPr b="1" i="0" lang="en-US" sz="4800" u="none" cap="none" strike="noStrike">
                <a:solidFill>
                  <a:srgbClr val="FFFFFF"/>
                </a:solidFill>
                <a:latin typeface="Playfair Display"/>
                <a:ea typeface="Playfair Display"/>
                <a:cs typeface="Playfair Display"/>
                <a:sym typeface="Playfair Display"/>
              </a:rPr>
              <a:t>34.574</a:t>
            </a:r>
            <a:endParaRPr b="0" i="0" sz="4800" u="none" cap="none" strike="noStrike">
              <a:solidFill>
                <a:schemeClr val="dk1"/>
              </a:solidFill>
              <a:latin typeface="Calibri"/>
              <a:ea typeface="Calibri"/>
              <a:cs typeface="Calibri"/>
              <a:sym typeface="Calibri"/>
            </a:endParaRPr>
          </a:p>
        </p:txBody>
      </p:sp>
      <p:sp>
        <p:nvSpPr>
          <p:cNvPr id="481" name="Google Shape;481;p15"/>
          <p:cNvSpPr/>
          <p:nvPr/>
        </p:nvSpPr>
        <p:spPr>
          <a:xfrm>
            <a:off x="16791499" y="7124700"/>
            <a:ext cx="948385" cy="6561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Rajdhani"/>
              <a:buNone/>
            </a:pPr>
            <a:r>
              <a:rPr b="0" i="0" lang="en-US" sz="3200" u="none" cap="none" strike="noStrike">
                <a:solidFill>
                  <a:srgbClr val="FFFFFF"/>
                </a:solidFill>
                <a:latin typeface="Rajdhani"/>
                <a:ea typeface="Rajdhani"/>
                <a:cs typeface="Rajdhani"/>
                <a:sym typeface="Rajdhani"/>
              </a:rPr>
              <a:t>Total</a:t>
            </a:r>
            <a:endParaRPr b="0" i="0" sz="3200" u="none" cap="none" strike="noStrike">
              <a:solidFill>
                <a:schemeClr val="dk1"/>
              </a:solidFill>
              <a:latin typeface="Calibri"/>
              <a:ea typeface="Calibri"/>
              <a:cs typeface="Calibri"/>
              <a:sym typeface="Calibri"/>
            </a:endParaRPr>
          </a:p>
        </p:txBody>
      </p:sp>
      <p:sp>
        <p:nvSpPr>
          <p:cNvPr id="482" name="Google Shape;482;p15"/>
          <p:cNvSpPr/>
          <p:nvPr/>
        </p:nvSpPr>
        <p:spPr>
          <a:xfrm>
            <a:off x="13260457" y="10515600"/>
            <a:ext cx="7874984" cy="1955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3" name="Google Shape;483;p15"/>
          <p:cNvSpPr/>
          <p:nvPr/>
        </p:nvSpPr>
        <p:spPr>
          <a:xfrm>
            <a:off x="13260457" y="10515600"/>
            <a:ext cx="7874984" cy="1955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4" name="Google Shape;484;p15"/>
          <p:cNvSpPr/>
          <p:nvPr/>
        </p:nvSpPr>
        <p:spPr>
          <a:xfrm>
            <a:off x="13158845" y="10515600"/>
            <a:ext cx="8078210" cy="1016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Playfair Display"/>
              <a:buNone/>
            </a:pPr>
            <a:r>
              <a:rPr b="1" i="0" lang="en-US" sz="4800" u="none" cap="none" strike="noStrike">
                <a:solidFill>
                  <a:srgbClr val="FFFFFF"/>
                </a:solidFill>
                <a:latin typeface="Playfair Display"/>
                <a:ea typeface="Playfair Display"/>
                <a:cs typeface="Playfair Display"/>
                <a:sym typeface="Playfair Display"/>
              </a:rPr>
              <a:t>Treasure Found</a:t>
            </a:r>
            <a:endParaRPr b="0" i="0" sz="4800" u="none" cap="none" strike="noStrike">
              <a:solidFill>
                <a:schemeClr val="dk1"/>
              </a:solidFill>
              <a:latin typeface="Calibri"/>
              <a:ea typeface="Calibri"/>
              <a:cs typeface="Calibri"/>
              <a:sym typeface="Calibri"/>
            </a:endParaRPr>
          </a:p>
        </p:txBody>
      </p:sp>
      <p:sp>
        <p:nvSpPr>
          <p:cNvPr id="485" name="Google Shape;485;p15"/>
          <p:cNvSpPr/>
          <p:nvPr/>
        </p:nvSpPr>
        <p:spPr>
          <a:xfrm>
            <a:off x="13192716" y="11430000"/>
            <a:ext cx="8010468" cy="1176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Rajdhani"/>
              <a:buNone/>
            </a:pPr>
            <a:r>
              <a:rPr b="0" i="0" lang="en-US" sz="3200" u="none" cap="none" strike="noStrike">
                <a:solidFill>
                  <a:srgbClr val="FFFFFF"/>
                </a:solidFill>
                <a:latin typeface="Rajdhani"/>
                <a:ea typeface="Rajdhani"/>
                <a:cs typeface="Rajdhani"/>
                <a:sym typeface="Rajdhani"/>
              </a:rPr>
              <a:t>A record of the amount of treasure found per month</a:t>
            </a:r>
            <a:endParaRPr b="0" i="0" sz="3200" u="none" cap="none" strike="noStrike">
              <a:solidFill>
                <a:schemeClr val="dk1"/>
              </a:solidFill>
              <a:latin typeface="Calibri"/>
              <a:ea typeface="Calibri"/>
              <a:cs typeface="Calibri"/>
              <a:sym typeface="Calibri"/>
            </a:endParaRPr>
          </a:p>
        </p:txBody>
      </p:sp>
      <p:sp>
        <p:nvSpPr>
          <p:cNvPr id="486" name="Google Shape;486;p15"/>
          <p:cNvSpPr/>
          <p:nvPr/>
        </p:nvSpPr>
        <p:spPr>
          <a:xfrm>
            <a:off x="3251606" y="10515600"/>
            <a:ext cx="7874984" cy="143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7" name="Google Shape;487;p15"/>
          <p:cNvSpPr/>
          <p:nvPr/>
        </p:nvSpPr>
        <p:spPr>
          <a:xfrm>
            <a:off x="3251606" y="10515600"/>
            <a:ext cx="7874984" cy="143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8" name="Google Shape;488;p15"/>
          <p:cNvSpPr/>
          <p:nvPr/>
        </p:nvSpPr>
        <p:spPr>
          <a:xfrm>
            <a:off x="3149994" y="10515600"/>
            <a:ext cx="8078210" cy="1016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Playfair Display"/>
              <a:buNone/>
            </a:pPr>
            <a:r>
              <a:rPr b="1" i="0" lang="en-US" sz="4800" u="none" cap="none" strike="noStrike">
                <a:solidFill>
                  <a:srgbClr val="FFFFFF"/>
                </a:solidFill>
                <a:latin typeface="Playfair Display"/>
                <a:ea typeface="Playfair Display"/>
                <a:cs typeface="Playfair Display"/>
                <a:sym typeface="Playfair Display"/>
              </a:rPr>
              <a:t>Spellcasting Progress</a:t>
            </a:r>
            <a:endParaRPr b="0" i="0" sz="4800" u="none" cap="none" strike="noStrike">
              <a:solidFill>
                <a:schemeClr val="dk1"/>
              </a:solidFill>
              <a:latin typeface="Calibri"/>
              <a:ea typeface="Calibri"/>
              <a:cs typeface="Calibri"/>
              <a:sym typeface="Calibri"/>
            </a:endParaRPr>
          </a:p>
        </p:txBody>
      </p:sp>
      <p:sp>
        <p:nvSpPr>
          <p:cNvPr id="489" name="Google Shape;489;p15"/>
          <p:cNvSpPr/>
          <p:nvPr/>
        </p:nvSpPr>
        <p:spPr>
          <a:xfrm>
            <a:off x="3183865" y="11430000"/>
            <a:ext cx="8010468" cy="6561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Rajdhani"/>
              <a:buNone/>
            </a:pPr>
            <a:r>
              <a:rPr b="0" i="0" lang="en-US" sz="3200" u="none" cap="none" strike="noStrike">
                <a:solidFill>
                  <a:srgbClr val="FFFFFF"/>
                </a:solidFill>
                <a:latin typeface="Rajdhani"/>
                <a:ea typeface="Rajdhani"/>
                <a:cs typeface="Rajdhani"/>
                <a:sym typeface="Rajdhani"/>
              </a:rPr>
              <a:t>A record of the number of spells cast per year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1F1F1"/>
        </a:solidFill>
      </p:bgPr>
    </p:bg>
    <p:spTree>
      <p:nvGrpSpPr>
        <p:cNvPr id="494" name="Shape 494"/>
        <p:cNvGrpSpPr/>
        <p:nvPr/>
      </p:nvGrpSpPr>
      <p:grpSpPr>
        <a:xfrm>
          <a:off x="0" y="0"/>
          <a:ext cx="0" cy="0"/>
          <a:chOff x="0" y="0"/>
          <a:chExt cx="0" cy="0"/>
        </a:xfrm>
      </p:grpSpPr>
      <p:pic>
        <p:nvPicPr>
          <p:cNvPr descr=" " id="495" name="Google Shape;495;p16"/>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496" name="Google Shape;496;p16"/>
          <p:cNvPicPr preferRelativeResize="0"/>
          <p:nvPr/>
        </p:nvPicPr>
        <p:blipFill rotWithShape="1">
          <a:blip r:embed="rId4">
            <a:alphaModFix/>
          </a:blip>
          <a:srcRect b="0" l="0" r="0" t="0"/>
          <a:stretch/>
        </p:blipFill>
        <p:spPr>
          <a:xfrm>
            <a:off x="609676" y="812800"/>
            <a:ext cx="1699569" cy="2274342"/>
          </a:xfrm>
          <a:prstGeom prst="rect">
            <a:avLst/>
          </a:prstGeom>
          <a:noFill/>
          <a:ln>
            <a:noFill/>
          </a:ln>
        </p:spPr>
      </p:pic>
      <p:pic>
        <p:nvPicPr>
          <p:cNvPr descr=" " id="497" name="Google Shape;497;p16"/>
          <p:cNvPicPr preferRelativeResize="0"/>
          <p:nvPr/>
        </p:nvPicPr>
        <p:blipFill rotWithShape="1">
          <a:blip r:embed="rId5">
            <a:alphaModFix/>
          </a:blip>
          <a:srcRect b="0" l="0" r="0" t="0"/>
          <a:stretch/>
        </p:blipFill>
        <p:spPr>
          <a:xfrm>
            <a:off x="21491086" y="10706100"/>
            <a:ext cx="1672203" cy="2237656"/>
          </a:xfrm>
          <a:prstGeom prst="rect">
            <a:avLst/>
          </a:prstGeom>
          <a:noFill/>
          <a:ln>
            <a:noFill/>
          </a:ln>
        </p:spPr>
      </p:pic>
      <p:pic>
        <p:nvPicPr>
          <p:cNvPr descr=" " id="498" name="Google Shape;498;p16"/>
          <p:cNvPicPr preferRelativeResize="0"/>
          <p:nvPr/>
        </p:nvPicPr>
        <p:blipFill rotWithShape="1">
          <a:blip r:embed="rId6">
            <a:alphaModFix/>
          </a:blip>
          <a:srcRect b="0" l="0" r="0" t="0"/>
          <a:stretch/>
        </p:blipFill>
        <p:spPr>
          <a:xfrm>
            <a:off x="1676610" y="10706100"/>
            <a:ext cx="1264698" cy="1264419"/>
          </a:xfrm>
          <a:prstGeom prst="rect">
            <a:avLst/>
          </a:prstGeom>
          <a:noFill/>
          <a:ln>
            <a:noFill/>
          </a:ln>
        </p:spPr>
      </p:pic>
      <p:pic>
        <p:nvPicPr>
          <p:cNvPr descr=" " id="499" name="Google Shape;499;p16"/>
          <p:cNvPicPr preferRelativeResize="0"/>
          <p:nvPr/>
        </p:nvPicPr>
        <p:blipFill rotWithShape="1">
          <a:blip r:embed="rId7">
            <a:alphaModFix/>
          </a:blip>
          <a:srcRect b="0" l="0" r="0" t="0"/>
          <a:stretch/>
        </p:blipFill>
        <p:spPr>
          <a:xfrm>
            <a:off x="21138747" y="2395736"/>
            <a:ext cx="353105" cy="353070"/>
          </a:xfrm>
          <a:prstGeom prst="rect">
            <a:avLst/>
          </a:prstGeom>
          <a:noFill/>
          <a:ln>
            <a:noFill/>
          </a:ln>
        </p:spPr>
      </p:pic>
      <p:pic>
        <p:nvPicPr>
          <p:cNvPr descr=" " id="500" name="Google Shape;500;p16"/>
          <p:cNvPicPr preferRelativeResize="0"/>
          <p:nvPr/>
        </p:nvPicPr>
        <p:blipFill rotWithShape="1">
          <a:blip r:embed="rId8">
            <a:alphaModFix/>
          </a:blip>
          <a:srcRect b="0" l="0" r="0" t="0"/>
          <a:stretch/>
        </p:blipFill>
        <p:spPr>
          <a:xfrm>
            <a:off x="20474959" y="1955800"/>
            <a:ext cx="273593" cy="273546"/>
          </a:xfrm>
          <a:prstGeom prst="rect">
            <a:avLst/>
          </a:prstGeom>
          <a:noFill/>
          <a:ln>
            <a:noFill/>
          </a:ln>
        </p:spPr>
      </p:pic>
      <p:sp>
        <p:nvSpPr>
          <p:cNvPr id="501" name="Google Shape;501;p16"/>
          <p:cNvSpPr/>
          <p:nvPr/>
        </p:nvSpPr>
        <p:spPr>
          <a:xfrm>
            <a:off x="1168546" y="4749800"/>
            <a:ext cx="21999150" cy="4495800"/>
          </a:xfrm>
          <a:prstGeom prst="rect">
            <a:avLst/>
          </a:prstGeom>
          <a:noFill/>
          <a:ln cap="flat" cmpd="sng" w="76200">
            <a:solidFill>
              <a:srgbClr val="FCEFCB"/>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2" name="Google Shape;502;p16"/>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03" name="Google Shape;503;p16"/>
          <p:cNvPicPr preferRelativeResize="0"/>
          <p:nvPr/>
        </p:nvPicPr>
        <p:blipFill rotWithShape="1">
          <a:blip r:embed="rId9">
            <a:alphaModFix/>
          </a:blip>
          <a:srcRect b="0" l="0" r="0" t="0"/>
          <a:stretch/>
        </p:blipFill>
        <p:spPr>
          <a:xfrm>
            <a:off x="23523340" y="10820400"/>
            <a:ext cx="711289" cy="2590800"/>
          </a:xfrm>
          <a:prstGeom prst="rect">
            <a:avLst/>
          </a:prstGeom>
          <a:noFill/>
          <a:ln>
            <a:noFill/>
          </a:ln>
        </p:spPr>
      </p:pic>
      <p:sp>
        <p:nvSpPr>
          <p:cNvPr id="504" name="Google Shape;504;p16"/>
          <p:cNvSpPr/>
          <p:nvPr/>
        </p:nvSpPr>
        <p:spPr>
          <a:xfrm>
            <a:off x="13450981" y="5753100"/>
            <a:ext cx="8738692"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5" name="Google Shape;505;p16"/>
          <p:cNvSpPr/>
          <p:nvPr/>
        </p:nvSpPr>
        <p:spPr>
          <a:xfrm>
            <a:off x="13450981" y="5753100"/>
            <a:ext cx="8738692"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6" name="Google Shape;506;p16"/>
          <p:cNvSpPr/>
          <p:nvPr/>
        </p:nvSpPr>
        <p:spPr>
          <a:xfrm>
            <a:off x="13450981" y="5753100"/>
            <a:ext cx="8941918" cy="1016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Playfair Display"/>
              <a:buNone/>
            </a:pPr>
            <a:r>
              <a:rPr b="1" i="0" lang="en-US" sz="4800" u="none" cap="none" strike="noStrike">
                <a:solidFill>
                  <a:srgbClr val="FFFFFF"/>
                </a:solidFill>
                <a:latin typeface="Playfair Display"/>
                <a:ea typeface="Playfair Display"/>
                <a:cs typeface="Playfair Display"/>
                <a:sym typeface="Playfair Display"/>
              </a:rPr>
              <a:t>A web application</a:t>
            </a:r>
            <a:endParaRPr b="0" i="0" sz="4800" u="none" cap="none" strike="noStrike">
              <a:solidFill>
                <a:schemeClr val="dk1"/>
              </a:solidFill>
              <a:latin typeface="Calibri"/>
              <a:ea typeface="Calibri"/>
              <a:cs typeface="Calibri"/>
              <a:sym typeface="Calibri"/>
            </a:endParaRPr>
          </a:p>
        </p:txBody>
      </p:sp>
      <p:sp>
        <p:nvSpPr>
          <p:cNvPr id="507" name="Google Shape;507;p16"/>
          <p:cNvSpPr/>
          <p:nvPr/>
        </p:nvSpPr>
        <p:spPr>
          <a:xfrm>
            <a:off x="13450981" y="6769100"/>
            <a:ext cx="8874176" cy="1176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Rajdhani"/>
              <a:buNone/>
            </a:pPr>
            <a:r>
              <a:rPr b="0" i="0" lang="en-US" sz="3200" u="none" cap="none" strike="noStrike">
                <a:solidFill>
                  <a:srgbClr val="FFFFFF"/>
                </a:solidFill>
                <a:latin typeface="Rajdhani"/>
                <a:ea typeface="Rajdhani"/>
                <a:cs typeface="Rajdhani"/>
                <a:sym typeface="Rajdhani"/>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pic>
        <p:nvPicPr>
          <p:cNvPr descr=" " id="508" name="Google Shape;508;p16"/>
          <p:cNvPicPr preferRelativeResize="0"/>
          <p:nvPr/>
        </p:nvPicPr>
        <p:blipFill rotWithShape="1">
          <a:blip r:embed="rId10">
            <a:alphaModFix/>
          </a:blip>
          <a:srcRect b="0" l="0" r="0" t="0"/>
          <a:stretch/>
        </p:blipFill>
        <p:spPr>
          <a:xfrm>
            <a:off x="254032" y="3251200"/>
            <a:ext cx="13768521" cy="8166100"/>
          </a:xfrm>
          <a:prstGeom prst="rect">
            <a:avLst/>
          </a:prstGeom>
          <a:noFill/>
          <a:ln>
            <a:noFill/>
          </a:ln>
        </p:spPr>
      </p:pic>
      <p:pic>
        <p:nvPicPr>
          <p:cNvPr descr=" " id="509" name="Google Shape;509;p16"/>
          <p:cNvPicPr preferRelativeResize="0"/>
          <p:nvPr/>
        </p:nvPicPr>
        <p:blipFill rotWithShape="1">
          <a:blip r:embed="rId11">
            <a:alphaModFix/>
          </a:blip>
          <a:srcRect b="0" l="0" r="0" t="0"/>
          <a:stretch/>
        </p:blipFill>
        <p:spPr>
          <a:xfrm>
            <a:off x="2184673" y="3594100"/>
            <a:ext cx="9894537" cy="6489700"/>
          </a:xfrm>
          <a:prstGeom prst="rect">
            <a:avLst/>
          </a:prstGeom>
          <a:noFill/>
          <a:ln>
            <a:noFill/>
          </a:ln>
        </p:spPr>
      </p:pic>
      <p:sp>
        <p:nvSpPr>
          <p:cNvPr id="510" name="Google Shape;510;p16"/>
          <p:cNvSpPr/>
          <p:nvPr/>
        </p:nvSpPr>
        <p:spPr>
          <a:xfrm>
            <a:off x="7640005" y="1219200"/>
            <a:ext cx="9445747" cy="16975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BE6B4"/>
              </a:buClr>
              <a:buSzPts val="8000"/>
              <a:buFont typeface="Playfair Display"/>
              <a:buNone/>
            </a:pPr>
            <a:r>
              <a:rPr b="1" i="0" lang="en-US" sz="8000" u="none" cap="none" strike="noStrike">
                <a:solidFill>
                  <a:srgbClr val="FBE6B4"/>
                </a:solidFill>
                <a:latin typeface="Playfair Display"/>
                <a:ea typeface="Playfair Display"/>
                <a:cs typeface="Playfair Display"/>
                <a:sym typeface="Playfair Display"/>
              </a:rPr>
              <a:t>Portal to Adventure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1F1F1"/>
        </a:solidFill>
      </p:bgPr>
    </p:bg>
    <p:spTree>
      <p:nvGrpSpPr>
        <p:cNvPr id="515" name="Shape 515"/>
        <p:cNvGrpSpPr/>
        <p:nvPr/>
      </p:nvGrpSpPr>
      <p:grpSpPr>
        <a:xfrm>
          <a:off x="0" y="0"/>
          <a:ext cx="0" cy="0"/>
          <a:chOff x="0" y="0"/>
          <a:chExt cx="0" cy="0"/>
        </a:xfrm>
      </p:grpSpPr>
      <p:pic>
        <p:nvPicPr>
          <p:cNvPr descr=" " id="516" name="Google Shape;516;p17"/>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517" name="Google Shape;517;p17"/>
          <p:cNvPicPr preferRelativeResize="0"/>
          <p:nvPr/>
        </p:nvPicPr>
        <p:blipFill rotWithShape="1">
          <a:blip r:embed="rId4">
            <a:alphaModFix/>
          </a:blip>
          <a:srcRect b="0" l="0" r="0" t="0"/>
          <a:stretch/>
        </p:blipFill>
        <p:spPr>
          <a:xfrm>
            <a:off x="20106613" y="850900"/>
            <a:ext cx="2298987" cy="3098800"/>
          </a:xfrm>
          <a:prstGeom prst="rect">
            <a:avLst/>
          </a:prstGeom>
          <a:noFill/>
          <a:ln>
            <a:noFill/>
          </a:ln>
        </p:spPr>
      </p:pic>
      <p:pic>
        <p:nvPicPr>
          <p:cNvPr descr=" " id="518" name="Google Shape;518;p17"/>
          <p:cNvPicPr preferRelativeResize="0"/>
          <p:nvPr/>
        </p:nvPicPr>
        <p:blipFill rotWithShape="1">
          <a:blip r:embed="rId5">
            <a:alphaModFix/>
          </a:blip>
          <a:srcRect b="0" l="0" r="0" t="0"/>
          <a:stretch/>
        </p:blipFill>
        <p:spPr>
          <a:xfrm>
            <a:off x="21300562" y="3111500"/>
            <a:ext cx="1511489" cy="2019300"/>
          </a:xfrm>
          <a:prstGeom prst="rect">
            <a:avLst/>
          </a:prstGeom>
          <a:noFill/>
          <a:ln>
            <a:noFill/>
          </a:ln>
        </p:spPr>
      </p:pic>
      <p:pic>
        <p:nvPicPr>
          <p:cNvPr descr=" " id="519" name="Google Shape;519;p17"/>
          <p:cNvPicPr preferRelativeResize="0"/>
          <p:nvPr/>
        </p:nvPicPr>
        <p:blipFill rotWithShape="1">
          <a:blip r:embed="rId6">
            <a:alphaModFix/>
          </a:blip>
          <a:srcRect b="0" l="0" r="0" t="0"/>
          <a:stretch/>
        </p:blipFill>
        <p:spPr>
          <a:xfrm>
            <a:off x="520765" y="9791700"/>
            <a:ext cx="2921365" cy="2921000"/>
          </a:xfrm>
          <a:prstGeom prst="rect">
            <a:avLst/>
          </a:prstGeom>
          <a:noFill/>
          <a:ln>
            <a:noFill/>
          </a:ln>
        </p:spPr>
      </p:pic>
      <p:sp>
        <p:nvSpPr>
          <p:cNvPr id="520" name="Google Shape;520;p17"/>
          <p:cNvSpPr/>
          <p:nvPr/>
        </p:nvSpPr>
        <p:spPr>
          <a:xfrm>
            <a:off x="1422578" y="1028700"/>
            <a:ext cx="21541892" cy="11658600"/>
          </a:xfrm>
          <a:prstGeom prst="rect">
            <a:avLst/>
          </a:prstGeom>
          <a:noFill/>
          <a:ln cap="flat" cmpd="sng" w="76200">
            <a:solidFill>
              <a:srgbClr val="FCEFCB"/>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1" name="Google Shape;521;p17"/>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22" name="Google Shape;522;p17"/>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523" name="Google Shape;523;p17"/>
          <p:cNvSpPr/>
          <p:nvPr/>
        </p:nvSpPr>
        <p:spPr>
          <a:xfrm>
            <a:off x="2667333" y="4660900"/>
            <a:ext cx="8738692"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4" name="Google Shape;524;p17"/>
          <p:cNvSpPr/>
          <p:nvPr/>
        </p:nvSpPr>
        <p:spPr>
          <a:xfrm>
            <a:off x="2667333" y="4660900"/>
            <a:ext cx="8738692"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5" name="Google Shape;525;p17"/>
          <p:cNvSpPr/>
          <p:nvPr/>
        </p:nvSpPr>
        <p:spPr>
          <a:xfrm>
            <a:off x="2667333" y="4660900"/>
            <a:ext cx="8941918" cy="1016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Playfair Display"/>
              <a:buNone/>
            </a:pPr>
            <a:r>
              <a:rPr b="1" i="0" lang="en-US" sz="4800" u="none" cap="none" strike="noStrike">
                <a:solidFill>
                  <a:srgbClr val="FFFFFF"/>
                </a:solidFill>
                <a:latin typeface="Playfair Display"/>
                <a:ea typeface="Playfair Display"/>
                <a:cs typeface="Playfair Display"/>
                <a:sym typeface="Playfair Display"/>
              </a:rPr>
              <a:t>An mobile app</a:t>
            </a:r>
            <a:endParaRPr b="0" i="0" sz="4800" u="none" cap="none" strike="noStrike">
              <a:solidFill>
                <a:schemeClr val="dk1"/>
              </a:solidFill>
              <a:latin typeface="Calibri"/>
              <a:ea typeface="Calibri"/>
              <a:cs typeface="Calibri"/>
              <a:sym typeface="Calibri"/>
            </a:endParaRPr>
          </a:p>
        </p:txBody>
      </p:sp>
      <p:sp>
        <p:nvSpPr>
          <p:cNvPr id="526" name="Google Shape;526;p17"/>
          <p:cNvSpPr/>
          <p:nvPr/>
        </p:nvSpPr>
        <p:spPr>
          <a:xfrm>
            <a:off x="2667333" y="5676900"/>
            <a:ext cx="8874176" cy="1176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Rajdhani"/>
              <a:buNone/>
            </a:pPr>
            <a:r>
              <a:rPr b="0" i="0" lang="en-US" sz="3200" u="none" cap="none" strike="noStrike">
                <a:solidFill>
                  <a:srgbClr val="FFFFFF"/>
                </a:solidFill>
                <a:latin typeface="Rajdhani"/>
                <a:ea typeface="Rajdhani"/>
                <a:cs typeface="Rajdhani"/>
                <a:sym typeface="Rajdhani"/>
              </a:rPr>
              <a:t>An app designed for exploring and experiencing the enchanting realm of fantasy</a:t>
            </a:r>
            <a:endParaRPr b="0" i="0" sz="3200" u="none" cap="none" strike="noStrike">
              <a:solidFill>
                <a:schemeClr val="dk1"/>
              </a:solidFill>
              <a:latin typeface="Calibri"/>
              <a:ea typeface="Calibri"/>
              <a:cs typeface="Calibri"/>
              <a:sym typeface="Calibri"/>
            </a:endParaRPr>
          </a:p>
        </p:txBody>
      </p:sp>
      <p:sp>
        <p:nvSpPr>
          <p:cNvPr id="527" name="Google Shape;527;p17"/>
          <p:cNvSpPr/>
          <p:nvPr/>
        </p:nvSpPr>
        <p:spPr>
          <a:xfrm>
            <a:off x="2667333" y="7658100"/>
            <a:ext cx="9090103" cy="35517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FFFFFF"/>
              </a:buClr>
              <a:buSzPts val="3200"/>
              <a:buFont typeface="Rajdhani"/>
              <a:buChar char="•"/>
            </a:pPr>
            <a:r>
              <a:rPr b="0" i="0" lang="en-US" sz="3200" u="none" cap="none" strike="noStrike">
                <a:solidFill>
                  <a:srgbClr val="FFFFFF"/>
                </a:solidFill>
                <a:latin typeface="Rajdhani"/>
                <a:ea typeface="Rajdhani"/>
                <a:cs typeface="Rajdhani"/>
                <a:sym typeface="Rajdhani"/>
              </a:rPr>
              <a:t>Explore a magical world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Rajdhani"/>
              <a:buChar char="•"/>
            </a:pPr>
            <a:r>
              <a:rPr b="0" i="0" lang="en-US" sz="3200" u="none" cap="none" strike="noStrike">
                <a:solidFill>
                  <a:srgbClr val="FFFFFF"/>
                </a:solidFill>
                <a:latin typeface="Rajdhani"/>
                <a:ea typeface="Rajdhani"/>
                <a:cs typeface="Rajdhani"/>
                <a:sym typeface="Rajdhani"/>
              </a:rPr>
              <a:t>Experience fantasy firsthand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Rajdhani"/>
              <a:buChar char="•"/>
            </a:pPr>
            <a:r>
              <a:rPr b="0" i="0" lang="en-US" sz="3200" u="none" cap="none" strike="noStrike">
                <a:solidFill>
                  <a:srgbClr val="FFFFFF"/>
                </a:solidFill>
                <a:latin typeface="Rajdhani"/>
                <a:ea typeface="Rajdhani"/>
                <a:cs typeface="Rajdhani"/>
                <a:sym typeface="Rajdhani"/>
              </a:rPr>
              <a:t>Immerse in a realm of magic</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Rajdhani"/>
              <a:buChar char="•"/>
            </a:pPr>
            <a:r>
              <a:rPr b="0" i="0" lang="en-US" sz="3200" u="none" cap="none" strike="noStrike">
                <a:solidFill>
                  <a:srgbClr val="FFFFFF"/>
                </a:solidFill>
                <a:latin typeface="Rajdhani"/>
                <a:ea typeface="Rajdhani"/>
                <a:cs typeface="Rajdhani"/>
                <a:sym typeface="Rajdhani"/>
              </a:rPr>
              <a:t>Discover untold wonders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Rajdhani"/>
              <a:buChar char="•"/>
            </a:pPr>
            <a:r>
              <a:rPr b="0" i="0" lang="en-US" sz="3200" u="none" cap="none" strike="noStrike">
                <a:solidFill>
                  <a:srgbClr val="FFFFFF"/>
                </a:solidFill>
                <a:latin typeface="Rajdhani"/>
                <a:ea typeface="Rajdhani"/>
                <a:cs typeface="Rajdhani"/>
                <a:sym typeface="Rajdhani"/>
              </a:rPr>
              <a:t>Live your fantasy dreams</a:t>
            </a:r>
            <a:endParaRPr b="0" i="0" sz="3200" u="none" cap="none" strike="noStrike">
              <a:solidFill>
                <a:schemeClr val="dk1"/>
              </a:solidFill>
              <a:latin typeface="Calibri"/>
              <a:ea typeface="Calibri"/>
              <a:cs typeface="Calibri"/>
              <a:sym typeface="Calibri"/>
            </a:endParaRPr>
          </a:p>
        </p:txBody>
      </p:sp>
      <p:sp>
        <p:nvSpPr>
          <p:cNvPr id="528" name="Google Shape;528;p17"/>
          <p:cNvSpPr/>
          <p:nvPr/>
        </p:nvSpPr>
        <p:spPr>
          <a:xfrm>
            <a:off x="2616527" y="1854200"/>
            <a:ext cx="10563487" cy="16975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BE6B4"/>
              </a:buClr>
              <a:buSzPts val="8000"/>
              <a:buFont typeface="Playfair Display"/>
              <a:buNone/>
            </a:pPr>
            <a:r>
              <a:rPr b="1" i="0" lang="en-US" sz="8000" u="none" cap="none" strike="noStrike">
                <a:solidFill>
                  <a:srgbClr val="FBE6B4"/>
                </a:solidFill>
                <a:latin typeface="Playfair Display"/>
                <a:ea typeface="Playfair Display"/>
                <a:cs typeface="Playfair Display"/>
                <a:sym typeface="Playfair Display"/>
              </a:rPr>
              <a:t>The Future of Fantasy</a:t>
            </a:r>
            <a:endParaRPr b="0" i="0" sz="8000" u="none" cap="none" strike="noStrike">
              <a:solidFill>
                <a:schemeClr val="dk1"/>
              </a:solidFill>
              <a:latin typeface="Calibri"/>
              <a:ea typeface="Calibri"/>
              <a:cs typeface="Calibri"/>
              <a:sym typeface="Calibri"/>
            </a:endParaRPr>
          </a:p>
        </p:txBody>
      </p:sp>
      <p:pic>
        <p:nvPicPr>
          <p:cNvPr descr=" " id="529" name="Google Shape;529;p17"/>
          <p:cNvPicPr preferRelativeResize="0"/>
          <p:nvPr/>
        </p:nvPicPr>
        <p:blipFill rotWithShape="1">
          <a:blip r:embed="rId8">
            <a:alphaModFix/>
          </a:blip>
          <a:srcRect b="0" l="0" r="0" t="0"/>
          <a:stretch/>
        </p:blipFill>
        <p:spPr>
          <a:xfrm>
            <a:off x="15457832" y="1028700"/>
            <a:ext cx="5474384" cy="11849100"/>
          </a:xfrm>
          <a:prstGeom prst="rect">
            <a:avLst/>
          </a:prstGeom>
          <a:noFill/>
          <a:ln>
            <a:noFill/>
          </a:ln>
        </p:spPr>
      </p:pic>
      <p:pic>
        <p:nvPicPr>
          <p:cNvPr descr=" " id="530" name="Google Shape;530;p17"/>
          <p:cNvPicPr preferRelativeResize="0"/>
          <p:nvPr/>
        </p:nvPicPr>
        <p:blipFill rotWithShape="1">
          <a:blip r:embed="rId9">
            <a:alphaModFix/>
          </a:blip>
          <a:srcRect b="0" l="0" r="0" t="0"/>
          <a:stretch/>
        </p:blipFill>
        <p:spPr>
          <a:xfrm>
            <a:off x="15648356" y="1765300"/>
            <a:ext cx="5106038" cy="10795000"/>
          </a:xfrm>
          <a:prstGeom prst="rect">
            <a:avLst/>
          </a:prstGeom>
          <a:noFill/>
          <a:ln>
            <a:noFill/>
          </a:ln>
        </p:spPr>
      </p:pic>
      <p:pic>
        <p:nvPicPr>
          <p:cNvPr descr=" " id="531" name="Google Shape;531;p17"/>
          <p:cNvPicPr preferRelativeResize="0"/>
          <p:nvPr/>
        </p:nvPicPr>
        <p:blipFill rotWithShape="1">
          <a:blip r:embed="rId10">
            <a:alphaModFix/>
          </a:blip>
          <a:srcRect b="0" l="0" r="0" t="0"/>
          <a:stretch/>
        </p:blipFill>
        <p:spPr>
          <a:xfrm>
            <a:off x="14149568" y="1028700"/>
            <a:ext cx="76210" cy="11658600"/>
          </a:xfrm>
          <a:prstGeom prst="rect">
            <a:avLst/>
          </a:prstGeom>
          <a:noFill/>
          <a:ln>
            <a:noFill/>
          </a:ln>
        </p:spPr>
      </p:pic>
      <p:pic>
        <p:nvPicPr>
          <p:cNvPr descr=" " id="532" name="Google Shape;532;p17"/>
          <p:cNvPicPr preferRelativeResize="0"/>
          <p:nvPr/>
        </p:nvPicPr>
        <p:blipFill rotWithShape="1">
          <a:blip r:embed="rId11">
            <a:alphaModFix/>
          </a:blip>
          <a:srcRect b="0" l="0" r="0" t="0"/>
          <a:stretch/>
        </p:blipFill>
        <p:spPr>
          <a:xfrm>
            <a:off x="1447981" y="3822700"/>
            <a:ext cx="12701588" cy="762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1F1F1"/>
        </a:solidFill>
      </p:bgPr>
    </p:bg>
    <p:spTree>
      <p:nvGrpSpPr>
        <p:cNvPr id="537" name="Shape 537"/>
        <p:cNvGrpSpPr/>
        <p:nvPr/>
      </p:nvGrpSpPr>
      <p:grpSpPr>
        <a:xfrm>
          <a:off x="0" y="0"/>
          <a:ext cx="0" cy="0"/>
          <a:chOff x="0" y="0"/>
          <a:chExt cx="0" cy="0"/>
        </a:xfrm>
      </p:grpSpPr>
      <p:pic>
        <p:nvPicPr>
          <p:cNvPr descr=" " id="538" name="Google Shape;538;p18"/>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539" name="Google Shape;539;p18"/>
          <p:cNvSpPr/>
          <p:nvPr/>
        </p:nvSpPr>
        <p:spPr>
          <a:xfrm>
            <a:off x="939917" y="368300"/>
            <a:ext cx="12752394" cy="13042900"/>
          </a:xfrm>
          <a:prstGeom prst="rect">
            <a:avLst/>
          </a:prstGeom>
          <a:noFill/>
          <a:ln cap="flat" cmpd="sng" w="76200">
            <a:solidFill>
              <a:srgbClr val="FCEFCB"/>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40" name="Google Shape;540;p18"/>
          <p:cNvPicPr preferRelativeResize="0"/>
          <p:nvPr/>
        </p:nvPicPr>
        <p:blipFill rotWithShape="1">
          <a:blip r:embed="rId4">
            <a:alphaModFix/>
          </a:blip>
          <a:srcRect b="0" l="0" r="0" t="0"/>
          <a:stretch/>
        </p:blipFill>
        <p:spPr>
          <a:xfrm>
            <a:off x="939917" y="7429500"/>
            <a:ext cx="9043530" cy="76200"/>
          </a:xfrm>
          <a:prstGeom prst="rect">
            <a:avLst/>
          </a:prstGeom>
          <a:noFill/>
          <a:ln>
            <a:noFill/>
          </a:ln>
        </p:spPr>
      </p:pic>
      <p:sp>
        <p:nvSpPr>
          <p:cNvPr id="541" name="Google Shape;541;p18"/>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42" name="Google Shape;542;p18"/>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543" name="Google Shape;543;p18"/>
          <p:cNvSpPr/>
          <p:nvPr/>
        </p:nvSpPr>
        <p:spPr>
          <a:xfrm>
            <a:off x="1562295" y="8369300"/>
            <a:ext cx="5715714"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4" name="Google Shape;544;p18"/>
          <p:cNvSpPr/>
          <p:nvPr/>
        </p:nvSpPr>
        <p:spPr>
          <a:xfrm>
            <a:off x="1562295" y="8369300"/>
            <a:ext cx="5715714"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5" name="Google Shape;545;p18"/>
          <p:cNvSpPr/>
          <p:nvPr/>
        </p:nvSpPr>
        <p:spPr>
          <a:xfrm>
            <a:off x="1562295" y="8369300"/>
            <a:ext cx="5918940" cy="1016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Playfair Display"/>
              <a:buNone/>
            </a:pPr>
            <a:r>
              <a:rPr b="1" i="0" lang="en-US" sz="4800" u="none" cap="none" strike="noStrike">
                <a:solidFill>
                  <a:srgbClr val="FFFFFF"/>
                </a:solidFill>
                <a:latin typeface="Playfair Display"/>
                <a:ea typeface="Playfair Display"/>
                <a:cs typeface="Playfair Display"/>
                <a:sym typeface="Playfair Display"/>
              </a:rPr>
              <a:t>A web application</a:t>
            </a:r>
            <a:endParaRPr b="0" i="0" sz="4800" u="none" cap="none" strike="noStrike">
              <a:solidFill>
                <a:schemeClr val="dk1"/>
              </a:solidFill>
              <a:latin typeface="Calibri"/>
              <a:ea typeface="Calibri"/>
              <a:cs typeface="Calibri"/>
              <a:sym typeface="Calibri"/>
            </a:endParaRPr>
          </a:p>
        </p:txBody>
      </p:sp>
      <p:sp>
        <p:nvSpPr>
          <p:cNvPr id="546" name="Google Shape;546;p18"/>
          <p:cNvSpPr/>
          <p:nvPr/>
        </p:nvSpPr>
        <p:spPr>
          <a:xfrm>
            <a:off x="1562295" y="9385300"/>
            <a:ext cx="5851198" cy="1176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Rajdhani"/>
              <a:buNone/>
            </a:pPr>
            <a:r>
              <a:rPr b="0" i="0" lang="en-US" sz="3200" u="none" cap="none" strike="noStrike">
                <a:solidFill>
                  <a:srgbClr val="FFFFFF"/>
                </a:solidFill>
                <a:latin typeface="Rajdhani"/>
                <a:ea typeface="Rajdhani"/>
                <a:cs typeface="Rajdhani"/>
                <a:sym typeface="Rajdhani"/>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sp>
        <p:nvSpPr>
          <p:cNvPr id="547" name="Google Shape;547;p18"/>
          <p:cNvSpPr/>
          <p:nvPr/>
        </p:nvSpPr>
        <p:spPr>
          <a:xfrm>
            <a:off x="1511489" y="1231900"/>
            <a:ext cx="6346560" cy="5774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BE6B4"/>
              </a:buClr>
              <a:buSzPts val="8000"/>
              <a:buFont typeface="Playfair Display"/>
              <a:buNone/>
            </a:pPr>
            <a:r>
              <a:rPr b="1" i="0" lang="en-US" sz="8000" u="none" cap="none" strike="noStrike">
                <a:solidFill>
                  <a:srgbClr val="FBE6B4"/>
                </a:solidFill>
                <a:latin typeface="Playfair Display"/>
                <a:ea typeface="Playfair Display"/>
                <a:cs typeface="Playfair Display"/>
                <a:sym typeface="Playfair Display"/>
              </a:rPr>
              <a:t>A Gateway to</a:t>
            </a:r>
            <a:endParaRPr b="0" i="0" sz="8000" u="none" cap="none" strike="noStrike">
              <a:solidFill>
                <a:schemeClr val="dk1"/>
              </a:solidFill>
              <a:latin typeface="Calibri"/>
              <a:ea typeface="Calibri"/>
              <a:cs typeface="Calibri"/>
              <a:sym typeface="Calibri"/>
            </a:endParaRPr>
          </a:p>
          <a:p>
            <a:pPr indent="0" lvl="0" marL="0" marR="0" rtl="0" algn="l">
              <a:spcBef>
                <a:spcPts val="0"/>
              </a:spcBef>
              <a:spcAft>
                <a:spcPts val="0"/>
              </a:spcAft>
              <a:buClr>
                <a:srgbClr val="FBE6B4"/>
              </a:buClr>
              <a:buSzPts val="8000"/>
              <a:buFont typeface="Playfair Display"/>
              <a:buNone/>
            </a:pPr>
            <a:r>
              <a:rPr b="1" i="0" lang="en-US" sz="8000" u="none" cap="none" strike="noStrike">
                <a:solidFill>
                  <a:srgbClr val="FBE6B4"/>
                </a:solidFill>
                <a:latin typeface="Playfair Display"/>
                <a:ea typeface="Playfair Display"/>
                <a:cs typeface="Playfair Display"/>
                <a:sym typeface="Playfair Display"/>
              </a:rPr>
              <a:t>a World of </a:t>
            </a:r>
            <a:endParaRPr b="0" i="0" sz="8000" u="none" cap="none" strike="noStrike">
              <a:solidFill>
                <a:schemeClr val="dk1"/>
              </a:solidFill>
              <a:latin typeface="Calibri"/>
              <a:ea typeface="Calibri"/>
              <a:cs typeface="Calibri"/>
              <a:sym typeface="Calibri"/>
            </a:endParaRPr>
          </a:p>
          <a:p>
            <a:pPr indent="0" lvl="0" marL="0" marR="0" rtl="0" algn="l">
              <a:spcBef>
                <a:spcPts val="0"/>
              </a:spcBef>
              <a:spcAft>
                <a:spcPts val="0"/>
              </a:spcAft>
              <a:buClr>
                <a:srgbClr val="FBE6B4"/>
              </a:buClr>
              <a:buSzPts val="8000"/>
              <a:buFont typeface="Playfair Display"/>
              <a:buNone/>
            </a:pPr>
            <a:r>
              <a:rPr b="1" i="0" lang="en-US" sz="8000" u="none" cap="none" strike="noStrike">
                <a:solidFill>
                  <a:srgbClr val="FBE6B4"/>
                </a:solidFill>
                <a:latin typeface="Playfair Display"/>
                <a:ea typeface="Playfair Display"/>
                <a:cs typeface="Playfair Display"/>
                <a:sym typeface="Playfair Display"/>
              </a:rPr>
              <a:t>Fantasy and </a:t>
            </a:r>
            <a:endParaRPr b="0" i="0" sz="8000" u="none" cap="none" strike="noStrike">
              <a:solidFill>
                <a:schemeClr val="dk1"/>
              </a:solidFill>
              <a:latin typeface="Calibri"/>
              <a:ea typeface="Calibri"/>
              <a:cs typeface="Calibri"/>
              <a:sym typeface="Calibri"/>
            </a:endParaRPr>
          </a:p>
          <a:p>
            <a:pPr indent="0" lvl="0" marL="0" marR="0" rtl="0" algn="l">
              <a:spcBef>
                <a:spcPts val="0"/>
              </a:spcBef>
              <a:spcAft>
                <a:spcPts val="0"/>
              </a:spcAft>
              <a:buClr>
                <a:srgbClr val="FBE6B4"/>
              </a:buClr>
              <a:buSzPts val="8000"/>
              <a:buFont typeface="Playfair Display"/>
              <a:buNone/>
            </a:pPr>
            <a:r>
              <a:rPr b="1" i="0" lang="en-US" sz="8000" u="none" cap="none" strike="noStrike">
                <a:solidFill>
                  <a:srgbClr val="FBE6B4"/>
                </a:solidFill>
                <a:latin typeface="Playfair Display"/>
                <a:ea typeface="Playfair Display"/>
                <a:cs typeface="Playfair Display"/>
                <a:sym typeface="Playfair Display"/>
              </a:rPr>
              <a:t>Wonder</a:t>
            </a:r>
            <a:endParaRPr b="0" i="0" sz="8000" u="none" cap="none" strike="noStrike">
              <a:solidFill>
                <a:schemeClr val="dk1"/>
              </a:solidFill>
              <a:latin typeface="Calibri"/>
              <a:ea typeface="Calibri"/>
              <a:cs typeface="Calibri"/>
              <a:sym typeface="Calibri"/>
            </a:endParaRPr>
          </a:p>
        </p:txBody>
      </p:sp>
      <p:sp>
        <p:nvSpPr>
          <p:cNvPr id="548" name="Google Shape;548;p18"/>
          <p:cNvSpPr/>
          <p:nvPr/>
        </p:nvSpPr>
        <p:spPr>
          <a:xfrm>
            <a:off x="18125165" y="4711700"/>
            <a:ext cx="5381239" cy="54313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FFFFFF"/>
              </a:buClr>
              <a:buSzPts val="3200"/>
              <a:buFont typeface="Rajdhani"/>
              <a:buChar char="•"/>
            </a:pPr>
            <a:r>
              <a:rPr b="0" i="0" lang="en-US" sz="3200" u="none" cap="none" strike="noStrike">
                <a:solidFill>
                  <a:srgbClr val="FFFFFF"/>
                </a:solidFill>
                <a:latin typeface="Rajdhani"/>
                <a:ea typeface="Rajdhani"/>
                <a:cs typeface="Rajdhani"/>
                <a:sym typeface="Rajdhani"/>
              </a:rPr>
              <a:t>Immerse yourself in the world of magic and mystery</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Rajdhani"/>
              <a:buChar char="•"/>
            </a:pPr>
            <a:r>
              <a:rPr b="0" i="0" lang="en-US" sz="3200" u="none" cap="none" strike="noStrike">
                <a:solidFill>
                  <a:srgbClr val="FFFFFF"/>
                </a:solidFill>
                <a:latin typeface="Rajdhani"/>
                <a:ea typeface="Rajdhani"/>
                <a:cs typeface="Rajdhani"/>
                <a:sym typeface="Rajdhani"/>
              </a:rPr>
              <a:t>Explore uncharted territories and fantastical lands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Rajdhani"/>
              <a:buChar char="•"/>
            </a:pPr>
            <a:r>
              <a:rPr b="0" i="0" lang="en-US" sz="3200" u="none" cap="none" strike="noStrike">
                <a:solidFill>
                  <a:srgbClr val="FFFFFF"/>
                </a:solidFill>
                <a:latin typeface="Rajdhani"/>
                <a:ea typeface="Rajdhani"/>
                <a:cs typeface="Rajdhani"/>
                <a:sym typeface="Rajdhani"/>
              </a:rPr>
              <a:t>Meet mythical creatures and legendary beings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Rajdhani"/>
              <a:buChar char="•"/>
            </a:pPr>
            <a:r>
              <a:rPr b="0" i="0" lang="en-US" sz="3200" u="none" cap="none" strike="noStrike">
                <a:solidFill>
                  <a:srgbClr val="FFFFFF"/>
                </a:solidFill>
                <a:latin typeface="Rajdhani"/>
                <a:ea typeface="Rajdhani"/>
                <a:cs typeface="Rajdhani"/>
                <a:sym typeface="Rajdhani"/>
              </a:rPr>
              <a:t>Uncover hidden treasures and secret treasures</a:t>
            </a:r>
            <a:endParaRPr b="0" i="0" sz="3200" u="none" cap="none" strike="noStrike">
              <a:solidFill>
                <a:schemeClr val="dk1"/>
              </a:solidFill>
              <a:latin typeface="Calibri"/>
              <a:ea typeface="Calibri"/>
              <a:cs typeface="Calibri"/>
              <a:sym typeface="Calibri"/>
            </a:endParaRPr>
          </a:p>
        </p:txBody>
      </p:sp>
      <p:pic>
        <p:nvPicPr>
          <p:cNvPr descr=" " id="549" name="Google Shape;549;p18"/>
          <p:cNvPicPr preferRelativeResize="0"/>
          <p:nvPr/>
        </p:nvPicPr>
        <p:blipFill rotWithShape="1">
          <a:blip r:embed="rId6">
            <a:alphaModFix/>
          </a:blip>
          <a:srcRect b="0" l="0" r="0" t="0"/>
          <a:stretch/>
        </p:blipFill>
        <p:spPr>
          <a:xfrm>
            <a:off x="8814902" y="749300"/>
            <a:ext cx="8573572" cy="12331700"/>
          </a:xfrm>
          <a:prstGeom prst="rect">
            <a:avLst/>
          </a:prstGeom>
          <a:noFill/>
          <a:ln>
            <a:noFill/>
          </a:ln>
        </p:spPr>
      </p:pic>
      <p:pic>
        <p:nvPicPr>
          <p:cNvPr descr=" " id="550" name="Google Shape;550;p18"/>
          <p:cNvPicPr preferRelativeResize="0"/>
          <p:nvPr/>
        </p:nvPicPr>
        <p:blipFill rotWithShape="1">
          <a:blip r:embed="rId7">
            <a:alphaModFix/>
          </a:blip>
          <a:srcRect b="0" l="0" r="0" t="0"/>
          <a:stretch/>
        </p:blipFill>
        <p:spPr>
          <a:xfrm>
            <a:off x="9310264" y="1803400"/>
            <a:ext cx="7582848" cy="1023620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1F1F1"/>
        </a:solidFill>
      </p:bgPr>
    </p:bg>
    <p:spTree>
      <p:nvGrpSpPr>
        <p:cNvPr id="555" name="Shape 555"/>
        <p:cNvGrpSpPr/>
        <p:nvPr/>
      </p:nvGrpSpPr>
      <p:grpSpPr>
        <a:xfrm>
          <a:off x="0" y="0"/>
          <a:ext cx="0" cy="0"/>
          <a:chOff x="0" y="0"/>
          <a:chExt cx="0" cy="0"/>
        </a:xfrm>
      </p:grpSpPr>
      <p:pic>
        <p:nvPicPr>
          <p:cNvPr descr=" " id="556" name="Google Shape;556;p19"/>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557" name="Google Shape;557;p19"/>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58" name="Google Shape;558;p19"/>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559" name="Google Shape;559;p19"/>
          <p:cNvSpPr/>
          <p:nvPr/>
        </p:nvSpPr>
        <p:spPr>
          <a:xfrm>
            <a:off x="15280010" y="812800"/>
            <a:ext cx="7769138" cy="16975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BE6B4"/>
              </a:buClr>
              <a:buSzPts val="8000"/>
              <a:buFont typeface="Playfair Display"/>
              <a:buNone/>
            </a:pPr>
            <a:r>
              <a:rPr b="1" i="0" lang="en-US" sz="8000" u="none" cap="none" strike="noStrike">
                <a:solidFill>
                  <a:srgbClr val="FBE6B4"/>
                </a:solidFill>
                <a:latin typeface="Playfair Display"/>
                <a:ea typeface="Playfair Display"/>
                <a:cs typeface="Playfair Display"/>
                <a:sym typeface="Playfair Display"/>
              </a:rPr>
              <a:t>A Magic Picture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1F1F1"/>
        </a:solidFill>
      </p:bgPr>
    </p:bg>
    <p:spTree>
      <p:nvGrpSpPr>
        <p:cNvPr id="36" name="Shape 36"/>
        <p:cNvGrpSpPr/>
        <p:nvPr/>
      </p:nvGrpSpPr>
      <p:grpSpPr>
        <a:xfrm>
          <a:off x="0" y="0"/>
          <a:ext cx="0" cy="0"/>
          <a:chOff x="0" y="0"/>
          <a:chExt cx="0" cy="0"/>
        </a:xfrm>
      </p:grpSpPr>
      <p:pic>
        <p:nvPicPr>
          <p:cNvPr descr=" " id="37" name="Google Shape;37;p2"/>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38" name="Google Shape;38;p2"/>
          <p:cNvSpPr/>
          <p:nvPr/>
        </p:nvSpPr>
        <p:spPr>
          <a:xfrm>
            <a:off x="901813" y="1079500"/>
            <a:ext cx="22583423" cy="11544300"/>
          </a:xfrm>
          <a:prstGeom prst="rect">
            <a:avLst/>
          </a:prstGeom>
          <a:noFill/>
          <a:ln cap="flat" cmpd="sng" w="76200">
            <a:solidFill>
              <a:srgbClr val="FCEFCB"/>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9" name="Google Shape;39;p2"/>
          <p:cNvPicPr preferRelativeResize="0"/>
          <p:nvPr/>
        </p:nvPicPr>
        <p:blipFill rotWithShape="1">
          <a:blip r:embed="rId4">
            <a:alphaModFix/>
          </a:blip>
          <a:srcRect b="0" l="0" r="0" t="0"/>
          <a:stretch/>
        </p:blipFill>
        <p:spPr>
          <a:xfrm>
            <a:off x="1892537" y="5118100"/>
            <a:ext cx="2184673" cy="2921000"/>
          </a:xfrm>
          <a:prstGeom prst="rect">
            <a:avLst/>
          </a:prstGeom>
          <a:noFill/>
          <a:ln>
            <a:noFill/>
          </a:ln>
        </p:spPr>
      </p:pic>
      <p:pic>
        <p:nvPicPr>
          <p:cNvPr descr=" " id="40" name="Google Shape;40;p2"/>
          <p:cNvPicPr preferRelativeResize="0"/>
          <p:nvPr/>
        </p:nvPicPr>
        <p:blipFill rotWithShape="1">
          <a:blip r:embed="rId5">
            <a:alphaModFix/>
          </a:blip>
          <a:srcRect b="0" l="0" r="0" t="0"/>
          <a:stretch/>
        </p:blipFill>
        <p:spPr>
          <a:xfrm>
            <a:off x="19014276" y="533400"/>
            <a:ext cx="2311689" cy="2311400"/>
          </a:xfrm>
          <a:prstGeom prst="rect">
            <a:avLst/>
          </a:prstGeom>
          <a:noFill/>
          <a:ln>
            <a:noFill/>
          </a:ln>
        </p:spPr>
      </p:pic>
      <p:pic>
        <p:nvPicPr>
          <p:cNvPr descr=" " id="41" name="Google Shape;41;p2"/>
          <p:cNvPicPr preferRelativeResize="0"/>
          <p:nvPr/>
        </p:nvPicPr>
        <p:blipFill rotWithShape="1">
          <a:blip r:embed="rId6">
            <a:alphaModFix/>
          </a:blip>
          <a:srcRect b="0" l="0" r="0" t="0"/>
          <a:stretch/>
        </p:blipFill>
        <p:spPr>
          <a:xfrm>
            <a:off x="1943343" y="11049000"/>
            <a:ext cx="2083060" cy="2095500"/>
          </a:xfrm>
          <a:prstGeom prst="rect">
            <a:avLst/>
          </a:prstGeom>
          <a:noFill/>
          <a:ln>
            <a:noFill/>
          </a:ln>
        </p:spPr>
      </p:pic>
      <p:pic>
        <p:nvPicPr>
          <p:cNvPr descr=" " id="42" name="Google Shape;42;p2"/>
          <p:cNvPicPr preferRelativeResize="0"/>
          <p:nvPr/>
        </p:nvPicPr>
        <p:blipFill rotWithShape="1">
          <a:blip r:embed="rId7">
            <a:alphaModFix/>
          </a:blip>
          <a:srcRect b="0" l="0" r="0" t="0"/>
          <a:stretch/>
        </p:blipFill>
        <p:spPr>
          <a:xfrm>
            <a:off x="1613102" y="1689100"/>
            <a:ext cx="10186673" cy="10248900"/>
          </a:xfrm>
          <a:prstGeom prst="rect">
            <a:avLst/>
          </a:prstGeom>
          <a:noFill/>
          <a:ln>
            <a:noFill/>
          </a:ln>
        </p:spPr>
      </p:pic>
      <p:sp>
        <p:nvSpPr>
          <p:cNvPr id="43" name="Google Shape;43;p2"/>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4" name="Google Shape;44;p2"/>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sp>
        <p:nvSpPr>
          <p:cNvPr id="45" name="Google Shape;45;p2"/>
          <p:cNvSpPr/>
          <p:nvPr/>
        </p:nvSpPr>
        <p:spPr>
          <a:xfrm>
            <a:off x="14086061" y="3352800"/>
            <a:ext cx="7337284" cy="27135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BE6B4"/>
              </a:buClr>
              <a:buSzPts val="12800"/>
              <a:buFont typeface="Playfair Display"/>
              <a:buNone/>
            </a:pPr>
            <a:r>
              <a:rPr b="1" i="0" lang="en-US" sz="12800" u="none" cap="none" strike="noStrike">
                <a:solidFill>
                  <a:srgbClr val="FBE6B4"/>
                </a:solidFill>
                <a:latin typeface="Playfair Display"/>
                <a:ea typeface="Playfair Display"/>
                <a:cs typeface="Playfair Display"/>
                <a:sym typeface="Playfair Display"/>
              </a:rPr>
              <a:t>Welcome</a:t>
            </a:r>
            <a:endParaRPr b="0" i="0" sz="12800" u="none" cap="none" strike="noStrike">
              <a:solidFill>
                <a:schemeClr val="dk1"/>
              </a:solidFill>
              <a:latin typeface="Calibri"/>
              <a:ea typeface="Calibri"/>
              <a:cs typeface="Calibri"/>
              <a:sym typeface="Calibri"/>
            </a:endParaRPr>
          </a:p>
        </p:txBody>
      </p:sp>
      <p:sp>
        <p:nvSpPr>
          <p:cNvPr id="46" name="Google Shape;46;p2"/>
          <p:cNvSpPr/>
          <p:nvPr/>
        </p:nvSpPr>
        <p:spPr>
          <a:xfrm>
            <a:off x="14086061" y="6921500"/>
            <a:ext cx="6905430" cy="37803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Rajdhani"/>
              <a:buNone/>
            </a:pPr>
            <a:r>
              <a:rPr b="0" i="0" lang="en-US" sz="3200" u="none" cap="none" strike="noStrike">
                <a:solidFill>
                  <a:srgbClr val="FFFFFF"/>
                </a:solidFill>
                <a:latin typeface="Rajdhani"/>
                <a:ea typeface="Rajdhani"/>
                <a:cs typeface="Rajdhani"/>
                <a:sym typeface="Rajdhani"/>
              </a:rPr>
              <a:t>Welcome to the world of fantasy! Join us on a journey to explore the mystical creatures, enchanted lands, and magical wonders that exist beyond our reality. Discover the wonders and secrets of this exciting realm and unlock the power of imagination.</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1F1F1"/>
        </a:solidFill>
      </p:bgPr>
    </p:bg>
    <p:spTree>
      <p:nvGrpSpPr>
        <p:cNvPr id="564" name="Shape 564"/>
        <p:cNvGrpSpPr/>
        <p:nvPr/>
      </p:nvGrpSpPr>
      <p:grpSpPr>
        <a:xfrm>
          <a:off x="0" y="0"/>
          <a:ext cx="0" cy="0"/>
          <a:chOff x="0" y="0"/>
          <a:chExt cx="0" cy="0"/>
        </a:xfrm>
      </p:grpSpPr>
      <p:pic>
        <p:nvPicPr>
          <p:cNvPr descr=" " id="565" name="Google Shape;565;p20"/>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566" name="Google Shape;566;p20"/>
          <p:cNvPicPr preferRelativeResize="0"/>
          <p:nvPr/>
        </p:nvPicPr>
        <p:blipFill rotWithShape="1">
          <a:blip r:embed="rId4">
            <a:alphaModFix/>
          </a:blip>
          <a:srcRect b="0" l="0" r="0" t="0"/>
          <a:stretch/>
        </p:blipFill>
        <p:spPr>
          <a:xfrm>
            <a:off x="20106613" y="850900"/>
            <a:ext cx="2298987" cy="3098800"/>
          </a:xfrm>
          <a:prstGeom prst="rect">
            <a:avLst/>
          </a:prstGeom>
          <a:noFill/>
          <a:ln>
            <a:noFill/>
          </a:ln>
        </p:spPr>
      </p:pic>
      <p:pic>
        <p:nvPicPr>
          <p:cNvPr descr=" " id="567" name="Google Shape;567;p20"/>
          <p:cNvPicPr preferRelativeResize="0"/>
          <p:nvPr/>
        </p:nvPicPr>
        <p:blipFill rotWithShape="1">
          <a:blip r:embed="rId5">
            <a:alphaModFix/>
          </a:blip>
          <a:srcRect b="0" l="0" r="0" t="0"/>
          <a:stretch/>
        </p:blipFill>
        <p:spPr>
          <a:xfrm>
            <a:off x="21300562" y="3111500"/>
            <a:ext cx="1511489" cy="2019300"/>
          </a:xfrm>
          <a:prstGeom prst="rect">
            <a:avLst/>
          </a:prstGeom>
          <a:noFill/>
          <a:ln>
            <a:noFill/>
          </a:ln>
        </p:spPr>
      </p:pic>
      <p:pic>
        <p:nvPicPr>
          <p:cNvPr descr=" " id="568" name="Google Shape;568;p20"/>
          <p:cNvPicPr preferRelativeResize="0"/>
          <p:nvPr/>
        </p:nvPicPr>
        <p:blipFill rotWithShape="1">
          <a:blip r:embed="rId6">
            <a:alphaModFix/>
          </a:blip>
          <a:srcRect b="0" l="0" r="0" t="0"/>
          <a:stretch/>
        </p:blipFill>
        <p:spPr>
          <a:xfrm>
            <a:off x="520765" y="9791700"/>
            <a:ext cx="2921365" cy="2921000"/>
          </a:xfrm>
          <a:prstGeom prst="rect">
            <a:avLst/>
          </a:prstGeom>
          <a:noFill/>
          <a:ln>
            <a:noFill/>
          </a:ln>
        </p:spPr>
      </p:pic>
      <p:sp>
        <p:nvSpPr>
          <p:cNvPr id="569" name="Google Shape;569;p20"/>
          <p:cNvSpPr/>
          <p:nvPr/>
        </p:nvSpPr>
        <p:spPr>
          <a:xfrm>
            <a:off x="15419727" y="2895600"/>
            <a:ext cx="7786073" cy="10820400"/>
          </a:xfrm>
          <a:prstGeom prst="rect">
            <a:avLst/>
          </a:prstGeom>
          <a:noFill/>
          <a:ln cap="flat" cmpd="sng" w="76200">
            <a:solidFill>
              <a:srgbClr val="FAE4AE"/>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0" name="Google Shape;570;p20"/>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71" name="Google Shape;571;p20"/>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pic>
        <p:nvPicPr>
          <p:cNvPr descr=" " id="572" name="Google Shape;572;p20"/>
          <p:cNvPicPr preferRelativeResize="0"/>
          <p:nvPr/>
        </p:nvPicPr>
        <p:blipFill rotWithShape="1">
          <a:blip r:embed="rId8">
            <a:alphaModFix/>
          </a:blip>
          <a:srcRect b="0" l="0" r="0" t="0"/>
          <a:stretch/>
        </p:blipFill>
        <p:spPr>
          <a:xfrm>
            <a:off x="0" y="2895600"/>
            <a:ext cx="24552169" cy="76200"/>
          </a:xfrm>
          <a:prstGeom prst="rect">
            <a:avLst/>
          </a:prstGeom>
          <a:noFill/>
          <a:ln>
            <a:noFill/>
          </a:ln>
        </p:spPr>
      </p:pic>
      <p:pic>
        <p:nvPicPr>
          <p:cNvPr descr=" " id="573" name="Google Shape;573;p20"/>
          <p:cNvPicPr preferRelativeResize="0"/>
          <p:nvPr/>
        </p:nvPicPr>
        <p:blipFill rotWithShape="1">
          <a:blip r:embed="rId9">
            <a:alphaModFix/>
          </a:blip>
          <a:srcRect b="0" l="0" r="0" t="0"/>
          <a:stretch/>
        </p:blipFill>
        <p:spPr>
          <a:xfrm>
            <a:off x="508063" y="3911600"/>
            <a:ext cx="14479810" cy="7861300"/>
          </a:xfrm>
          <a:prstGeom prst="rect">
            <a:avLst/>
          </a:prstGeom>
          <a:noFill/>
          <a:ln>
            <a:noFill/>
          </a:ln>
        </p:spPr>
      </p:pic>
      <p:sp>
        <p:nvSpPr>
          <p:cNvPr id="574" name="Google Shape;574;p20"/>
          <p:cNvSpPr/>
          <p:nvPr/>
        </p:nvSpPr>
        <p:spPr>
          <a:xfrm>
            <a:off x="6115814" y="1041400"/>
            <a:ext cx="12481427" cy="16975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BE6B4"/>
              </a:buClr>
              <a:buSzPts val="8000"/>
              <a:buFont typeface="Playfair Display"/>
              <a:buNone/>
            </a:pPr>
            <a:r>
              <a:rPr b="1" i="0" lang="en-US" sz="8000" u="none" cap="none" strike="noStrike">
                <a:solidFill>
                  <a:srgbClr val="FBE6B4"/>
                </a:solidFill>
                <a:latin typeface="Playfair Display"/>
                <a:ea typeface="Playfair Display"/>
                <a:cs typeface="Playfair Display"/>
                <a:sym typeface="Playfair Display"/>
              </a:rPr>
              <a:t>Fantasy Realm at a Glance</a:t>
            </a:r>
            <a:endParaRPr b="0" i="0" sz="8000" u="none" cap="none" strike="noStrike">
              <a:solidFill>
                <a:schemeClr val="dk1"/>
              </a:solidFill>
              <a:latin typeface="Calibri"/>
              <a:ea typeface="Calibri"/>
              <a:cs typeface="Calibri"/>
              <a:sym typeface="Calibri"/>
            </a:endParaRPr>
          </a:p>
        </p:txBody>
      </p:sp>
      <p:sp>
        <p:nvSpPr>
          <p:cNvPr id="575" name="Google Shape;575;p20"/>
          <p:cNvSpPr/>
          <p:nvPr/>
        </p:nvSpPr>
        <p:spPr>
          <a:xfrm>
            <a:off x="16118315" y="3638550"/>
            <a:ext cx="6935067" cy="1955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6" name="Google Shape;576;p20"/>
          <p:cNvSpPr/>
          <p:nvPr/>
        </p:nvSpPr>
        <p:spPr>
          <a:xfrm>
            <a:off x="16118315" y="3638550"/>
            <a:ext cx="6935067" cy="1955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7" name="Google Shape;577;p20"/>
          <p:cNvSpPr/>
          <p:nvPr/>
        </p:nvSpPr>
        <p:spPr>
          <a:xfrm>
            <a:off x="16118315" y="3638550"/>
            <a:ext cx="7138292" cy="1016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Playfair Display"/>
              <a:buNone/>
            </a:pPr>
            <a:r>
              <a:rPr b="1" i="0" lang="en-US" sz="4800" u="none" cap="none" strike="noStrike">
                <a:solidFill>
                  <a:srgbClr val="FFFFFF"/>
                </a:solidFill>
                <a:latin typeface="Playfair Display"/>
                <a:ea typeface="Playfair Display"/>
                <a:cs typeface="Playfair Display"/>
                <a:sym typeface="Playfair Display"/>
              </a:rPr>
              <a:t>The Enchanted Forest</a:t>
            </a:r>
            <a:endParaRPr b="0" i="0" sz="4800" u="none" cap="none" strike="noStrike">
              <a:solidFill>
                <a:schemeClr val="dk1"/>
              </a:solidFill>
              <a:latin typeface="Calibri"/>
              <a:ea typeface="Calibri"/>
              <a:cs typeface="Calibri"/>
              <a:sym typeface="Calibri"/>
            </a:endParaRPr>
          </a:p>
        </p:txBody>
      </p:sp>
      <p:sp>
        <p:nvSpPr>
          <p:cNvPr id="578" name="Google Shape;578;p20"/>
          <p:cNvSpPr/>
          <p:nvPr/>
        </p:nvSpPr>
        <p:spPr>
          <a:xfrm>
            <a:off x="16118315" y="4552950"/>
            <a:ext cx="7070550" cy="1176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Rajdhani"/>
              <a:buNone/>
            </a:pPr>
            <a:r>
              <a:rPr b="0" i="0" lang="en-US" sz="3200" u="none" cap="none" strike="noStrike">
                <a:solidFill>
                  <a:srgbClr val="FFFFFF"/>
                </a:solidFill>
                <a:latin typeface="Rajdhani"/>
                <a:ea typeface="Rajdhani"/>
                <a:cs typeface="Rajdhani"/>
                <a:sym typeface="Rajdhani"/>
              </a:rPr>
              <a:t>A magical forest filled with talking animals and enchanted creatures.</a:t>
            </a:r>
            <a:endParaRPr b="0" i="0" sz="3200" u="none" cap="none" strike="noStrike">
              <a:solidFill>
                <a:schemeClr val="dk1"/>
              </a:solidFill>
              <a:latin typeface="Calibri"/>
              <a:ea typeface="Calibri"/>
              <a:cs typeface="Calibri"/>
              <a:sym typeface="Calibri"/>
            </a:endParaRPr>
          </a:p>
        </p:txBody>
      </p:sp>
      <p:sp>
        <p:nvSpPr>
          <p:cNvPr id="579" name="Google Shape;579;p20"/>
          <p:cNvSpPr/>
          <p:nvPr/>
        </p:nvSpPr>
        <p:spPr>
          <a:xfrm>
            <a:off x="16118315" y="6807200"/>
            <a:ext cx="6935067" cy="1955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0" name="Google Shape;580;p20"/>
          <p:cNvSpPr/>
          <p:nvPr/>
        </p:nvSpPr>
        <p:spPr>
          <a:xfrm>
            <a:off x="16118315" y="6807200"/>
            <a:ext cx="6935067" cy="1955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1" name="Google Shape;581;p20"/>
          <p:cNvSpPr/>
          <p:nvPr/>
        </p:nvSpPr>
        <p:spPr>
          <a:xfrm>
            <a:off x="16118315" y="6807200"/>
            <a:ext cx="7138292" cy="1016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Playfair Display"/>
              <a:buNone/>
            </a:pPr>
            <a:r>
              <a:rPr b="1" i="0" lang="en-US" sz="4800" u="none" cap="none" strike="noStrike">
                <a:solidFill>
                  <a:srgbClr val="FFFFFF"/>
                </a:solidFill>
                <a:latin typeface="Playfair Display"/>
                <a:ea typeface="Playfair Display"/>
                <a:cs typeface="Playfair Display"/>
                <a:sym typeface="Playfair Display"/>
              </a:rPr>
              <a:t>The Crystal Caves</a:t>
            </a:r>
            <a:endParaRPr b="0" i="0" sz="4800" u="none" cap="none" strike="noStrike">
              <a:solidFill>
                <a:schemeClr val="dk1"/>
              </a:solidFill>
              <a:latin typeface="Calibri"/>
              <a:ea typeface="Calibri"/>
              <a:cs typeface="Calibri"/>
              <a:sym typeface="Calibri"/>
            </a:endParaRPr>
          </a:p>
        </p:txBody>
      </p:sp>
      <p:sp>
        <p:nvSpPr>
          <p:cNvPr id="582" name="Google Shape;582;p20"/>
          <p:cNvSpPr/>
          <p:nvPr/>
        </p:nvSpPr>
        <p:spPr>
          <a:xfrm>
            <a:off x="16118315" y="7721600"/>
            <a:ext cx="7070550" cy="1176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Rajdhani"/>
              <a:buNone/>
            </a:pPr>
            <a:r>
              <a:rPr b="0" i="0" lang="en-US" sz="3200" u="none" cap="none" strike="noStrike">
                <a:solidFill>
                  <a:srgbClr val="FFFFFF"/>
                </a:solidFill>
                <a:latin typeface="Rajdhani"/>
                <a:ea typeface="Rajdhani"/>
                <a:cs typeface="Rajdhani"/>
                <a:sym typeface="Rajdhani"/>
              </a:rPr>
              <a:t>A network of underground caves filled with precious gems and crystals.</a:t>
            </a:r>
            <a:endParaRPr b="0" i="0" sz="3200" u="none" cap="none" strike="noStrike">
              <a:solidFill>
                <a:schemeClr val="dk1"/>
              </a:solidFill>
              <a:latin typeface="Calibri"/>
              <a:ea typeface="Calibri"/>
              <a:cs typeface="Calibri"/>
              <a:sym typeface="Calibri"/>
            </a:endParaRPr>
          </a:p>
        </p:txBody>
      </p:sp>
      <p:sp>
        <p:nvSpPr>
          <p:cNvPr id="583" name="Google Shape;583;p20"/>
          <p:cNvSpPr/>
          <p:nvPr/>
        </p:nvSpPr>
        <p:spPr>
          <a:xfrm>
            <a:off x="16118315" y="9969500"/>
            <a:ext cx="6935067" cy="1955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4" name="Google Shape;584;p20"/>
          <p:cNvSpPr/>
          <p:nvPr/>
        </p:nvSpPr>
        <p:spPr>
          <a:xfrm>
            <a:off x="16118315" y="9969500"/>
            <a:ext cx="6935067" cy="1955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5" name="Google Shape;585;p20"/>
          <p:cNvSpPr/>
          <p:nvPr/>
        </p:nvSpPr>
        <p:spPr>
          <a:xfrm>
            <a:off x="16118315" y="9969500"/>
            <a:ext cx="7138292" cy="1016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Playfair Display"/>
              <a:buNone/>
            </a:pPr>
            <a:r>
              <a:rPr b="1" i="0" lang="en-US" sz="4800" u="none" cap="none" strike="noStrike">
                <a:solidFill>
                  <a:srgbClr val="FFFFFF"/>
                </a:solidFill>
                <a:latin typeface="Playfair Display"/>
                <a:ea typeface="Playfair Display"/>
                <a:cs typeface="Playfair Display"/>
                <a:sym typeface="Playfair Display"/>
              </a:rPr>
              <a:t>The Dragon's Lair</a:t>
            </a:r>
            <a:endParaRPr b="0" i="0" sz="4800" u="none" cap="none" strike="noStrike">
              <a:solidFill>
                <a:schemeClr val="dk1"/>
              </a:solidFill>
              <a:latin typeface="Calibri"/>
              <a:ea typeface="Calibri"/>
              <a:cs typeface="Calibri"/>
              <a:sym typeface="Calibri"/>
            </a:endParaRPr>
          </a:p>
        </p:txBody>
      </p:sp>
      <p:sp>
        <p:nvSpPr>
          <p:cNvPr id="586" name="Google Shape;586;p20"/>
          <p:cNvSpPr/>
          <p:nvPr/>
        </p:nvSpPr>
        <p:spPr>
          <a:xfrm>
            <a:off x="16118315" y="10883900"/>
            <a:ext cx="7070550" cy="1176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Rajdhani"/>
              <a:buNone/>
            </a:pPr>
            <a:r>
              <a:rPr b="0" i="0" lang="en-US" sz="3200" u="none" cap="none" strike="noStrike">
                <a:solidFill>
                  <a:srgbClr val="FFFFFF"/>
                </a:solidFill>
                <a:latin typeface="Rajdhani"/>
                <a:ea typeface="Rajdhani"/>
                <a:cs typeface="Rajdhani"/>
                <a:sym typeface="Rajdhani"/>
              </a:rPr>
              <a:t>A dangerous and mysterious place where dragons reside.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1F1F1"/>
        </a:solidFill>
      </p:bgPr>
    </p:bg>
    <p:spTree>
      <p:nvGrpSpPr>
        <p:cNvPr id="591" name="Shape 591"/>
        <p:cNvGrpSpPr/>
        <p:nvPr/>
      </p:nvGrpSpPr>
      <p:grpSpPr>
        <a:xfrm>
          <a:off x="0" y="0"/>
          <a:ext cx="0" cy="0"/>
          <a:chOff x="0" y="0"/>
          <a:chExt cx="0" cy="0"/>
        </a:xfrm>
      </p:grpSpPr>
      <p:pic>
        <p:nvPicPr>
          <p:cNvPr descr=" " id="592" name="Google Shape;592;p21"/>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593" name="Google Shape;593;p21"/>
          <p:cNvSpPr/>
          <p:nvPr/>
        </p:nvSpPr>
        <p:spPr>
          <a:xfrm>
            <a:off x="6719140" y="1968500"/>
            <a:ext cx="14606826" cy="9359900"/>
          </a:xfrm>
          <a:prstGeom prst="rect">
            <a:avLst/>
          </a:prstGeom>
          <a:noFill/>
          <a:ln cap="flat" cmpd="sng" w="76200">
            <a:solidFill>
              <a:srgbClr val="FCEFCB"/>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4" name="Google Shape;594;p21"/>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95" name="Google Shape;595;p21"/>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596" name="Google Shape;596;p21"/>
          <p:cNvSpPr/>
          <p:nvPr/>
        </p:nvSpPr>
        <p:spPr>
          <a:xfrm>
            <a:off x="8637080" y="3517900"/>
            <a:ext cx="8645547" cy="30564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BE6B4"/>
              </a:buClr>
              <a:buSzPts val="8000"/>
              <a:buFont typeface="Playfair Display"/>
              <a:buNone/>
            </a:pPr>
            <a:r>
              <a:rPr b="1" i="0" lang="en-US" sz="8000" u="none" cap="none" strike="noStrike">
                <a:solidFill>
                  <a:srgbClr val="FBE6B4"/>
                </a:solidFill>
                <a:latin typeface="Playfair Display"/>
                <a:ea typeface="Playfair Display"/>
                <a:cs typeface="Playfair Display"/>
                <a:sym typeface="Playfair Display"/>
              </a:rPr>
              <a:t>Thank you for</a:t>
            </a:r>
            <a:endParaRPr b="0" i="0" sz="8000" u="none" cap="none" strike="noStrike">
              <a:solidFill>
                <a:schemeClr val="dk1"/>
              </a:solidFill>
              <a:latin typeface="Calibri"/>
              <a:ea typeface="Calibri"/>
              <a:cs typeface="Calibri"/>
              <a:sym typeface="Calibri"/>
            </a:endParaRPr>
          </a:p>
          <a:p>
            <a:pPr indent="0" lvl="0" marL="0" marR="0" rtl="0" algn="l">
              <a:spcBef>
                <a:spcPts val="0"/>
              </a:spcBef>
              <a:spcAft>
                <a:spcPts val="0"/>
              </a:spcAft>
              <a:buClr>
                <a:srgbClr val="FBE6B4"/>
              </a:buClr>
              <a:buSzPts val="8000"/>
              <a:buFont typeface="Playfair Display"/>
              <a:buNone/>
            </a:pPr>
            <a:r>
              <a:rPr b="1" i="0" lang="en-US" sz="8000" u="none" cap="none" strike="noStrike">
                <a:solidFill>
                  <a:srgbClr val="FBE6B4"/>
                </a:solidFill>
                <a:latin typeface="Playfair Display"/>
                <a:ea typeface="Playfair Display"/>
                <a:cs typeface="Playfair Display"/>
                <a:sym typeface="Playfair Display"/>
              </a:rPr>
              <a:t>choosing EaTemp</a:t>
            </a:r>
            <a:endParaRPr b="0" i="0" sz="8000" u="none" cap="none" strike="noStrike">
              <a:solidFill>
                <a:schemeClr val="dk1"/>
              </a:solidFill>
              <a:latin typeface="Calibri"/>
              <a:ea typeface="Calibri"/>
              <a:cs typeface="Calibri"/>
              <a:sym typeface="Calibri"/>
            </a:endParaRPr>
          </a:p>
        </p:txBody>
      </p:sp>
      <p:sp>
        <p:nvSpPr>
          <p:cNvPr id="597" name="Google Shape;597;p21"/>
          <p:cNvSpPr/>
          <p:nvPr/>
        </p:nvSpPr>
        <p:spPr>
          <a:xfrm>
            <a:off x="8637080" y="6845300"/>
            <a:ext cx="11350985" cy="32469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Rajdhani"/>
              <a:buNone/>
            </a:pPr>
            <a:r>
              <a:rPr b="0" i="0" lang="en-US" sz="3200" u="none" cap="none" strike="noStrike">
                <a:solidFill>
                  <a:srgbClr val="FFFFFF"/>
                </a:solidFill>
                <a:latin typeface="Rajdhani"/>
                <a:ea typeface="Rajdhani"/>
                <a:cs typeface="Rajdhani"/>
                <a:sym typeface="Rajdhani"/>
              </a:rPr>
              <a:t>We offer free and high-quality slides templates for your presentations. We appreciate you choosing us and hope our templates have been helpful. </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FFFFFF"/>
              </a:buClr>
              <a:buSzPts val="3200"/>
              <a:buFont typeface="Rajdhani"/>
              <a:buNone/>
            </a:pPr>
            <a:r>
              <a:rPr b="0" i="0" lang="en-US" sz="3200" u="none" cap="none" strike="noStrike">
                <a:solidFill>
                  <a:srgbClr val="FFFFFF"/>
                </a:solidFill>
                <a:latin typeface="Rajdhani"/>
                <a:ea typeface="Rajdhani"/>
                <a:cs typeface="Rajdhani"/>
                <a:sym typeface="Rajdhani"/>
              </a:rPr>
              <a:t>As a new website, we rely on your support to grow, so please help us by sharing our site with your friends and colleagues. </a:t>
            </a:r>
            <a:endParaRPr b="0" i="0" sz="3200" u="none" cap="none" strike="noStrike">
              <a:solidFill>
                <a:schemeClr val="dk1"/>
              </a:solidFill>
              <a:latin typeface="Calibri"/>
              <a:ea typeface="Calibri"/>
              <a:cs typeface="Calibri"/>
              <a:sym typeface="Calibri"/>
            </a:endParaRPr>
          </a:p>
        </p:txBody>
      </p:sp>
      <p:sp>
        <p:nvSpPr>
          <p:cNvPr id="598" name="Google Shape;598;p21"/>
          <p:cNvSpPr/>
          <p:nvPr/>
        </p:nvSpPr>
        <p:spPr>
          <a:xfrm rot="-5400000">
            <a:off x="22204468" y="8326859"/>
            <a:ext cx="3645356" cy="46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
              <a:buFont typeface="Inter"/>
              <a:buNone/>
            </a:pPr>
            <a:r>
              <a:rPr b="0" i="0" lang="en-US" sz="2400" u="none" cap="none" strike="noStrike">
                <a:solidFill>
                  <a:srgbClr val="FFFFFF"/>
                </a:solidFill>
                <a:latin typeface="Inter"/>
                <a:ea typeface="Inter"/>
                <a:cs typeface="Inter"/>
                <a:sym typeface="Inter"/>
              </a:rPr>
              <a:t>Credit | Image: </a:t>
            </a:r>
            <a:r>
              <a:rPr b="0" i="0" lang="en-US" sz="2400" u="sng" cap="none" strike="noStrike">
                <a:solidFill>
                  <a:srgbClr val="FFFFFF"/>
                </a:solidFill>
                <a:latin typeface="Inter"/>
                <a:ea typeface="Inter"/>
                <a:cs typeface="Inter"/>
                <a:sym typeface="Inter"/>
                <a:hlinkClick r:id="rId5">
                  <a:extLst>
                    <a:ext uri="{A12FA001-AC4F-418D-AE19-62706E023703}">
                      <ahyp:hlinkClr val="tx"/>
                    </a:ext>
                  </a:extLst>
                </a:hlinkClick>
              </a:rPr>
              <a:t>Unsplash</a:t>
            </a:r>
            <a:r>
              <a:rPr b="0" i="0" lang="en-US" sz="2400" u="none" cap="none" strike="noStrike">
                <a:solidFill>
                  <a:srgbClr val="FFFFFF"/>
                </a:solidFill>
                <a:latin typeface="Inter"/>
                <a:ea typeface="Inter"/>
                <a:cs typeface="Inter"/>
                <a:sym typeface="Inter"/>
              </a:rPr>
              <a:t> </a:t>
            </a:r>
            <a:endParaRPr b="0" i="0" sz="2400" u="none" cap="none" strike="noStrike">
              <a:solidFill>
                <a:schemeClr val="dk1"/>
              </a:solidFill>
              <a:latin typeface="Calibri"/>
              <a:ea typeface="Calibri"/>
              <a:cs typeface="Calibri"/>
              <a:sym typeface="Calibri"/>
            </a:endParaRPr>
          </a:p>
        </p:txBody>
      </p:sp>
      <p:pic>
        <p:nvPicPr>
          <p:cNvPr descr=" " id="599" name="Google Shape;599;p21"/>
          <p:cNvPicPr preferRelativeResize="0"/>
          <p:nvPr/>
        </p:nvPicPr>
        <p:blipFill rotWithShape="1">
          <a:blip r:embed="rId6">
            <a:alphaModFix/>
          </a:blip>
          <a:srcRect b="0" l="0" r="0" t="0"/>
          <a:stretch/>
        </p:blipFill>
        <p:spPr>
          <a:xfrm>
            <a:off x="0" y="1968500"/>
            <a:ext cx="7036679" cy="76200"/>
          </a:xfrm>
          <a:prstGeom prst="rect">
            <a:avLst/>
          </a:prstGeom>
          <a:noFill/>
          <a:ln>
            <a:noFill/>
          </a:ln>
        </p:spPr>
      </p:pic>
      <p:pic>
        <p:nvPicPr>
          <p:cNvPr descr=" " id="600" name="Google Shape;600;p21"/>
          <p:cNvPicPr preferRelativeResize="0"/>
          <p:nvPr/>
        </p:nvPicPr>
        <p:blipFill rotWithShape="1">
          <a:blip r:embed="rId7">
            <a:alphaModFix/>
          </a:blip>
          <a:srcRect b="0" l="0" r="0" t="0"/>
          <a:stretch/>
        </p:blipFill>
        <p:spPr>
          <a:xfrm>
            <a:off x="21262457" y="50800"/>
            <a:ext cx="76210" cy="137160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1F1F1"/>
        </a:solidFill>
      </p:bgPr>
    </p:bg>
    <p:spTree>
      <p:nvGrpSpPr>
        <p:cNvPr id="51" name="Shape 51"/>
        <p:cNvGrpSpPr/>
        <p:nvPr/>
      </p:nvGrpSpPr>
      <p:grpSpPr>
        <a:xfrm>
          <a:off x="0" y="0"/>
          <a:ext cx="0" cy="0"/>
          <a:chOff x="0" y="0"/>
          <a:chExt cx="0" cy="0"/>
        </a:xfrm>
      </p:grpSpPr>
      <p:pic>
        <p:nvPicPr>
          <p:cNvPr descr=" " id="52" name="Google Shape;52;p3"/>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53" name="Google Shape;53;p3"/>
          <p:cNvSpPr/>
          <p:nvPr/>
        </p:nvSpPr>
        <p:spPr>
          <a:xfrm>
            <a:off x="901813" y="1079500"/>
            <a:ext cx="22583423" cy="11544300"/>
          </a:xfrm>
          <a:prstGeom prst="rect">
            <a:avLst/>
          </a:prstGeom>
          <a:noFill/>
          <a:ln cap="flat" cmpd="sng" w="76200">
            <a:solidFill>
              <a:srgbClr val="FCEFCB"/>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4" name="Google Shape;54;p3"/>
          <p:cNvPicPr preferRelativeResize="0"/>
          <p:nvPr/>
        </p:nvPicPr>
        <p:blipFill rotWithShape="1">
          <a:blip r:embed="rId4">
            <a:alphaModFix/>
          </a:blip>
          <a:srcRect b="0" l="0" r="0" t="0"/>
          <a:stretch/>
        </p:blipFill>
        <p:spPr>
          <a:xfrm>
            <a:off x="20106613" y="850900"/>
            <a:ext cx="2298987" cy="3098800"/>
          </a:xfrm>
          <a:prstGeom prst="rect">
            <a:avLst/>
          </a:prstGeom>
          <a:noFill/>
          <a:ln>
            <a:noFill/>
          </a:ln>
        </p:spPr>
      </p:pic>
      <p:pic>
        <p:nvPicPr>
          <p:cNvPr descr=" " id="55" name="Google Shape;55;p3"/>
          <p:cNvPicPr preferRelativeResize="0"/>
          <p:nvPr/>
        </p:nvPicPr>
        <p:blipFill rotWithShape="1">
          <a:blip r:embed="rId5">
            <a:alphaModFix/>
          </a:blip>
          <a:srcRect b="0" l="0" r="0" t="0"/>
          <a:stretch/>
        </p:blipFill>
        <p:spPr>
          <a:xfrm>
            <a:off x="21300562" y="3111500"/>
            <a:ext cx="1511489" cy="2019300"/>
          </a:xfrm>
          <a:prstGeom prst="rect">
            <a:avLst/>
          </a:prstGeom>
          <a:noFill/>
          <a:ln>
            <a:noFill/>
          </a:ln>
        </p:spPr>
      </p:pic>
      <p:sp>
        <p:nvSpPr>
          <p:cNvPr id="56" name="Google Shape;56;p3"/>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7" name="Google Shape;57;p3"/>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58" name="Google Shape;58;p3"/>
          <p:cNvSpPr/>
          <p:nvPr/>
        </p:nvSpPr>
        <p:spPr>
          <a:xfrm>
            <a:off x="5626803" y="1308100"/>
            <a:ext cx="13688077" cy="27135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BE6B4"/>
              </a:buClr>
              <a:buSzPts val="12800"/>
              <a:buFont typeface="Playfair Display"/>
              <a:buNone/>
            </a:pPr>
            <a:r>
              <a:rPr b="1" i="0" lang="en-US" sz="12800" u="none" cap="none" strike="noStrike">
                <a:solidFill>
                  <a:srgbClr val="FBE6B4"/>
                </a:solidFill>
                <a:latin typeface="Playfair Display"/>
                <a:ea typeface="Playfair Display"/>
                <a:cs typeface="Playfair Display"/>
                <a:sym typeface="Playfair Display"/>
              </a:rPr>
              <a:t>Table of Contents</a:t>
            </a:r>
            <a:endParaRPr b="0" i="0" sz="12800" u="none" cap="none" strike="noStrike">
              <a:solidFill>
                <a:schemeClr val="dk1"/>
              </a:solidFill>
              <a:latin typeface="Calibri"/>
              <a:ea typeface="Calibri"/>
              <a:cs typeface="Calibri"/>
              <a:sym typeface="Calibri"/>
            </a:endParaRPr>
          </a:p>
        </p:txBody>
      </p:sp>
      <p:pic>
        <p:nvPicPr>
          <p:cNvPr descr=" " id="59" name="Google Shape;59;p3"/>
          <p:cNvPicPr preferRelativeResize="0"/>
          <p:nvPr/>
        </p:nvPicPr>
        <p:blipFill rotWithShape="1">
          <a:blip r:embed="rId7">
            <a:alphaModFix/>
          </a:blip>
          <a:srcRect b="0" l="0" r="0" t="0"/>
          <a:stretch/>
        </p:blipFill>
        <p:spPr>
          <a:xfrm>
            <a:off x="901813" y="3873500"/>
            <a:ext cx="22469108" cy="76200"/>
          </a:xfrm>
          <a:prstGeom prst="rect">
            <a:avLst/>
          </a:prstGeom>
          <a:noFill/>
          <a:ln>
            <a:noFill/>
          </a:ln>
        </p:spPr>
      </p:pic>
      <p:sp>
        <p:nvSpPr>
          <p:cNvPr id="60" name="Google Shape;60;p3"/>
          <p:cNvSpPr/>
          <p:nvPr/>
        </p:nvSpPr>
        <p:spPr>
          <a:xfrm>
            <a:off x="1600400" y="4521200"/>
            <a:ext cx="7316114"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 name="Google Shape;61;p3"/>
          <p:cNvSpPr/>
          <p:nvPr/>
        </p:nvSpPr>
        <p:spPr>
          <a:xfrm>
            <a:off x="1600400" y="4521200"/>
            <a:ext cx="1625803" cy="1625600"/>
          </a:xfrm>
          <a:prstGeom prst="roundRect">
            <a:avLst>
              <a:gd fmla="val 781313" name="adj"/>
            </a:avLst>
          </a:prstGeom>
          <a:noFill/>
          <a:ln cap="flat" cmpd="sng" w="50800">
            <a:solidFill>
              <a:srgbClr val="FCEFCB"/>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 name="Google Shape;62;p3"/>
          <p:cNvSpPr/>
          <p:nvPr/>
        </p:nvSpPr>
        <p:spPr>
          <a:xfrm>
            <a:off x="1994149" y="4749800"/>
            <a:ext cx="838305" cy="10160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CEFCB"/>
              </a:buClr>
              <a:buSzPts val="4800"/>
              <a:buFont typeface="Playfair Display"/>
              <a:buNone/>
            </a:pPr>
            <a:r>
              <a:rPr b="1" i="0" lang="en-US" sz="4800" u="none" cap="none" strike="noStrike">
                <a:solidFill>
                  <a:srgbClr val="FCEFCB"/>
                </a:solidFill>
                <a:latin typeface="Playfair Display"/>
                <a:ea typeface="Playfair Display"/>
                <a:cs typeface="Playfair Display"/>
                <a:sym typeface="Playfair Display"/>
              </a:rPr>
              <a:t>01</a:t>
            </a:r>
            <a:endParaRPr b="0" i="0" sz="4800" u="none" cap="none" strike="noStrike">
              <a:solidFill>
                <a:schemeClr val="dk1"/>
              </a:solidFill>
              <a:latin typeface="Calibri"/>
              <a:ea typeface="Calibri"/>
              <a:cs typeface="Calibri"/>
              <a:sym typeface="Calibri"/>
            </a:endParaRPr>
          </a:p>
        </p:txBody>
      </p:sp>
      <p:sp>
        <p:nvSpPr>
          <p:cNvPr id="63" name="Google Shape;63;p3"/>
          <p:cNvSpPr/>
          <p:nvPr/>
        </p:nvSpPr>
        <p:spPr>
          <a:xfrm>
            <a:off x="3429429" y="4616450"/>
            <a:ext cx="5487086" cy="143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 name="Google Shape;64;p3"/>
          <p:cNvSpPr/>
          <p:nvPr/>
        </p:nvSpPr>
        <p:spPr>
          <a:xfrm>
            <a:off x="3429429" y="4616450"/>
            <a:ext cx="5690311" cy="1016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Playfair Display"/>
              <a:buNone/>
            </a:pPr>
            <a:r>
              <a:rPr b="1" i="0" lang="en-US" sz="4800" u="none" cap="none" strike="noStrike">
                <a:solidFill>
                  <a:srgbClr val="FFFFFF"/>
                </a:solidFill>
                <a:latin typeface="Playfair Display"/>
                <a:ea typeface="Playfair Display"/>
                <a:cs typeface="Playfair Display"/>
                <a:sym typeface="Playfair Display"/>
              </a:rPr>
              <a:t>Introduction</a:t>
            </a:r>
            <a:endParaRPr b="0" i="0" sz="4800" u="none" cap="none" strike="noStrike">
              <a:solidFill>
                <a:schemeClr val="dk1"/>
              </a:solidFill>
              <a:latin typeface="Calibri"/>
              <a:ea typeface="Calibri"/>
              <a:cs typeface="Calibri"/>
              <a:sym typeface="Calibri"/>
            </a:endParaRPr>
          </a:p>
        </p:txBody>
      </p:sp>
      <p:sp>
        <p:nvSpPr>
          <p:cNvPr id="65" name="Google Shape;65;p3"/>
          <p:cNvSpPr/>
          <p:nvPr/>
        </p:nvSpPr>
        <p:spPr>
          <a:xfrm>
            <a:off x="3429429" y="5530850"/>
            <a:ext cx="5622569" cy="6561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Rajdhani"/>
              <a:buNone/>
            </a:pPr>
            <a:r>
              <a:rPr b="0" i="0" lang="en-US" sz="3200" u="none" cap="none" strike="noStrike">
                <a:solidFill>
                  <a:srgbClr val="FFFFFF"/>
                </a:solidFill>
                <a:latin typeface="Rajdhani"/>
                <a:ea typeface="Rajdhani"/>
                <a:cs typeface="Rajdhani"/>
                <a:sym typeface="Rajdhani"/>
              </a:rPr>
              <a:t>The Extraordinary Realm</a:t>
            </a:r>
            <a:endParaRPr b="0" i="0" sz="3200" u="none" cap="none" strike="noStrike">
              <a:solidFill>
                <a:schemeClr val="dk1"/>
              </a:solidFill>
              <a:latin typeface="Calibri"/>
              <a:ea typeface="Calibri"/>
              <a:cs typeface="Calibri"/>
              <a:sym typeface="Calibri"/>
            </a:endParaRPr>
          </a:p>
        </p:txBody>
      </p:sp>
      <p:sp>
        <p:nvSpPr>
          <p:cNvPr id="66" name="Google Shape;66;p3"/>
          <p:cNvSpPr/>
          <p:nvPr/>
        </p:nvSpPr>
        <p:spPr>
          <a:xfrm>
            <a:off x="9068933" y="4521200"/>
            <a:ext cx="7316114"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 name="Google Shape;67;p3"/>
          <p:cNvSpPr/>
          <p:nvPr/>
        </p:nvSpPr>
        <p:spPr>
          <a:xfrm>
            <a:off x="9068933" y="4521200"/>
            <a:ext cx="1625803" cy="1625600"/>
          </a:xfrm>
          <a:prstGeom prst="rect">
            <a:avLst/>
          </a:prstGeom>
          <a:noFill/>
          <a:ln cap="flat" cmpd="sng" w="50800">
            <a:solidFill>
              <a:srgbClr val="FCEFCB"/>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 name="Google Shape;68;p3"/>
          <p:cNvSpPr/>
          <p:nvPr/>
        </p:nvSpPr>
        <p:spPr>
          <a:xfrm>
            <a:off x="9418227" y="4749800"/>
            <a:ext cx="927216" cy="10160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CEFCB"/>
              </a:buClr>
              <a:buSzPts val="4800"/>
              <a:buFont typeface="Playfair Display"/>
              <a:buNone/>
            </a:pPr>
            <a:r>
              <a:rPr b="1" i="0" lang="en-US" sz="4800" u="none" cap="none" strike="noStrike">
                <a:solidFill>
                  <a:srgbClr val="FCEFCB"/>
                </a:solidFill>
                <a:latin typeface="Playfair Display"/>
                <a:ea typeface="Playfair Display"/>
                <a:cs typeface="Playfair Display"/>
                <a:sym typeface="Playfair Display"/>
              </a:rPr>
              <a:t>02</a:t>
            </a:r>
            <a:endParaRPr b="0" i="0" sz="4800" u="none" cap="none" strike="noStrike">
              <a:solidFill>
                <a:schemeClr val="dk1"/>
              </a:solidFill>
              <a:latin typeface="Calibri"/>
              <a:ea typeface="Calibri"/>
              <a:cs typeface="Calibri"/>
              <a:sym typeface="Calibri"/>
            </a:endParaRPr>
          </a:p>
        </p:txBody>
      </p:sp>
      <p:sp>
        <p:nvSpPr>
          <p:cNvPr id="69" name="Google Shape;69;p3"/>
          <p:cNvSpPr/>
          <p:nvPr/>
        </p:nvSpPr>
        <p:spPr>
          <a:xfrm>
            <a:off x="10897962" y="4616450"/>
            <a:ext cx="5487086" cy="143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 name="Google Shape;70;p3"/>
          <p:cNvSpPr/>
          <p:nvPr/>
        </p:nvSpPr>
        <p:spPr>
          <a:xfrm>
            <a:off x="10897962" y="4616450"/>
            <a:ext cx="5690311" cy="1016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Playfair Display"/>
              <a:buNone/>
            </a:pPr>
            <a:r>
              <a:rPr b="1" i="0" lang="en-US" sz="4800" u="none" cap="none" strike="noStrike">
                <a:solidFill>
                  <a:srgbClr val="FFFFFF"/>
                </a:solidFill>
                <a:latin typeface="Playfair Display"/>
                <a:ea typeface="Playfair Display"/>
                <a:cs typeface="Playfair Display"/>
                <a:sym typeface="Playfair Display"/>
              </a:rPr>
              <a:t>Encounters</a:t>
            </a:r>
            <a:endParaRPr b="0" i="0" sz="4800" u="none" cap="none" strike="noStrike">
              <a:solidFill>
                <a:schemeClr val="dk1"/>
              </a:solidFill>
              <a:latin typeface="Calibri"/>
              <a:ea typeface="Calibri"/>
              <a:cs typeface="Calibri"/>
              <a:sym typeface="Calibri"/>
            </a:endParaRPr>
          </a:p>
        </p:txBody>
      </p:sp>
      <p:sp>
        <p:nvSpPr>
          <p:cNvPr id="71" name="Google Shape;71;p3"/>
          <p:cNvSpPr/>
          <p:nvPr/>
        </p:nvSpPr>
        <p:spPr>
          <a:xfrm>
            <a:off x="10897962" y="5530850"/>
            <a:ext cx="5622569" cy="6561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Rajdhani"/>
              <a:buNone/>
            </a:pPr>
            <a:r>
              <a:rPr b="0" i="0" lang="en-US" sz="3200" u="none" cap="none" strike="noStrike">
                <a:solidFill>
                  <a:srgbClr val="FFFFFF"/>
                </a:solidFill>
                <a:latin typeface="Rajdhani"/>
                <a:ea typeface="Rajdhani"/>
                <a:cs typeface="Rajdhani"/>
                <a:sym typeface="Rajdhani"/>
              </a:rPr>
              <a:t>Unicorn Sightings</a:t>
            </a:r>
            <a:endParaRPr b="0" i="0" sz="3200" u="none" cap="none" strike="noStrike">
              <a:solidFill>
                <a:schemeClr val="dk1"/>
              </a:solidFill>
              <a:latin typeface="Calibri"/>
              <a:ea typeface="Calibri"/>
              <a:cs typeface="Calibri"/>
              <a:sym typeface="Calibri"/>
            </a:endParaRPr>
          </a:p>
        </p:txBody>
      </p:sp>
      <p:sp>
        <p:nvSpPr>
          <p:cNvPr id="72" name="Google Shape;72;p3"/>
          <p:cNvSpPr/>
          <p:nvPr/>
        </p:nvSpPr>
        <p:spPr>
          <a:xfrm>
            <a:off x="1600400" y="7505700"/>
            <a:ext cx="7316114"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 name="Google Shape;73;p3"/>
          <p:cNvSpPr/>
          <p:nvPr/>
        </p:nvSpPr>
        <p:spPr>
          <a:xfrm>
            <a:off x="1600400" y="7505700"/>
            <a:ext cx="1625803" cy="1625600"/>
          </a:xfrm>
          <a:prstGeom prst="rect">
            <a:avLst/>
          </a:prstGeom>
          <a:noFill/>
          <a:ln cap="flat" cmpd="sng" w="50800">
            <a:solidFill>
              <a:srgbClr val="FCEFCB"/>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 name="Google Shape;74;p3"/>
          <p:cNvSpPr/>
          <p:nvPr/>
        </p:nvSpPr>
        <p:spPr>
          <a:xfrm>
            <a:off x="1962395" y="7734300"/>
            <a:ext cx="901813" cy="10160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CEFCB"/>
              </a:buClr>
              <a:buSzPts val="4800"/>
              <a:buFont typeface="Playfair Display"/>
              <a:buNone/>
            </a:pPr>
            <a:r>
              <a:rPr b="1" i="0" lang="en-US" sz="4800" u="none" cap="none" strike="noStrike">
                <a:solidFill>
                  <a:srgbClr val="FCEFCB"/>
                </a:solidFill>
                <a:latin typeface="Playfair Display"/>
                <a:ea typeface="Playfair Display"/>
                <a:cs typeface="Playfair Display"/>
                <a:sym typeface="Playfair Display"/>
              </a:rPr>
              <a:t>03</a:t>
            </a:r>
            <a:endParaRPr b="0" i="0" sz="4800" u="none" cap="none" strike="noStrike">
              <a:solidFill>
                <a:schemeClr val="dk1"/>
              </a:solidFill>
              <a:latin typeface="Calibri"/>
              <a:ea typeface="Calibri"/>
              <a:cs typeface="Calibri"/>
              <a:sym typeface="Calibri"/>
            </a:endParaRPr>
          </a:p>
        </p:txBody>
      </p:sp>
      <p:sp>
        <p:nvSpPr>
          <p:cNvPr id="75" name="Google Shape;75;p3"/>
          <p:cNvSpPr/>
          <p:nvPr/>
        </p:nvSpPr>
        <p:spPr>
          <a:xfrm>
            <a:off x="3429429" y="7600950"/>
            <a:ext cx="5487086" cy="143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 name="Google Shape;76;p3"/>
          <p:cNvSpPr/>
          <p:nvPr/>
        </p:nvSpPr>
        <p:spPr>
          <a:xfrm>
            <a:off x="3429429" y="7600950"/>
            <a:ext cx="5690311" cy="1016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Playfair Display"/>
              <a:buNone/>
            </a:pPr>
            <a:r>
              <a:rPr b="1" i="0" lang="en-US" sz="4800" u="none" cap="none" strike="noStrike">
                <a:solidFill>
                  <a:srgbClr val="FFFFFF"/>
                </a:solidFill>
                <a:latin typeface="Playfair Display"/>
                <a:ea typeface="Playfair Display"/>
                <a:cs typeface="Playfair Display"/>
                <a:sym typeface="Playfair Display"/>
              </a:rPr>
              <a:t>Wonders</a:t>
            </a:r>
            <a:endParaRPr b="0" i="0" sz="4800" u="none" cap="none" strike="noStrike">
              <a:solidFill>
                <a:schemeClr val="dk1"/>
              </a:solidFill>
              <a:latin typeface="Calibri"/>
              <a:ea typeface="Calibri"/>
              <a:cs typeface="Calibri"/>
              <a:sym typeface="Calibri"/>
            </a:endParaRPr>
          </a:p>
        </p:txBody>
      </p:sp>
      <p:sp>
        <p:nvSpPr>
          <p:cNvPr id="77" name="Google Shape;77;p3"/>
          <p:cNvSpPr/>
          <p:nvPr/>
        </p:nvSpPr>
        <p:spPr>
          <a:xfrm>
            <a:off x="3429429" y="8515350"/>
            <a:ext cx="5622569" cy="6561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Rajdhani"/>
              <a:buNone/>
            </a:pPr>
            <a:r>
              <a:rPr b="0" i="0" lang="en-US" sz="3200" u="none" cap="none" strike="noStrike">
                <a:solidFill>
                  <a:srgbClr val="FFFFFF"/>
                </a:solidFill>
                <a:latin typeface="Rajdhani"/>
                <a:ea typeface="Rajdhani"/>
                <a:cs typeface="Rajdhani"/>
                <a:sym typeface="Rajdhani"/>
              </a:rPr>
              <a:t>Wishes Granted</a:t>
            </a:r>
            <a:endParaRPr b="0" i="0" sz="3200" u="none" cap="none" strike="noStrike">
              <a:solidFill>
                <a:schemeClr val="dk1"/>
              </a:solidFill>
              <a:latin typeface="Calibri"/>
              <a:ea typeface="Calibri"/>
              <a:cs typeface="Calibri"/>
              <a:sym typeface="Calibri"/>
            </a:endParaRPr>
          </a:p>
        </p:txBody>
      </p:sp>
      <p:sp>
        <p:nvSpPr>
          <p:cNvPr id="78" name="Google Shape;78;p3"/>
          <p:cNvSpPr/>
          <p:nvPr/>
        </p:nvSpPr>
        <p:spPr>
          <a:xfrm>
            <a:off x="9068933" y="7505700"/>
            <a:ext cx="7316114"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 name="Google Shape;79;p3"/>
          <p:cNvSpPr/>
          <p:nvPr/>
        </p:nvSpPr>
        <p:spPr>
          <a:xfrm>
            <a:off x="9068933" y="7505700"/>
            <a:ext cx="1625803" cy="1625600"/>
          </a:xfrm>
          <a:prstGeom prst="roundRect">
            <a:avLst>
              <a:gd fmla="val 781313" name="adj"/>
            </a:avLst>
          </a:prstGeom>
          <a:noFill/>
          <a:ln cap="flat" cmpd="sng" w="50800">
            <a:solidFill>
              <a:srgbClr val="FCEFCB"/>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 name="Google Shape;80;p3"/>
          <p:cNvSpPr/>
          <p:nvPr/>
        </p:nvSpPr>
        <p:spPr>
          <a:xfrm>
            <a:off x="9424578" y="7734300"/>
            <a:ext cx="914514" cy="10160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CEFCB"/>
              </a:buClr>
              <a:buSzPts val="4800"/>
              <a:buFont typeface="Playfair Display"/>
              <a:buNone/>
            </a:pPr>
            <a:r>
              <a:rPr b="1" i="0" lang="en-US" sz="4800" u="none" cap="none" strike="noStrike">
                <a:solidFill>
                  <a:srgbClr val="FCEFCB"/>
                </a:solidFill>
                <a:latin typeface="Playfair Display"/>
                <a:ea typeface="Playfair Display"/>
                <a:cs typeface="Playfair Display"/>
                <a:sym typeface="Playfair Display"/>
              </a:rPr>
              <a:t>04</a:t>
            </a:r>
            <a:endParaRPr b="0" i="0" sz="4800" u="none" cap="none" strike="noStrike">
              <a:solidFill>
                <a:schemeClr val="dk1"/>
              </a:solidFill>
              <a:latin typeface="Calibri"/>
              <a:ea typeface="Calibri"/>
              <a:cs typeface="Calibri"/>
              <a:sym typeface="Calibri"/>
            </a:endParaRPr>
          </a:p>
        </p:txBody>
      </p:sp>
      <p:sp>
        <p:nvSpPr>
          <p:cNvPr id="81" name="Google Shape;81;p3"/>
          <p:cNvSpPr/>
          <p:nvPr/>
        </p:nvSpPr>
        <p:spPr>
          <a:xfrm>
            <a:off x="10897962" y="7600950"/>
            <a:ext cx="5487086" cy="143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 name="Google Shape;82;p3"/>
          <p:cNvSpPr/>
          <p:nvPr/>
        </p:nvSpPr>
        <p:spPr>
          <a:xfrm>
            <a:off x="10897962" y="7600950"/>
            <a:ext cx="5690311" cy="1016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Playfair Display"/>
              <a:buNone/>
            </a:pPr>
            <a:r>
              <a:rPr b="1" i="0" lang="en-US" sz="4800" u="none" cap="none" strike="noStrike">
                <a:solidFill>
                  <a:srgbClr val="FFFFFF"/>
                </a:solidFill>
                <a:latin typeface="Playfair Display"/>
                <a:ea typeface="Playfair Display"/>
                <a:cs typeface="Playfair Display"/>
                <a:sym typeface="Playfair Display"/>
              </a:rPr>
              <a:t>Magic</a:t>
            </a:r>
            <a:endParaRPr b="0" i="0" sz="4800" u="none" cap="none" strike="noStrike">
              <a:solidFill>
                <a:schemeClr val="dk1"/>
              </a:solidFill>
              <a:latin typeface="Calibri"/>
              <a:ea typeface="Calibri"/>
              <a:cs typeface="Calibri"/>
              <a:sym typeface="Calibri"/>
            </a:endParaRPr>
          </a:p>
        </p:txBody>
      </p:sp>
      <p:sp>
        <p:nvSpPr>
          <p:cNvPr id="83" name="Google Shape;83;p3"/>
          <p:cNvSpPr/>
          <p:nvPr/>
        </p:nvSpPr>
        <p:spPr>
          <a:xfrm>
            <a:off x="10897962" y="8515350"/>
            <a:ext cx="5622569" cy="6561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Rajdhani"/>
              <a:buNone/>
            </a:pPr>
            <a:r>
              <a:rPr b="0" i="0" lang="en-US" sz="3200" u="none" cap="none" strike="noStrike">
                <a:solidFill>
                  <a:srgbClr val="FFFFFF"/>
                </a:solidFill>
                <a:latin typeface="Rajdhani"/>
                <a:ea typeface="Rajdhani"/>
                <a:cs typeface="Rajdhani"/>
                <a:sym typeface="Rajdhani"/>
              </a:rPr>
              <a:t>Spellcasting</a:t>
            </a:r>
            <a:endParaRPr b="0" i="0" sz="3200" u="none" cap="none" strike="noStrike">
              <a:solidFill>
                <a:schemeClr val="dk1"/>
              </a:solidFill>
              <a:latin typeface="Calibri"/>
              <a:ea typeface="Calibri"/>
              <a:cs typeface="Calibri"/>
              <a:sym typeface="Calibri"/>
            </a:endParaRPr>
          </a:p>
        </p:txBody>
      </p:sp>
      <p:sp>
        <p:nvSpPr>
          <p:cNvPr id="84" name="Google Shape;84;p3"/>
          <p:cNvSpPr/>
          <p:nvPr/>
        </p:nvSpPr>
        <p:spPr>
          <a:xfrm>
            <a:off x="1600400" y="10490200"/>
            <a:ext cx="7316114"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 name="Google Shape;85;p3"/>
          <p:cNvSpPr/>
          <p:nvPr/>
        </p:nvSpPr>
        <p:spPr>
          <a:xfrm>
            <a:off x="1600400" y="10490200"/>
            <a:ext cx="1625803" cy="1625600"/>
          </a:xfrm>
          <a:prstGeom prst="roundRect">
            <a:avLst>
              <a:gd fmla="val 781313" name="adj"/>
            </a:avLst>
          </a:prstGeom>
          <a:noFill/>
          <a:ln cap="flat" cmpd="sng" w="50800">
            <a:solidFill>
              <a:srgbClr val="FCEFCB"/>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 name="Google Shape;86;p3"/>
          <p:cNvSpPr/>
          <p:nvPr/>
        </p:nvSpPr>
        <p:spPr>
          <a:xfrm>
            <a:off x="1975097" y="10718800"/>
            <a:ext cx="876410" cy="10160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CEFCB"/>
              </a:buClr>
              <a:buSzPts val="4800"/>
              <a:buFont typeface="Playfair Display"/>
              <a:buNone/>
            </a:pPr>
            <a:r>
              <a:rPr b="1" i="0" lang="en-US" sz="4800" u="none" cap="none" strike="noStrike">
                <a:solidFill>
                  <a:srgbClr val="FCEFCB"/>
                </a:solidFill>
                <a:latin typeface="Playfair Display"/>
                <a:ea typeface="Playfair Display"/>
                <a:cs typeface="Playfair Display"/>
                <a:sym typeface="Playfair Display"/>
              </a:rPr>
              <a:t>05</a:t>
            </a:r>
            <a:endParaRPr b="0" i="0" sz="4800" u="none" cap="none" strike="noStrike">
              <a:solidFill>
                <a:schemeClr val="dk1"/>
              </a:solidFill>
              <a:latin typeface="Calibri"/>
              <a:ea typeface="Calibri"/>
              <a:cs typeface="Calibri"/>
              <a:sym typeface="Calibri"/>
            </a:endParaRPr>
          </a:p>
        </p:txBody>
      </p:sp>
      <p:sp>
        <p:nvSpPr>
          <p:cNvPr id="87" name="Google Shape;87;p3"/>
          <p:cNvSpPr/>
          <p:nvPr/>
        </p:nvSpPr>
        <p:spPr>
          <a:xfrm>
            <a:off x="3429429" y="10585450"/>
            <a:ext cx="5487086" cy="143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 name="Google Shape;88;p3"/>
          <p:cNvSpPr/>
          <p:nvPr/>
        </p:nvSpPr>
        <p:spPr>
          <a:xfrm>
            <a:off x="3429429" y="10585450"/>
            <a:ext cx="5690311" cy="1016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Playfair Display"/>
              <a:buNone/>
            </a:pPr>
            <a:r>
              <a:rPr b="1" i="0" lang="en-US" sz="4800" u="none" cap="none" strike="noStrike">
                <a:solidFill>
                  <a:srgbClr val="FFFFFF"/>
                </a:solidFill>
                <a:latin typeface="Playfair Display"/>
                <a:ea typeface="Playfair Display"/>
                <a:cs typeface="Playfair Display"/>
                <a:sym typeface="Playfair Display"/>
              </a:rPr>
              <a:t>Adventure</a:t>
            </a:r>
            <a:endParaRPr b="0" i="0" sz="4800" u="none" cap="none" strike="noStrike">
              <a:solidFill>
                <a:schemeClr val="dk1"/>
              </a:solidFill>
              <a:latin typeface="Calibri"/>
              <a:ea typeface="Calibri"/>
              <a:cs typeface="Calibri"/>
              <a:sym typeface="Calibri"/>
            </a:endParaRPr>
          </a:p>
        </p:txBody>
      </p:sp>
      <p:sp>
        <p:nvSpPr>
          <p:cNvPr id="89" name="Google Shape;89;p3"/>
          <p:cNvSpPr/>
          <p:nvPr/>
        </p:nvSpPr>
        <p:spPr>
          <a:xfrm>
            <a:off x="3429429" y="11499850"/>
            <a:ext cx="5622569" cy="6561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Rajdhani"/>
              <a:buNone/>
            </a:pPr>
            <a:r>
              <a:rPr b="0" i="0" lang="en-US" sz="3200" u="none" cap="none" strike="noStrike">
                <a:solidFill>
                  <a:srgbClr val="FFFFFF"/>
                </a:solidFill>
                <a:latin typeface="Rajdhani"/>
                <a:ea typeface="Rajdhani"/>
                <a:cs typeface="Rajdhani"/>
                <a:sym typeface="Rajdhani"/>
              </a:rPr>
              <a:t>Happily Ever After</a:t>
            </a:r>
            <a:endParaRPr b="0" i="0" sz="3200" u="none" cap="none" strike="noStrike">
              <a:solidFill>
                <a:schemeClr val="dk1"/>
              </a:solidFill>
              <a:latin typeface="Calibri"/>
              <a:ea typeface="Calibri"/>
              <a:cs typeface="Calibri"/>
              <a:sym typeface="Calibri"/>
            </a:endParaRPr>
          </a:p>
        </p:txBody>
      </p:sp>
      <p:sp>
        <p:nvSpPr>
          <p:cNvPr id="90" name="Google Shape;90;p3"/>
          <p:cNvSpPr/>
          <p:nvPr/>
        </p:nvSpPr>
        <p:spPr>
          <a:xfrm>
            <a:off x="9068933" y="10490200"/>
            <a:ext cx="7316114"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1" name="Google Shape;91;p3"/>
          <p:cNvSpPr/>
          <p:nvPr/>
        </p:nvSpPr>
        <p:spPr>
          <a:xfrm>
            <a:off x="9068933" y="10490200"/>
            <a:ext cx="1625803" cy="1625600"/>
          </a:xfrm>
          <a:prstGeom prst="rect">
            <a:avLst/>
          </a:prstGeom>
          <a:noFill/>
          <a:ln cap="flat" cmpd="sng" w="50800">
            <a:solidFill>
              <a:srgbClr val="FCEFCB"/>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2" name="Google Shape;92;p3"/>
          <p:cNvSpPr/>
          <p:nvPr/>
        </p:nvSpPr>
        <p:spPr>
          <a:xfrm>
            <a:off x="9411876" y="10718800"/>
            <a:ext cx="939917" cy="10160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CEFCB"/>
              </a:buClr>
              <a:buSzPts val="4800"/>
              <a:buFont typeface="Playfair Display"/>
              <a:buNone/>
            </a:pPr>
            <a:r>
              <a:rPr b="1" i="0" lang="en-US" sz="4800" u="none" cap="none" strike="noStrike">
                <a:solidFill>
                  <a:srgbClr val="FCEFCB"/>
                </a:solidFill>
                <a:latin typeface="Playfair Display"/>
                <a:ea typeface="Playfair Display"/>
                <a:cs typeface="Playfair Display"/>
                <a:sym typeface="Playfair Display"/>
              </a:rPr>
              <a:t>06</a:t>
            </a:r>
            <a:endParaRPr b="0" i="0" sz="4800" u="none" cap="none" strike="noStrike">
              <a:solidFill>
                <a:schemeClr val="dk1"/>
              </a:solidFill>
              <a:latin typeface="Calibri"/>
              <a:ea typeface="Calibri"/>
              <a:cs typeface="Calibri"/>
              <a:sym typeface="Calibri"/>
            </a:endParaRPr>
          </a:p>
        </p:txBody>
      </p:sp>
      <p:sp>
        <p:nvSpPr>
          <p:cNvPr id="93" name="Google Shape;93;p3"/>
          <p:cNvSpPr/>
          <p:nvPr/>
        </p:nvSpPr>
        <p:spPr>
          <a:xfrm>
            <a:off x="10897962" y="10585450"/>
            <a:ext cx="5487086" cy="143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4" name="Google Shape;94;p3"/>
          <p:cNvSpPr/>
          <p:nvPr/>
        </p:nvSpPr>
        <p:spPr>
          <a:xfrm>
            <a:off x="10897962" y="10585450"/>
            <a:ext cx="5690311" cy="1016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Playfair Display"/>
              <a:buNone/>
            </a:pPr>
            <a:r>
              <a:rPr b="1" i="0" lang="en-US" sz="4800" u="none" cap="none" strike="noStrike">
                <a:solidFill>
                  <a:srgbClr val="FFFFFF"/>
                </a:solidFill>
                <a:latin typeface="Playfair Display"/>
                <a:ea typeface="Playfair Display"/>
                <a:cs typeface="Playfair Display"/>
                <a:sym typeface="Playfair Display"/>
              </a:rPr>
              <a:t>Conclusion</a:t>
            </a:r>
            <a:endParaRPr b="0" i="0" sz="4800" u="none" cap="none" strike="noStrike">
              <a:solidFill>
                <a:schemeClr val="dk1"/>
              </a:solidFill>
              <a:latin typeface="Calibri"/>
              <a:ea typeface="Calibri"/>
              <a:cs typeface="Calibri"/>
              <a:sym typeface="Calibri"/>
            </a:endParaRPr>
          </a:p>
        </p:txBody>
      </p:sp>
      <p:sp>
        <p:nvSpPr>
          <p:cNvPr id="95" name="Google Shape;95;p3"/>
          <p:cNvSpPr/>
          <p:nvPr/>
        </p:nvSpPr>
        <p:spPr>
          <a:xfrm>
            <a:off x="10897962" y="11499850"/>
            <a:ext cx="5622569" cy="6561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Rajdhani"/>
              <a:buNone/>
            </a:pPr>
            <a:r>
              <a:rPr b="0" i="0" lang="en-US" sz="3200" u="none" cap="none" strike="noStrike">
                <a:solidFill>
                  <a:srgbClr val="FFFFFF"/>
                </a:solidFill>
                <a:latin typeface="Rajdhani"/>
                <a:ea typeface="Rajdhani"/>
                <a:cs typeface="Rajdhani"/>
                <a:sym typeface="Rajdhani"/>
              </a:rPr>
              <a:t>Embrace the Fantasy</a:t>
            </a:r>
            <a:endParaRPr b="0" i="0" sz="3200" u="none" cap="none" strike="noStrike">
              <a:solidFill>
                <a:schemeClr val="dk1"/>
              </a:solidFill>
              <a:latin typeface="Calibri"/>
              <a:ea typeface="Calibri"/>
              <a:cs typeface="Calibri"/>
              <a:sym typeface="Calibri"/>
            </a:endParaRPr>
          </a:p>
        </p:txBody>
      </p:sp>
      <p:pic>
        <p:nvPicPr>
          <p:cNvPr descr=" " id="96" name="Google Shape;96;p3"/>
          <p:cNvPicPr preferRelativeResize="0"/>
          <p:nvPr/>
        </p:nvPicPr>
        <p:blipFill rotWithShape="1">
          <a:blip r:embed="rId8">
            <a:alphaModFix/>
          </a:blip>
          <a:srcRect b="0" l="0" r="0" t="0"/>
          <a:stretch/>
        </p:blipFill>
        <p:spPr>
          <a:xfrm>
            <a:off x="15394324" y="4483100"/>
            <a:ext cx="7620953" cy="76200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1F1F1"/>
        </a:solidFill>
      </p:bgPr>
    </p:bg>
    <p:spTree>
      <p:nvGrpSpPr>
        <p:cNvPr id="101" name="Shape 101"/>
        <p:cNvGrpSpPr/>
        <p:nvPr/>
      </p:nvGrpSpPr>
      <p:grpSpPr>
        <a:xfrm>
          <a:off x="0" y="0"/>
          <a:ext cx="0" cy="0"/>
          <a:chOff x="0" y="0"/>
          <a:chExt cx="0" cy="0"/>
        </a:xfrm>
      </p:grpSpPr>
      <p:pic>
        <p:nvPicPr>
          <p:cNvPr descr=" " id="102" name="Google Shape;102;p4"/>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103" name="Google Shape;103;p4"/>
          <p:cNvPicPr preferRelativeResize="0"/>
          <p:nvPr/>
        </p:nvPicPr>
        <p:blipFill rotWithShape="1">
          <a:blip r:embed="rId4">
            <a:alphaModFix/>
          </a:blip>
          <a:srcRect b="0" l="0" r="0" t="0"/>
          <a:stretch/>
        </p:blipFill>
        <p:spPr>
          <a:xfrm>
            <a:off x="978022" y="774700"/>
            <a:ext cx="2629229" cy="2654300"/>
          </a:xfrm>
          <a:prstGeom prst="rect">
            <a:avLst/>
          </a:prstGeom>
          <a:noFill/>
          <a:ln>
            <a:noFill/>
          </a:ln>
        </p:spPr>
      </p:pic>
      <p:pic>
        <p:nvPicPr>
          <p:cNvPr descr=" " id="104" name="Google Shape;104;p4"/>
          <p:cNvPicPr preferRelativeResize="0"/>
          <p:nvPr/>
        </p:nvPicPr>
        <p:blipFill rotWithShape="1">
          <a:blip r:embed="rId5">
            <a:alphaModFix/>
          </a:blip>
          <a:srcRect b="0" l="0" r="0" t="0"/>
          <a:stretch/>
        </p:blipFill>
        <p:spPr>
          <a:xfrm>
            <a:off x="21148143" y="11264900"/>
            <a:ext cx="1371771" cy="1384300"/>
          </a:xfrm>
          <a:prstGeom prst="rect">
            <a:avLst/>
          </a:prstGeom>
          <a:noFill/>
          <a:ln>
            <a:noFill/>
          </a:ln>
        </p:spPr>
      </p:pic>
      <p:pic>
        <p:nvPicPr>
          <p:cNvPr descr=" " id="105" name="Google Shape;105;p4"/>
          <p:cNvPicPr preferRelativeResize="0"/>
          <p:nvPr/>
        </p:nvPicPr>
        <p:blipFill rotWithShape="1">
          <a:blip r:embed="rId6">
            <a:alphaModFix/>
          </a:blip>
          <a:srcRect b="0" l="0" r="0" t="0"/>
          <a:stretch/>
        </p:blipFill>
        <p:spPr>
          <a:xfrm>
            <a:off x="457257" y="10909300"/>
            <a:ext cx="1054232" cy="1054100"/>
          </a:xfrm>
          <a:prstGeom prst="rect">
            <a:avLst/>
          </a:prstGeom>
          <a:noFill/>
          <a:ln>
            <a:noFill/>
          </a:ln>
        </p:spPr>
      </p:pic>
      <p:pic>
        <p:nvPicPr>
          <p:cNvPr descr=" " id="106" name="Google Shape;106;p4"/>
          <p:cNvPicPr preferRelativeResize="0"/>
          <p:nvPr/>
        </p:nvPicPr>
        <p:blipFill rotWithShape="1">
          <a:blip r:embed="rId7">
            <a:alphaModFix/>
          </a:blip>
          <a:srcRect b="0" l="0" r="0" t="0"/>
          <a:stretch/>
        </p:blipFill>
        <p:spPr>
          <a:xfrm>
            <a:off x="19725565" y="1701800"/>
            <a:ext cx="825603" cy="812800"/>
          </a:xfrm>
          <a:prstGeom prst="rect">
            <a:avLst/>
          </a:prstGeom>
          <a:noFill/>
          <a:ln>
            <a:noFill/>
          </a:ln>
        </p:spPr>
      </p:pic>
      <p:sp>
        <p:nvSpPr>
          <p:cNvPr id="107" name="Google Shape;107;p4"/>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08" name="Google Shape;108;p4"/>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sp>
        <p:nvSpPr>
          <p:cNvPr id="109" name="Google Shape;109;p4"/>
          <p:cNvSpPr/>
          <p:nvPr/>
        </p:nvSpPr>
        <p:spPr>
          <a:xfrm>
            <a:off x="2959470" y="2387600"/>
            <a:ext cx="15136058" cy="16975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BE6B4"/>
              </a:buClr>
              <a:buSzPts val="8000"/>
              <a:buFont typeface="Playfair Display"/>
              <a:buNone/>
            </a:pPr>
            <a:r>
              <a:rPr b="1" i="0" lang="en-US" sz="8000" u="none" cap="none" strike="noStrike">
                <a:solidFill>
                  <a:srgbClr val="FBE6B4"/>
                </a:solidFill>
                <a:latin typeface="Playfair Display"/>
                <a:ea typeface="Playfair Display"/>
                <a:cs typeface="Playfair Display"/>
                <a:sym typeface="Playfair Display"/>
              </a:rPr>
              <a:t>The Realm of the Extraordinary</a:t>
            </a:r>
            <a:endParaRPr b="0" i="0" sz="8000" u="none" cap="none" strike="noStrike">
              <a:solidFill>
                <a:schemeClr val="dk1"/>
              </a:solidFill>
              <a:latin typeface="Calibri"/>
              <a:ea typeface="Calibri"/>
              <a:cs typeface="Calibri"/>
              <a:sym typeface="Calibri"/>
            </a:endParaRPr>
          </a:p>
        </p:txBody>
      </p:sp>
      <p:sp>
        <p:nvSpPr>
          <p:cNvPr id="110" name="Google Shape;110;p4"/>
          <p:cNvSpPr/>
          <p:nvPr/>
        </p:nvSpPr>
        <p:spPr>
          <a:xfrm>
            <a:off x="2959470" y="5829300"/>
            <a:ext cx="8861474" cy="48217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Rajdhani"/>
              <a:buNone/>
            </a:pPr>
            <a:r>
              <a:rPr b="0" i="0" lang="en-US" sz="3200" u="none" cap="none" strike="noStrike">
                <a:solidFill>
                  <a:srgbClr val="FFFFFF"/>
                </a:solidFill>
                <a:latin typeface="Rajdhani"/>
                <a:ea typeface="Rajdhani"/>
                <a:cs typeface="Rajdhani"/>
                <a:sym typeface="Rajdhani"/>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b="0" i="0" sz="3200" u="none" cap="none" strike="noStrike">
              <a:solidFill>
                <a:schemeClr val="dk1"/>
              </a:solidFill>
              <a:latin typeface="Calibri"/>
              <a:ea typeface="Calibri"/>
              <a:cs typeface="Calibri"/>
              <a:sym typeface="Calibri"/>
            </a:endParaRPr>
          </a:p>
        </p:txBody>
      </p:sp>
      <p:sp>
        <p:nvSpPr>
          <p:cNvPr id="111" name="Google Shape;111;p4"/>
          <p:cNvSpPr/>
          <p:nvPr/>
        </p:nvSpPr>
        <p:spPr>
          <a:xfrm>
            <a:off x="12701588" y="5829300"/>
            <a:ext cx="8861474" cy="48217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Rajdhani"/>
              <a:buNone/>
            </a:pPr>
            <a:r>
              <a:rPr b="0" i="0" lang="en-US" sz="3200" u="none" cap="none" strike="noStrike">
                <a:solidFill>
                  <a:srgbClr val="FFFFFF"/>
                </a:solidFill>
                <a:latin typeface="Rajdhani"/>
                <a:ea typeface="Rajdhani"/>
                <a:cs typeface="Rajdhani"/>
                <a:sym typeface="Rajdhani"/>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b="0" i="0" sz="3200" u="none" cap="none" strike="noStrike">
              <a:solidFill>
                <a:schemeClr val="dk1"/>
              </a:solidFill>
              <a:latin typeface="Calibri"/>
              <a:ea typeface="Calibri"/>
              <a:cs typeface="Calibri"/>
              <a:sym typeface="Calibri"/>
            </a:endParaRPr>
          </a:p>
        </p:txBody>
      </p:sp>
      <p:pic>
        <p:nvPicPr>
          <p:cNvPr descr=" " id="112" name="Google Shape;112;p4"/>
          <p:cNvPicPr preferRelativeResize="0"/>
          <p:nvPr/>
        </p:nvPicPr>
        <p:blipFill rotWithShape="1">
          <a:blip r:embed="rId9">
            <a:alphaModFix/>
          </a:blip>
          <a:srcRect b="0" l="0" r="0" t="0"/>
          <a:stretch/>
        </p:blipFill>
        <p:spPr>
          <a:xfrm>
            <a:off x="2959470" y="4673600"/>
            <a:ext cx="16473959" cy="76200"/>
          </a:xfrm>
          <a:prstGeom prst="rect">
            <a:avLst/>
          </a:prstGeom>
          <a:noFill/>
          <a:ln>
            <a:noFill/>
          </a:ln>
        </p:spPr>
      </p:pic>
      <p:pic>
        <p:nvPicPr>
          <p:cNvPr descr=" " id="113" name="Google Shape;113;p4"/>
          <p:cNvPicPr preferRelativeResize="0"/>
          <p:nvPr/>
        </p:nvPicPr>
        <p:blipFill rotWithShape="1">
          <a:blip r:embed="rId10">
            <a:alphaModFix/>
          </a:blip>
          <a:srcRect b="0" l="0" r="0" t="0"/>
          <a:stretch/>
        </p:blipFill>
        <p:spPr>
          <a:xfrm>
            <a:off x="19954194" y="3937000"/>
            <a:ext cx="1625803" cy="162560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1F1F1"/>
        </a:solidFill>
      </p:bgPr>
    </p:bg>
    <p:spTree>
      <p:nvGrpSpPr>
        <p:cNvPr id="118" name="Shape 118"/>
        <p:cNvGrpSpPr/>
        <p:nvPr/>
      </p:nvGrpSpPr>
      <p:grpSpPr>
        <a:xfrm>
          <a:off x="0" y="0"/>
          <a:ext cx="0" cy="0"/>
          <a:chOff x="0" y="0"/>
          <a:chExt cx="0" cy="0"/>
        </a:xfrm>
      </p:grpSpPr>
      <p:pic>
        <p:nvPicPr>
          <p:cNvPr descr=" " id="119" name="Google Shape;119;p5"/>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120" name="Google Shape;120;p5"/>
          <p:cNvPicPr preferRelativeResize="0"/>
          <p:nvPr/>
        </p:nvPicPr>
        <p:blipFill rotWithShape="1">
          <a:blip r:embed="rId4">
            <a:alphaModFix/>
          </a:blip>
          <a:srcRect b="0" l="0" r="0" t="0"/>
          <a:stretch/>
        </p:blipFill>
        <p:spPr>
          <a:xfrm>
            <a:off x="609676" y="812800"/>
            <a:ext cx="1699569" cy="2274354"/>
          </a:xfrm>
          <a:prstGeom prst="rect">
            <a:avLst/>
          </a:prstGeom>
          <a:noFill/>
          <a:ln>
            <a:noFill/>
          </a:ln>
        </p:spPr>
      </p:pic>
      <p:pic>
        <p:nvPicPr>
          <p:cNvPr descr=" " id="121" name="Google Shape;121;p5"/>
          <p:cNvPicPr preferRelativeResize="0"/>
          <p:nvPr/>
        </p:nvPicPr>
        <p:blipFill rotWithShape="1">
          <a:blip r:embed="rId5">
            <a:alphaModFix/>
          </a:blip>
          <a:srcRect b="0" l="0" r="0" t="0"/>
          <a:stretch/>
        </p:blipFill>
        <p:spPr>
          <a:xfrm>
            <a:off x="21491086" y="10706100"/>
            <a:ext cx="1672203" cy="2237656"/>
          </a:xfrm>
          <a:prstGeom prst="rect">
            <a:avLst/>
          </a:prstGeom>
          <a:noFill/>
          <a:ln>
            <a:noFill/>
          </a:ln>
        </p:spPr>
      </p:pic>
      <p:pic>
        <p:nvPicPr>
          <p:cNvPr descr=" " id="122" name="Google Shape;122;p5"/>
          <p:cNvPicPr preferRelativeResize="0"/>
          <p:nvPr/>
        </p:nvPicPr>
        <p:blipFill rotWithShape="1">
          <a:blip r:embed="rId6">
            <a:alphaModFix/>
          </a:blip>
          <a:srcRect b="0" l="0" r="0" t="0"/>
          <a:stretch/>
        </p:blipFill>
        <p:spPr>
          <a:xfrm>
            <a:off x="1676610" y="10706100"/>
            <a:ext cx="1264698" cy="1264413"/>
          </a:xfrm>
          <a:prstGeom prst="rect">
            <a:avLst/>
          </a:prstGeom>
          <a:noFill/>
          <a:ln>
            <a:noFill/>
          </a:ln>
        </p:spPr>
      </p:pic>
      <p:pic>
        <p:nvPicPr>
          <p:cNvPr descr=" " id="123" name="Google Shape;123;p5"/>
          <p:cNvPicPr preferRelativeResize="0"/>
          <p:nvPr/>
        </p:nvPicPr>
        <p:blipFill rotWithShape="1">
          <a:blip r:embed="rId7">
            <a:alphaModFix/>
          </a:blip>
          <a:srcRect b="0" l="0" r="0" t="0"/>
          <a:stretch/>
        </p:blipFill>
        <p:spPr>
          <a:xfrm>
            <a:off x="21138747" y="2395730"/>
            <a:ext cx="353105" cy="353058"/>
          </a:xfrm>
          <a:prstGeom prst="rect">
            <a:avLst/>
          </a:prstGeom>
          <a:noFill/>
          <a:ln>
            <a:noFill/>
          </a:ln>
        </p:spPr>
      </p:pic>
      <p:pic>
        <p:nvPicPr>
          <p:cNvPr descr=" " id="124" name="Google Shape;124;p5"/>
          <p:cNvPicPr preferRelativeResize="0"/>
          <p:nvPr/>
        </p:nvPicPr>
        <p:blipFill rotWithShape="1">
          <a:blip r:embed="rId8">
            <a:alphaModFix/>
          </a:blip>
          <a:srcRect b="0" l="0" r="0" t="0"/>
          <a:stretch/>
        </p:blipFill>
        <p:spPr>
          <a:xfrm>
            <a:off x="20474959" y="1955800"/>
            <a:ext cx="273593" cy="273558"/>
          </a:xfrm>
          <a:prstGeom prst="rect">
            <a:avLst/>
          </a:prstGeom>
          <a:noFill/>
          <a:ln>
            <a:noFill/>
          </a:ln>
        </p:spPr>
      </p:pic>
      <p:pic>
        <p:nvPicPr>
          <p:cNvPr descr=" " id="125" name="Google Shape;125;p5"/>
          <p:cNvPicPr preferRelativeResize="0"/>
          <p:nvPr/>
        </p:nvPicPr>
        <p:blipFill rotWithShape="1">
          <a:blip r:embed="rId9">
            <a:alphaModFix/>
          </a:blip>
          <a:srcRect b="0" l="0" r="0" t="0"/>
          <a:stretch/>
        </p:blipFill>
        <p:spPr>
          <a:xfrm>
            <a:off x="10643930" y="1168400"/>
            <a:ext cx="12523765" cy="11379200"/>
          </a:xfrm>
          <a:prstGeom prst="rect">
            <a:avLst/>
          </a:prstGeom>
          <a:noFill/>
          <a:ln>
            <a:noFill/>
          </a:ln>
        </p:spPr>
      </p:pic>
      <p:sp>
        <p:nvSpPr>
          <p:cNvPr id="126" name="Google Shape;126;p5"/>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27" name="Google Shape;127;p5"/>
          <p:cNvPicPr preferRelativeResize="0"/>
          <p:nvPr/>
        </p:nvPicPr>
        <p:blipFill rotWithShape="1">
          <a:blip r:embed="rId10">
            <a:alphaModFix/>
          </a:blip>
          <a:srcRect b="0" l="0" r="0" t="0"/>
          <a:stretch/>
        </p:blipFill>
        <p:spPr>
          <a:xfrm>
            <a:off x="23523340" y="10820400"/>
            <a:ext cx="711289" cy="2590800"/>
          </a:xfrm>
          <a:prstGeom prst="rect">
            <a:avLst/>
          </a:prstGeom>
          <a:noFill/>
          <a:ln>
            <a:noFill/>
          </a:ln>
        </p:spPr>
      </p:pic>
      <p:sp>
        <p:nvSpPr>
          <p:cNvPr id="128" name="Google Shape;128;p5"/>
          <p:cNvSpPr/>
          <p:nvPr/>
        </p:nvSpPr>
        <p:spPr>
          <a:xfrm>
            <a:off x="1778222" y="1168400"/>
            <a:ext cx="7874984" cy="5537200"/>
          </a:xfrm>
          <a:prstGeom prst="rect">
            <a:avLst/>
          </a:prstGeom>
          <a:noFill/>
          <a:ln cap="flat" cmpd="sng" w="50800">
            <a:solidFill>
              <a:srgbClr val="FCEFCB"/>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29" name="Google Shape;129;p5"/>
          <p:cNvPicPr preferRelativeResize="0"/>
          <p:nvPr/>
        </p:nvPicPr>
        <p:blipFill rotWithShape="1">
          <a:blip r:embed="rId11">
            <a:alphaModFix/>
          </a:blip>
          <a:srcRect b="0" l="0" r="0" t="0"/>
          <a:stretch/>
        </p:blipFill>
        <p:spPr>
          <a:xfrm>
            <a:off x="5230428" y="1473200"/>
            <a:ext cx="970577" cy="1625600"/>
          </a:xfrm>
          <a:prstGeom prst="rect">
            <a:avLst/>
          </a:prstGeom>
          <a:noFill/>
          <a:ln>
            <a:noFill/>
          </a:ln>
        </p:spPr>
      </p:pic>
      <p:sp>
        <p:nvSpPr>
          <p:cNvPr id="130" name="Google Shape;130;p5"/>
          <p:cNvSpPr/>
          <p:nvPr/>
        </p:nvSpPr>
        <p:spPr>
          <a:xfrm>
            <a:off x="2184673" y="3403600"/>
            <a:ext cx="7062083" cy="2997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1" name="Google Shape;131;p5"/>
          <p:cNvSpPr/>
          <p:nvPr/>
        </p:nvSpPr>
        <p:spPr>
          <a:xfrm>
            <a:off x="2083060" y="3403600"/>
            <a:ext cx="7265308" cy="1016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Playfair Display"/>
              <a:buNone/>
            </a:pPr>
            <a:r>
              <a:rPr b="1" i="0" lang="en-US" sz="4800" u="none" cap="none" strike="noStrike">
                <a:solidFill>
                  <a:srgbClr val="FFFFFF"/>
                </a:solidFill>
                <a:latin typeface="Playfair Display"/>
                <a:ea typeface="Playfair Display"/>
                <a:cs typeface="Playfair Display"/>
                <a:sym typeface="Playfair Display"/>
              </a:rPr>
              <a:t>Unicorn Sightings</a:t>
            </a:r>
            <a:endParaRPr b="0" i="0" sz="4800" u="none" cap="none" strike="noStrike">
              <a:solidFill>
                <a:schemeClr val="dk1"/>
              </a:solidFill>
              <a:latin typeface="Calibri"/>
              <a:ea typeface="Calibri"/>
              <a:cs typeface="Calibri"/>
              <a:sym typeface="Calibri"/>
            </a:endParaRPr>
          </a:p>
        </p:txBody>
      </p:sp>
      <p:sp>
        <p:nvSpPr>
          <p:cNvPr id="132" name="Google Shape;132;p5"/>
          <p:cNvSpPr/>
          <p:nvPr/>
        </p:nvSpPr>
        <p:spPr>
          <a:xfrm>
            <a:off x="2116931" y="4318000"/>
            <a:ext cx="7197566" cy="22182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Rajdhani"/>
              <a:buNone/>
            </a:pPr>
            <a:r>
              <a:rPr b="0" i="0" lang="en-US" sz="3200" u="none" cap="none" strike="noStrike">
                <a:solidFill>
                  <a:srgbClr val="FFFFFF"/>
                </a:solidFill>
                <a:latin typeface="Rajdhani"/>
                <a:ea typeface="Rajdhani"/>
                <a:cs typeface="Rajdhani"/>
                <a:sym typeface="Rajdhani"/>
              </a:rPr>
              <a:t>A record of the number of unicorns spotted in the fantasy realm and the beauty and mystery that surrounds these enchanting creatures.</a:t>
            </a:r>
            <a:endParaRPr b="0" i="0" sz="3200" u="none" cap="none" strike="noStrike">
              <a:solidFill>
                <a:schemeClr val="dk1"/>
              </a:solidFill>
              <a:latin typeface="Calibri"/>
              <a:ea typeface="Calibri"/>
              <a:cs typeface="Calibri"/>
              <a:sym typeface="Calibri"/>
            </a:endParaRPr>
          </a:p>
        </p:txBody>
      </p:sp>
      <p:sp>
        <p:nvSpPr>
          <p:cNvPr id="133" name="Google Shape;133;p5"/>
          <p:cNvSpPr/>
          <p:nvPr/>
        </p:nvSpPr>
        <p:spPr>
          <a:xfrm>
            <a:off x="1778222" y="7531100"/>
            <a:ext cx="7874984" cy="5016500"/>
          </a:xfrm>
          <a:prstGeom prst="rect">
            <a:avLst/>
          </a:prstGeom>
          <a:noFill/>
          <a:ln cap="flat" cmpd="sng" w="50800">
            <a:solidFill>
              <a:srgbClr val="FCEFCB"/>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34" name="Google Shape;134;p5"/>
          <p:cNvPicPr preferRelativeResize="0"/>
          <p:nvPr/>
        </p:nvPicPr>
        <p:blipFill rotWithShape="1">
          <a:blip r:embed="rId12">
            <a:alphaModFix/>
          </a:blip>
          <a:srcRect b="0" l="0" r="0" t="0"/>
          <a:stretch/>
        </p:blipFill>
        <p:spPr>
          <a:xfrm>
            <a:off x="4850707" y="7835900"/>
            <a:ext cx="1730015" cy="1625600"/>
          </a:xfrm>
          <a:prstGeom prst="rect">
            <a:avLst/>
          </a:prstGeom>
          <a:noFill/>
          <a:ln>
            <a:noFill/>
          </a:ln>
        </p:spPr>
      </p:pic>
      <p:sp>
        <p:nvSpPr>
          <p:cNvPr id="135" name="Google Shape;135;p5"/>
          <p:cNvSpPr/>
          <p:nvPr/>
        </p:nvSpPr>
        <p:spPr>
          <a:xfrm>
            <a:off x="2184673" y="9766300"/>
            <a:ext cx="7062083" cy="2476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6" name="Google Shape;136;p5"/>
          <p:cNvSpPr/>
          <p:nvPr/>
        </p:nvSpPr>
        <p:spPr>
          <a:xfrm>
            <a:off x="2083060" y="9766300"/>
            <a:ext cx="7265308" cy="1016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Playfair Display"/>
              <a:buNone/>
            </a:pPr>
            <a:r>
              <a:rPr b="1" i="0" lang="en-US" sz="4800" u="none" cap="none" strike="noStrike">
                <a:solidFill>
                  <a:srgbClr val="FFFFFF"/>
                </a:solidFill>
                <a:latin typeface="Playfair Display"/>
                <a:ea typeface="Playfair Display"/>
                <a:cs typeface="Playfair Display"/>
                <a:sym typeface="Playfair Display"/>
              </a:rPr>
              <a:t>Dragon Taming</a:t>
            </a:r>
            <a:endParaRPr b="0" i="0" sz="4800" u="none" cap="none" strike="noStrike">
              <a:solidFill>
                <a:schemeClr val="dk1"/>
              </a:solidFill>
              <a:latin typeface="Calibri"/>
              <a:ea typeface="Calibri"/>
              <a:cs typeface="Calibri"/>
              <a:sym typeface="Calibri"/>
            </a:endParaRPr>
          </a:p>
        </p:txBody>
      </p:sp>
      <p:sp>
        <p:nvSpPr>
          <p:cNvPr id="137" name="Google Shape;137;p5"/>
          <p:cNvSpPr/>
          <p:nvPr/>
        </p:nvSpPr>
        <p:spPr>
          <a:xfrm>
            <a:off x="2116931" y="10680700"/>
            <a:ext cx="7197566" cy="16975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Rajdhani"/>
              <a:buNone/>
            </a:pPr>
            <a:r>
              <a:rPr b="0" i="0" lang="en-US" sz="3200" u="none" cap="none" strike="noStrike">
                <a:solidFill>
                  <a:srgbClr val="FFFFFF"/>
                </a:solidFill>
                <a:latin typeface="Rajdhani"/>
                <a:ea typeface="Rajdhani"/>
                <a:cs typeface="Rajdhani"/>
                <a:sym typeface="Rajdhani"/>
              </a:rPr>
              <a:t>A closer look at the art of taming dragons and the brave adventurers who dare to take on these fearsome creatures.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1F1F1"/>
        </a:solidFill>
      </p:bgPr>
    </p:bg>
    <p:spTree>
      <p:nvGrpSpPr>
        <p:cNvPr id="142" name="Shape 142"/>
        <p:cNvGrpSpPr/>
        <p:nvPr/>
      </p:nvGrpSpPr>
      <p:grpSpPr>
        <a:xfrm>
          <a:off x="0" y="0"/>
          <a:ext cx="0" cy="0"/>
          <a:chOff x="0" y="0"/>
          <a:chExt cx="0" cy="0"/>
        </a:xfrm>
      </p:grpSpPr>
      <p:pic>
        <p:nvPicPr>
          <p:cNvPr descr=" " id="143" name="Google Shape;143;p6"/>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144" name="Google Shape;144;p6"/>
          <p:cNvPicPr preferRelativeResize="0"/>
          <p:nvPr/>
        </p:nvPicPr>
        <p:blipFill rotWithShape="1">
          <a:blip r:embed="rId4">
            <a:alphaModFix/>
          </a:blip>
          <a:srcRect b="0" l="0" r="0" t="0"/>
          <a:stretch/>
        </p:blipFill>
        <p:spPr>
          <a:xfrm>
            <a:off x="20106613" y="850900"/>
            <a:ext cx="2298987" cy="3098800"/>
          </a:xfrm>
          <a:prstGeom prst="rect">
            <a:avLst/>
          </a:prstGeom>
          <a:noFill/>
          <a:ln>
            <a:noFill/>
          </a:ln>
        </p:spPr>
      </p:pic>
      <p:pic>
        <p:nvPicPr>
          <p:cNvPr descr=" " id="145" name="Google Shape;145;p6"/>
          <p:cNvPicPr preferRelativeResize="0"/>
          <p:nvPr/>
        </p:nvPicPr>
        <p:blipFill rotWithShape="1">
          <a:blip r:embed="rId5">
            <a:alphaModFix/>
          </a:blip>
          <a:srcRect b="0" l="0" r="0" t="0"/>
          <a:stretch/>
        </p:blipFill>
        <p:spPr>
          <a:xfrm>
            <a:off x="21300562" y="3111500"/>
            <a:ext cx="1511489" cy="2019300"/>
          </a:xfrm>
          <a:prstGeom prst="rect">
            <a:avLst/>
          </a:prstGeom>
          <a:noFill/>
          <a:ln>
            <a:noFill/>
          </a:ln>
        </p:spPr>
      </p:pic>
      <p:pic>
        <p:nvPicPr>
          <p:cNvPr descr=" " id="146" name="Google Shape;146;p6"/>
          <p:cNvPicPr preferRelativeResize="0"/>
          <p:nvPr/>
        </p:nvPicPr>
        <p:blipFill rotWithShape="1">
          <a:blip r:embed="rId6">
            <a:alphaModFix/>
          </a:blip>
          <a:srcRect b="0" l="0" r="0" t="0"/>
          <a:stretch/>
        </p:blipFill>
        <p:spPr>
          <a:xfrm>
            <a:off x="520765" y="9791700"/>
            <a:ext cx="2921365" cy="2921000"/>
          </a:xfrm>
          <a:prstGeom prst="rect">
            <a:avLst/>
          </a:prstGeom>
          <a:noFill/>
          <a:ln>
            <a:noFill/>
          </a:ln>
        </p:spPr>
      </p:pic>
      <p:sp>
        <p:nvSpPr>
          <p:cNvPr id="147" name="Google Shape;147;p6"/>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48" name="Google Shape;148;p6"/>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149" name="Google Shape;149;p6"/>
          <p:cNvSpPr/>
          <p:nvPr/>
        </p:nvSpPr>
        <p:spPr>
          <a:xfrm>
            <a:off x="2934067" y="1384300"/>
            <a:ext cx="8129016" cy="1121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50" name="Google Shape;150;p6"/>
          <p:cNvPicPr preferRelativeResize="0"/>
          <p:nvPr/>
        </p:nvPicPr>
        <p:blipFill rotWithShape="1">
          <a:blip r:embed="rId8">
            <a:alphaModFix/>
          </a:blip>
          <a:srcRect b="0" l="0" r="0" t="0"/>
          <a:stretch/>
        </p:blipFill>
        <p:spPr>
          <a:xfrm>
            <a:off x="2934067" y="1384300"/>
            <a:ext cx="8129016" cy="7531100"/>
          </a:xfrm>
          <a:prstGeom prst="rect">
            <a:avLst/>
          </a:prstGeom>
          <a:noFill/>
          <a:ln>
            <a:noFill/>
          </a:ln>
        </p:spPr>
      </p:pic>
      <p:sp>
        <p:nvSpPr>
          <p:cNvPr id="151" name="Google Shape;151;p6"/>
          <p:cNvSpPr/>
          <p:nvPr/>
        </p:nvSpPr>
        <p:spPr>
          <a:xfrm>
            <a:off x="2934067" y="9525000"/>
            <a:ext cx="8129016" cy="1422400"/>
          </a:xfrm>
          <a:prstGeom prst="rect">
            <a:avLst/>
          </a:prstGeom>
          <a:noFill/>
          <a:ln cap="flat" cmpd="sng" w="50800">
            <a:solidFill>
              <a:srgbClr val="FCEFCB"/>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2" name="Google Shape;152;p6"/>
          <p:cNvSpPr/>
          <p:nvPr/>
        </p:nvSpPr>
        <p:spPr>
          <a:xfrm>
            <a:off x="3696162" y="9829800"/>
            <a:ext cx="5283860" cy="1016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Playfair Display"/>
              <a:buNone/>
            </a:pPr>
            <a:r>
              <a:rPr b="1" i="0" lang="en-US" sz="4800" u="none" cap="none" strike="noStrike">
                <a:solidFill>
                  <a:srgbClr val="FFFFFF"/>
                </a:solidFill>
                <a:latin typeface="Playfair Display"/>
                <a:ea typeface="Playfair Display"/>
                <a:cs typeface="Playfair Display"/>
                <a:sym typeface="Playfair Display"/>
              </a:rPr>
              <a:t>Unicorn Sightings</a:t>
            </a:r>
            <a:endParaRPr b="0" i="0" sz="4800" u="none" cap="none" strike="noStrike">
              <a:solidFill>
                <a:schemeClr val="dk1"/>
              </a:solidFill>
              <a:latin typeface="Calibri"/>
              <a:ea typeface="Calibri"/>
              <a:cs typeface="Calibri"/>
              <a:sym typeface="Calibri"/>
            </a:endParaRPr>
          </a:p>
        </p:txBody>
      </p:sp>
      <p:sp>
        <p:nvSpPr>
          <p:cNvPr id="153" name="Google Shape;153;p6"/>
          <p:cNvSpPr/>
          <p:nvPr/>
        </p:nvSpPr>
        <p:spPr>
          <a:xfrm>
            <a:off x="2934067" y="11557000"/>
            <a:ext cx="8129016" cy="104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4" name="Google Shape;154;p6"/>
          <p:cNvSpPr/>
          <p:nvPr/>
        </p:nvSpPr>
        <p:spPr>
          <a:xfrm>
            <a:off x="2934067" y="11557000"/>
            <a:ext cx="8264500" cy="1176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Rajdhani"/>
              <a:buNone/>
            </a:pPr>
            <a:r>
              <a:rPr b="0" i="0" lang="en-US" sz="3200" u="none" cap="none" strike="noStrike">
                <a:solidFill>
                  <a:srgbClr val="FFFFFF"/>
                </a:solidFill>
                <a:latin typeface="Rajdhani"/>
                <a:ea typeface="Rajdhani"/>
                <a:cs typeface="Rajdhani"/>
                <a:sym typeface="Rajdhani"/>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sp>
        <p:nvSpPr>
          <p:cNvPr id="155" name="Google Shape;155;p6"/>
          <p:cNvSpPr/>
          <p:nvPr/>
        </p:nvSpPr>
        <p:spPr>
          <a:xfrm>
            <a:off x="13323965" y="1384300"/>
            <a:ext cx="8129016" cy="1121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56" name="Google Shape;156;p6"/>
          <p:cNvPicPr preferRelativeResize="0"/>
          <p:nvPr/>
        </p:nvPicPr>
        <p:blipFill rotWithShape="1">
          <a:blip r:embed="rId9">
            <a:alphaModFix/>
          </a:blip>
          <a:srcRect b="0" l="0" r="0" t="0"/>
          <a:stretch/>
        </p:blipFill>
        <p:spPr>
          <a:xfrm>
            <a:off x="13323965" y="1384300"/>
            <a:ext cx="8129016" cy="7531100"/>
          </a:xfrm>
          <a:prstGeom prst="rect">
            <a:avLst/>
          </a:prstGeom>
          <a:noFill/>
          <a:ln>
            <a:noFill/>
          </a:ln>
        </p:spPr>
      </p:pic>
      <p:sp>
        <p:nvSpPr>
          <p:cNvPr id="157" name="Google Shape;157;p6"/>
          <p:cNvSpPr/>
          <p:nvPr/>
        </p:nvSpPr>
        <p:spPr>
          <a:xfrm>
            <a:off x="13323965" y="9525000"/>
            <a:ext cx="8129016" cy="1422400"/>
          </a:xfrm>
          <a:prstGeom prst="rect">
            <a:avLst/>
          </a:prstGeom>
          <a:noFill/>
          <a:ln cap="flat" cmpd="sng" w="50800">
            <a:solidFill>
              <a:srgbClr val="FCEFCB"/>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8" name="Google Shape;158;p6"/>
          <p:cNvSpPr/>
          <p:nvPr/>
        </p:nvSpPr>
        <p:spPr>
          <a:xfrm>
            <a:off x="14086061" y="9829800"/>
            <a:ext cx="4610676" cy="1016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Playfair Display"/>
              <a:buNone/>
            </a:pPr>
            <a:r>
              <a:rPr b="1" i="0" lang="en-US" sz="4800" u="none" cap="none" strike="noStrike">
                <a:solidFill>
                  <a:srgbClr val="FFFFFF"/>
                </a:solidFill>
                <a:latin typeface="Playfair Display"/>
                <a:ea typeface="Playfair Display"/>
                <a:cs typeface="Playfair Display"/>
                <a:sym typeface="Playfair Display"/>
              </a:rPr>
              <a:t>Dragon Taming</a:t>
            </a:r>
            <a:endParaRPr b="0" i="0" sz="4800" u="none" cap="none" strike="noStrike">
              <a:solidFill>
                <a:schemeClr val="dk1"/>
              </a:solidFill>
              <a:latin typeface="Calibri"/>
              <a:ea typeface="Calibri"/>
              <a:cs typeface="Calibri"/>
              <a:sym typeface="Calibri"/>
            </a:endParaRPr>
          </a:p>
        </p:txBody>
      </p:sp>
      <p:sp>
        <p:nvSpPr>
          <p:cNvPr id="159" name="Google Shape;159;p6"/>
          <p:cNvSpPr/>
          <p:nvPr/>
        </p:nvSpPr>
        <p:spPr>
          <a:xfrm>
            <a:off x="13323965" y="11557000"/>
            <a:ext cx="8129016" cy="104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0" name="Google Shape;160;p6"/>
          <p:cNvSpPr/>
          <p:nvPr/>
        </p:nvSpPr>
        <p:spPr>
          <a:xfrm>
            <a:off x="13323965" y="11557000"/>
            <a:ext cx="8264500" cy="1176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Rajdhani"/>
              <a:buNone/>
            </a:pPr>
            <a:r>
              <a:rPr b="0" i="0" lang="en-US" sz="3200" u="none" cap="none" strike="noStrike">
                <a:solidFill>
                  <a:srgbClr val="FFFFFF"/>
                </a:solidFill>
                <a:latin typeface="Rajdhani"/>
                <a:ea typeface="Rajdhani"/>
                <a:cs typeface="Rajdhani"/>
                <a:sym typeface="Rajdhani"/>
              </a:rPr>
              <a:t>A closer look at the art of taming dragons and the adventurers who take on these creatures.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1F1F1"/>
        </a:solidFill>
      </p:bgPr>
    </p:bg>
    <p:spTree>
      <p:nvGrpSpPr>
        <p:cNvPr id="165" name="Shape 165"/>
        <p:cNvGrpSpPr/>
        <p:nvPr/>
      </p:nvGrpSpPr>
      <p:grpSpPr>
        <a:xfrm>
          <a:off x="0" y="0"/>
          <a:ext cx="0" cy="0"/>
          <a:chOff x="0" y="0"/>
          <a:chExt cx="0" cy="0"/>
        </a:xfrm>
      </p:grpSpPr>
      <p:pic>
        <p:nvPicPr>
          <p:cNvPr descr=" " id="166" name="Google Shape;166;p7"/>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167" name="Google Shape;167;p7"/>
          <p:cNvPicPr preferRelativeResize="0"/>
          <p:nvPr/>
        </p:nvPicPr>
        <p:blipFill rotWithShape="1">
          <a:blip r:embed="rId4">
            <a:alphaModFix/>
          </a:blip>
          <a:srcRect b="0" l="0" r="0" t="0"/>
          <a:stretch/>
        </p:blipFill>
        <p:spPr>
          <a:xfrm>
            <a:off x="1892537" y="5118100"/>
            <a:ext cx="2184673" cy="2921000"/>
          </a:xfrm>
          <a:prstGeom prst="rect">
            <a:avLst/>
          </a:prstGeom>
          <a:noFill/>
          <a:ln>
            <a:noFill/>
          </a:ln>
        </p:spPr>
      </p:pic>
      <p:pic>
        <p:nvPicPr>
          <p:cNvPr descr=" " id="168" name="Google Shape;168;p7"/>
          <p:cNvPicPr preferRelativeResize="0"/>
          <p:nvPr/>
        </p:nvPicPr>
        <p:blipFill rotWithShape="1">
          <a:blip r:embed="rId5">
            <a:alphaModFix/>
          </a:blip>
          <a:srcRect b="0" l="0" r="0" t="0"/>
          <a:stretch/>
        </p:blipFill>
        <p:spPr>
          <a:xfrm>
            <a:off x="19014276" y="533400"/>
            <a:ext cx="2311689" cy="2311400"/>
          </a:xfrm>
          <a:prstGeom prst="rect">
            <a:avLst/>
          </a:prstGeom>
          <a:noFill/>
          <a:ln>
            <a:noFill/>
          </a:ln>
        </p:spPr>
      </p:pic>
      <p:pic>
        <p:nvPicPr>
          <p:cNvPr descr=" " id="169" name="Google Shape;169;p7"/>
          <p:cNvPicPr preferRelativeResize="0"/>
          <p:nvPr/>
        </p:nvPicPr>
        <p:blipFill rotWithShape="1">
          <a:blip r:embed="rId6">
            <a:alphaModFix/>
          </a:blip>
          <a:srcRect b="0" l="0" r="0" t="0"/>
          <a:stretch/>
        </p:blipFill>
        <p:spPr>
          <a:xfrm>
            <a:off x="1943343" y="11049000"/>
            <a:ext cx="2083060" cy="2095500"/>
          </a:xfrm>
          <a:prstGeom prst="rect">
            <a:avLst/>
          </a:prstGeom>
          <a:noFill/>
          <a:ln>
            <a:noFill/>
          </a:ln>
        </p:spPr>
      </p:pic>
      <p:sp>
        <p:nvSpPr>
          <p:cNvPr id="170" name="Google Shape;170;p7"/>
          <p:cNvSpPr/>
          <p:nvPr/>
        </p:nvSpPr>
        <p:spPr>
          <a:xfrm>
            <a:off x="4216927" y="2247900"/>
            <a:ext cx="15965895" cy="9232900"/>
          </a:xfrm>
          <a:prstGeom prst="rect">
            <a:avLst/>
          </a:prstGeom>
          <a:noFill/>
          <a:ln cap="flat" cmpd="sng" w="76200">
            <a:solidFill>
              <a:srgbClr val="FCEFCB"/>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71" name="Google Shape;171;p7"/>
          <p:cNvPicPr preferRelativeResize="0"/>
          <p:nvPr/>
        </p:nvPicPr>
        <p:blipFill rotWithShape="1">
          <a:blip r:embed="rId7">
            <a:alphaModFix/>
          </a:blip>
          <a:srcRect b="0" l="0" r="0" t="0"/>
          <a:stretch/>
        </p:blipFill>
        <p:spPr>
          <a:xfrm>
            <a:off x="4216927" y="9156700"/>
            <a:ext cx="15953194" cy="76200"/>
          </a:xfrm>
          <a:prstGeom prst="rect">
            <a:avLst/>
          </a:prstGeom>
          <a:noFill/>
          <a:ln>
            <a:noFill/>
          </a:ln>
        </p:spPr>
      </p:pic>
      <p:sp>
        <p:nvSpPr>
          <p:cNvPr id="172" name="Google Shape;172;p7"/>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73" name="Google Shape;173;p7"/>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pic>
        <p:nvPicPr>
          <p:cNvPr descr=" " id="174" name="Google Shape;174;p7"/>
          <p:cNvPicPr preferRelativeResize="0"/>
          <p:nvPr/>
        </p:nvPicPr>
        <p:blipFill rotWithShape="1">
          <a:blip r:embed="rId9">
            <a:alphaModFix/>
          </a:blip>
          <a:srcRect b="0" l="0" r="0" t="0"/>
          <a:stretch/>
        </p:blipFill>
        <p:spPr>
          <a:xfrm>
            <a:off x="-50806" y="300515"/>
            <a:ext cx="6068311" cy="4556472"/>
          </a:xfrm>
          <a:prstGeom prst="rect">
            <a:avLst/>
          </a:prstGeom>
          <a:noFill/>
          <a:ln>
            <a:noFill/>
          </a:ln>
        </p:spPr>
      </p:pic>
      <p:sp>
        <p:nvSpPr>
          <p:cNvPr id="175" name="Google Shape;175;p7"/>
          <p:cNvSpPr/>
          <p:nvPr/>
        </p:nvSpPr>
        <p:spPr>
          <a:xfrm>
            <a:off x="5385473" y="3975100"/>
            <a:ext cx="13603400" cy="406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6" name="Google Shape;176;p7"/>
          <p:cNvSpPr/>
          <p:nvPr/>
        </p:nvSpPr>
        <p:spPr>
          <a:xfrm>
            <a:off x="5385473" y="3975100"/>
            <a:ext cx="13806626" cy="4267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Playfair Display"/>
              <a:buNone/>
            </a:pPr>
            <a:r>
              <a:rPr b="1" i="0" lang="en-US" sz="4800" u="none" cap="none" strike="noStrike">
                <a:solidFill>
                  <a:srgbClr val="FFFFFF"/>
                </a:solidFill>
                <a:latin typeface="Playfair Display"/>
                <a:ea typeface="Playfair Display"/>
                <a:cs typeface="Playfair Display"/>
                <a:sym typeface="Playfair Display"/>
              </a:rPr>
              <a:t>Fantasy is the gateway to the impossible, the land where the ordinary becomes extraordinary, and the impossible becomes possible. It is the realm of the imagination, where anything can happen and everything is possible.</a:t>
            </a:r>
            <a:endParaRPr b="0" i="0" sz="4800" u="none" cap="none" strike="noStrike">
              <a:solidFill>
                <a:schemeClr val="dk1"/>
              </a:solidFill>
              <a:latin typeface="Calibri"/>
              <a:ea typeface="Calibri"/>
              <a:cs typeface="Calibri"/>
              <a:sym typeface="Calibri"/>
            </a:endParaRPr>
          </a:p>
        </p:txBody>
      </p:sp>
      <p:sp>
        <p:nvSpPr>
          <p:cNvPr id="177" name="Google Shape;177;p7"/>
          <p:cNvSpPr/>
          <p:nvPr/>
        </p:nvSpPr>
        <p:spPr>
          <a:xfrm>
            <a:off x="15025978" y="10007600"/>
            <a:ext cx="4153419" cy="762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Playfair Display"/>
              <a:buNone/>
            </a:pPr>
            <a:r>
              <a:rPr b="1" i="0" lang="en-US" sz="3600" u="none" cap="none" strike="noStrike">
                <a:solidFill>
                  <a:srgbClr val="FFFFFF"/>
                </a:solidFill>
                <a:latin typeface="Playfair Display"/>
                <a:ea typeface="Playfair Display"/>
                <a:cs typeface="Playfair Display"/>
                <a:sym typeface="Playfair Display"/>
              </a:rPr>
              <a:t>The Dream Weaver</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1F1F1"/>
        </a:solidFill>
      </p:bgPr>
    </p:bg>
    <p:spTree>
      <p:nvGrpSpPr>
        <p:cNvPr id="182" name="Shape 182"/>
        <p:cNvGrpSpPr/>
        <p:nvPr/>
      </p:nvGrpSpPr>
      <p:grpSpPr>
        <a:xfrm>
          <a:off x="0" y="0"/>
          <a:ext cx="0" cy="0"/>
          <a:chOff x="0" y="0"/>
          <a:chExt cx="0" cy="0"/>
        </a:xfrm>
      </p:grpSpPr>
      <p:pic>
        <p:nvPicPr>
          <p:cNvPr descr=" " id="183" name="Google Shape;183;p8"/>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184" name="Google Shape;184;p8"/>
          <p:cNvPicPr preferRelativeResize="0"/>
          <p:nvPr/>
        </p:nvPicPr>
        <p:blipFill rotWithShape="1">
          <a:blip r:embed="rId4">
            <a:alphaModFix/>
          </a:blip>
          <a:srcRect b="0" l="0" r="0" t="0"/>
          <a:stretch/>
        </p:blipFill>
        <p:spPr>
          <a:xfrm>
            <a:off x="978022" y="774700"/>
            <a:ext cx="2629229" cy="2654300"/>
          </a:xfrm>
          <a:prstGeom prst="rect">
            <a:avLst/>
          </a:prstGeom>
          <a:noFill/>
          <a:ln>
            <a:noFill/>
          </a:ln>
        </p:spPr>
      </p:pic>
      <p:pic>
        <p:nvPicPr>
          <p:cNvPr descr=" " id="185" name="Google Shape;185;p8"/>
          <p:cNvPicPr preferRelativeResize="0"/>
          <p:nvPr/>
        </p:nvPicPr>
        <p:blipFill rotWithShape="1">
          <a:blip r:embed="rId5">
            <a:alphaModFix/>
          </a:blip>
          <a:srcRect b="0" l="0" r="0" t="0"/>
          <a:stretch/>
        </p:blipFill>
        <p:spPr>
          <a:xfrm>
            <a:off x="21148143" y="11264900"/>
            <a:ext cx="1371771" cy="1384300"/>
          </a:xfrm>
          <a:prstGeom prst="rect">
            <a:avLst/>
          </a:prstGeom>
          <a:noFill/>
          <a:ln>
            <a:noFill/>
          </a:ln>
        </p:spPr>
      </p:pic>
      <p:pic>
        <p:nvPicPr>
          <p:cNvPr descr=" " id="186" name="Google Shape;186;p8"/>
          <p:cNvPicPr preferRelativeResize="0"/>
          <p:nvPr/>
        </p:nvPicPr>
        <p:blipFill rotWithShape="1">
          <a:blip r:embed="rId6">
            <a:alphaModFix/>
          </a:blip>
          <a:srcRect b="0" l="0" r="0" t="0"/>
          <a:stretch/>
        </p:blipFill>
        <p:spPr>
          <a:xfrm>
            <a:off x="457257" y="10909300"/>
            <a:ext cx="1054232" cy="1054100"/>
          </a:xfrm>
          <a:prstGeom prst="rect">
            <a:avLst/>
          </a:prstGeom>
          <a:noFill/>
          <a:ln>
            <a:noFill/>
          </a:ln>
        </p:spPr>
      </p:pic>
      <p:pic>
        <p:nvPicPr>
          <p:cNvPr descr=" " id="187" name="Google Shape;187;p8"/>
          <p:cNvPicPr preferRelativeResize="0"/>
          <p:nvPr/>
        </p:nvPicPr>
        <p:blipFill rotWithShape="1">
          <a:blip r:embed="rId7">
            <a:alphaModFix/>
          </a:blip>
          <a:srcRect b="0" l="0" r="0" t="0"/>
          <a:stretch/>
        </p:blipFill>
        <p:spPr>
          <a:xfrm>
            <a:off x="19725565" y="1701800"/>
            <a:ext cx="825603" cy="812800"/>
          </a:xfrm>
          <a:prstGeom prst="rect">
            <a:avLst/>
          </a:prstGeom>
          <a:noFill/>
          <a:ln>
            <a:noFill/>
          </a:ln>
        </p:spPr>
      </p:pic>
      <p:pic>
        <p:nvPicPr>
          <p:cNvPr descr=" " id="188" name="Google Shape;188;p8"/>
          <p:cNvPicPr preferRelativeResize="0"/>
          <p:nvPr/>
        </p:nvPicPr>
        <p:blipFill rotWithShape="1">
          <a:blip r:embed="rId8">
            <a:alphaModFix/>
          </a:blip>
          <a:srcRect b="0" l="0" r="0" t="0"/>
          <a:stretch/>
        </p:blipFill>
        <p:spPr>
          <a:xfrm>
            <a:off x="16270734" y="5727700"/>
            <a:ext cx="7049381" cy="6400800"/>
          </a:xfrm>
          <a:prstGeom prst="rect">
            <a:avLst/>
          </a:prstGeom>
          <a:noFill/>
          <a:ln>
            <a:noFill/>
          </a:ln>
        </p:spPr>
      </p:pic>
      <p:pic>
        <p:nvPicPr>
          <p:cNvPr descr=" " id="189" name="Google Shape;189;p8"/>
          <p:cNvPicPr preferRelativeResize="0"/>
          <p:nvPr/>
        </p:nvPicPr>
        <p:blipFill rotWithShape="1">
          <a:blip r:embed="rId9">
            <a:alphaModFix/>
          </a:blip>
          <a:srcRect b="0" l="0" r="0" t="0"/>
          <a:stretch/>
        </p:blipFill>
        <p:spPr>
          <a:xfrm>
            <a:off x="889111" y="5727700"/>
            <a:ext cx="14835454" cy="6400800"/>
          </a:xfrm>
          <a:prstGeom prst="rect">
            <a:avLst/>
          </a:prstGeom>
          <a:noFill/>
          <a:ln>
            <a:noFill/>
          </a:ln>
        </p:spPr>
      </p:pic>
      <p:sp>
        <p:nvSpPr>
          <p:cNvPr id="190" name="Google Shape;190;p8"/>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91" name="Google Shape;191;p8"/>
          <p:cNvPicPr preferRelativeResize="0"/>
          <p:nvPr/>
        </p:nvPicPr>
        <p:blipFill rotWithShape="1">
          <a:blip r:embed="rId10">
            <a:alphaModFix/>
          </a:blip>
          <a:srcRect b="0" l="0" r="0" t="0"/>
          <a:stretch/>
        </p:blipFill>
        <p:spPr>
          <a:xfrm>
            <a:off x="23523340" y="10820400"/>
            <a:ext cx="711289" cy="2590800"/>
          </a:xfrm>
          <a:prstGeom prst="rect">
            <a:avLst/>
          </a:prstGeom>
          <a:noFill/>
          <a:ln>
            <a:noFill/>
          </a:ln>
        </p:spPr>
      </p:pic>
      <p:sp>
        <p:nvSpPr>
          <p:cNvPr id="192" name="Google Shape;192;p8"/>
          <p:cNvSpPr/>
          <p:nvPr/>
        </p:nvSpPr>
        <p:spPr>
          <a:xfrm>
            <a:off x="1079635" y="2247900"/>
            <a:ext cx="7049381" cy="276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3" name="Google Shape;193;p8"/>
          <p:cNvSpPr/>
          <p:nvPr/>
        </p:nvSpPr>
        <p:spPr>
          <a:xfrm>
            <a:off x="1079635" y="2247900"/>
            <a:ext cx="7049381" cy="1422400"/>
          </a:xfrm>
          <a:prstGeom prst="rect">
            <a:avLst/>
          </a:prstGeom>
          <a:solidFill>
            <a:srgbClr val="0B0206"/>
          </a:solidFill>
          <a:ln cap="flat" cmpd="sng" w="50800">
            <a:solidFill>
              <a:srgbClr val="FAE4AE"/>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4" name="Google Shape;194;p8"/>
          <p:cNvSpPr/>
          <p:nvPr/>
        </p:nvSpPr>
        <p:spPr>
          <a:xfrm>
            <a:off x="1841730" y="2552700"/>
            <a:ext cx="4610676" cy="1016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Playfair Display"/>
              <a:buNone/>
            </a:pPr>
            <a:r>
              <a:rPr b="1" i="0" lang="en-US" sz="4800" u="none" cap="none" strike="noStrike">
                <a:solidFill>
                  <a:srgbClr val="FFFFFF"/>
                </a:solidFill>
                <a:latin typeface="Playfair Display"/>
                <a:ea typeface="Playfair Display"/>
                <a:cs typeface="Playfair Display"/>
                <a:sym typeface="Playfair Display"/>
              </a:rPr>
              <a:t>Dragon Taming </a:t>
            </a:r>
            <a:endParaRPr b="0" i="0" sz="4800" u="none" cap="none" strike="noStrike">
              <a:solidFill>
                <a:schemeClr val="dk1"/>
              </a:solidFill>
              <a:latin typeface="Calibri"/>
              <a:ea typeface="Calibri"/>
              <a:cs typeface="Calibri"/>
              <a:sym typeface="Calibri"/>
            </a:endParaRPr>
          </a:p>
        </p:txBody>
      </p:sp>
      <p:sp>
        <p:nvSpPr>
          <p:cNvPr id="195" name="Google Shape;195;p8"/>
          <p:cNvSpPr/>
          <p:nvPr/>
        </p:nvSpPr>
        <p:spPr>
          <a:xfrm>
            <a:off x="1079635" y="3975100"/>
            <a:ext cx="7184865" cy="1176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Rajdhani"/>
              <a:buNone/>
            </a:pPr>
            <a:r>
              <a:rPr b="0" i="0" lang="en-US" sz="3200" u="none" cap="none" strike="noStrike">
                <a:solidFill>
                  <a:srgbClr val="FFFFFF"/>
                </a:solidFill>
                <a:latin typeface="Rajdhani"/>
                <a:ea typeface="Rajdhani"/>
                <a:cs typeface="Rajdhani"/>
                <a:sym typeface="Rajdhani"/>
              </a:rPr>
              <a:t>A guide to taming and caring for dragons in the realm of magic.</a:t>
            </a:r>
            <a:endParaRPr b="0" i="0" sz="3200" u="none" cap="none" strike="noStrike">
              <a:solidFill>
                <a:schemeClr val="dk1"/>
              </a:solidFill>
              <a:latin typeface="Calibri"/>
              <a:ea typeface="Calibri"/>
              <a:cs typeface="Calibri"/>
              <a:sym typeface="Calibri"/>
            </a:endParaRPr>
          </a:p>
        </p:txBody>
      </p:sp>
      <p:sp>
        <p:nvSpPr>
          <p:cNvPr id="196" name="Google Shape;196;p8"/>
          <p:cNvSpPr/>
          <p:nvPr/>
        </p:nvSpPr>
        <p:spPr>
          <a:xfrm>
            <a:off x="8675184" y="2247900"/>
            <a:ext cx="7049381" cy="276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7" name="Google Shape;197;p8"/>
          <p:cNvSpPr/>
          <p:nvPr/>
        </p:nvSpPr>
        <p:spPr>
          <a:xfrm>
            <a:off x="8675184" y="2247900"/>
            <a:ext cx="7049381" cy="1422400"/>
          </a:xfrm>
          <a:prstGeom prst="rect">
            <a:avLst/>
          </a:prstGeom>
          <a:solidFill>
            <a:srgbClr val="0B0206"/>
          </a:solidFill>
          <a:ln cap="flat" cmpd="sng" w="50800">
            <a:solidFill>
              <a:srgbClr val="FAE4AE"/>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8" name="Google Shape;198;p8"/>
          <p:cNvSpPr/>
          <p:nvPr/>
        </p:nvSpPr>
        <p:spPr>
          <a:xfrm>
            <a:off x="9437280" y="2552700"/>
            <a:ext cx="5436279" cy="1016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Playfair Display"/>
              <a:buNone/>
            </a:pPr>
            <a:r>
              <a:rPr b="1" i="0" lang="en-US" sz="4800" u="none" cap="none" strike="noStrike">
                <a:solidFill>
                  <a:srgbClr val="FFFFFF"/>
                </a:solidFill>
                <a:latin typeface="Playfair Display"/>
                <a:ea typeface="Playfair Display"/>
                <a:cs typeface="Playfair Display"/>
                <a:sym typeface="Playfair Display"/>
              </a:rPr>
              <a:t>The Art of Unicorn</a:t>
            </a:r>
            <a:endParaRPr b="0" i="0" sz="4800" u="none" cap="none" strike="noStrike">
              <a:solidFill>
                <a:schemeClr val="dk1"/>
              </a:solidFill>
              <a:latin typeface="Calibri"/>
              <a:ea typeface="Calibri"/>
              <a:cs typeface="Calibri"/>
              <a:sym typeface="Calibri"/>
            </a:endParaRPr>
          </a:p>
        </p:txBody>
      </p:sp>
      <p:sp>
        <p:nvSpPr>
          <p:cNvPr id="199" name="Google Shape;199;p8"/>
          <p:cNvSpPr/>
          <p:nvPr/>
        </p:nvSpPr>
        <p:spPr>
          <a:xfrm>
            <a:off x="8675184" y="3975100"/>
            <a:ext cx="7184865" cy="1176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Rajdhani"/>
              <a:buNone/>
            </a:pPr>
            <a:r>
              <a:rPr b="0" i="0" lang="en-US" sz="3200" u="none" cap="none" strike="noStrike">
                <a:solidFill>
                  <a:srgbClr val="FFFFFF"/>
                </a:solidFill>
                <a:latin typeface="Rajdhani"/>
                <a:ea typeface="Rajdhani"/>
                <a:cs typeface="Rajdhani"/>
                <a:sym typeface="Rajdhani"/>
              </a:rPr>
              <a:t>Tips and tricks for spotting the elusive unicorns in their natural habitat.</a:t>
            </a:r>
            <a:endParaRPr b="0" i="0" sz="3200" u="none" cap="none" strike="noStrike">
              <a:solidFill>
                <a:schemeClr val="dk1"/>
              </a:solidFill>
              <a:latin typeface="Calibri"/>
              <a:ea typeface="Calibri"/>
              <a:cs typeface="Calibri"/>
              <a:sym typeface="Calibri"/>
            </a:endParaRPr>
          </a:p>
        </p:txBody>
      </p:sp>
      <p:sp>
        <p:nvSpPr>
          <p:cNvPr id="200" name="Google Shape;200;p8"/>
          <p:cNvSpPr/>
          <p:nvPr/>
        </p:nvSpPr>
        <p:spPr>
          <a:xfrm>
            <a:off x="16270734" y="2247900"/>
            <a:ext cx="7049381" cy="276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1" name="Google Shape;201;p8"/>
          <p:cNvSpPr/>
          <p:nvPr/>
        </p:nvSpPr>
        <p:spPr>
          <a:xfrm>
            <a:off x="16270734" y="2247900"/>
            <a:ext cx="7049381" cy="1422400"/>
          </a:xfrm>
          <a:prstGeom prst="rect">
            <a:avLst/>
          </a:prstGeom>
          <a:solidFill>
            <a:srgbClr val="0B0206"/>
          </a:solidFill>
          <a:ln cap="flat" cmpd="sng" w="50800">
            <a:solidFill>
              <a:srgbClr val="FAE4AE"/>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2" name="Google Shape;202;p8"/>
          <p:cNvSpPr/>
          <p:nvPr/>
        </p:nvSpPr>
        <p:spPr>
          <a:xfrm>
            <a:off x="17032829" y="2552700"/>
            <a:ext cx="4610676" cy="1016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Playfair Display"/>
              <a:buNone/>
            </a:pPr>
            <a:r>
              <a:rPr b="1" i="0" lang="en-US" sz="4800" u="none" cap="none" strike="noStrike">
                <a:solidFill>
                  <a:srgbClr val="FFFFFF"/>
                </a:solidFill>
                <a:latin typeface="Playfair Display"/>
                <a:ea typeface="Playfair Display"/>
                <a:cs typeface="Playfair Display"/>
                <a:sym typeface="Playfair Display"/>
              </a:rPr>
              <a:t>Dragon Taming </a:t>
            </a:r>
            <a:endParaRPr b="0" i="0" sz="4800" u="none" cap="none" strike="noStrike">
              <a:solidFill>
                <a:schemeClr val="dk1"/>
              </a:solidFill>
              <a:latin typeface="Calibri"/>
              <a:ea typeface="Calibri"/>
              <a:cs typeface="Calibri"/>
              <a:sym typeface="Calibri"/>
            </a:endParaRPr>
          </a:p>
        </p:txBody>
      </p:sp>
      <p:sp>
        <p:nvSpPr>
          <p:cNvPr id="203" name="Google Shape;203;p8"/>
          <p:cNvSpPr/>
          <p:nvPr/>
        </p:nvSpPr>
        <p:spPr>
          <a:xfrm>
            <a:off x="16270734" y="3975100"/>
            <a:ext cx="7184865" cy="1176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Rajdhani"/>
              <a:buNone/>
            </a:pPr>
            <a:r>
              <a:rPr b="0" i="0" lang="en-US" sz="3200" u="none" cap="none" strike="noStrike">
                <a:solidFill>
                  <a:srgbClr val="FFFFFF"/>
                </a:solidFill>
                <a:latin typeface="Rajdhani"/>
                <a:ea typeface="Rajdhani"/>
                <a:cs typeface="Rajdhani"/>
                <a:sym typeface="Rajdhani"/>
              </a:rPr>
              <a:t>A guide to taming and caring for dragons in the realm of magic.</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1F1F1"/>
        </a:solidFill>
      </p:bgPr>
    </p:bg>
    <p:spTree>
      <p:nvGrpSpPr>
        <p:cNvPr id="208" name="Shape 208"/>
        <p:cNvGrpSpPr/>
        <p:nvPr/>
      </p:nvGrpSpPr>
      <p:grpSpPr>
        <a:xfrm>
          <a:off x="0" y="0"/>
          <a:ext cx="0" cy="0"/>
          <a:chOff x="0" y="0"/>
          <a:chExt cx="0" cy="0"/>
        </a:xfrm>
      </p:grpSpPr>
      <p:pic>
        <p:nvPicPr>
          <p:cNvPr descr=" " id="209" name="Google Shape;209;p9"/>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210" name="Google Shape;210;p9"/>
          <p:cNvPicPr preferRelativeResize="0"/>
          <p:nvPr/>
        </p:nvPicPr>
        <p:blipFill rotWithShape="1">
          <a:blip r:embed="rId4">
            <a:alphaModFix/>
          </a:blip>
          <a:srcRect b="0" l="0" r="0" t="0"/>
          <a:stretch/>
        </p:blipFill>
        <p:spPr>
          <a:xfrm>
            <a:off x="609676" y="812800"/>
            <a:ext cx="1699569" cy="2274354"/>
          </a:xfrm>
          <a:prstGeom prst="rect">
            <a:avLst/>
          </a:prstGeom>
          <a:noFill/>
          <a:ln>
            <a:noFill/>
          </a:ln>
        </p:spPr>
      </p:pic>
      <p:pic>
        <p:nvPicPr>
          <p:cNvPr descr=" " id="211" name="Google Shape;211;p9"/>
          <p:cNvPicPr preferRelativeResize="0"/>
          <p:nvPr/>
        </p:nvPicPr>
        <p:blipFill rotWithShape="1">
          <a:blip r:embed="rId5">
            <a:alphaModFix/>
          </a:blip>
          <a:srcRect b="0" l="0" r="0" t="0"/>
          <a:stretch/>
        </p:blipFill>
        <p:spPr>
          <a:xfrm>
            <a:off x="21491086" y="10706100"/>
            <a:ext cx="1672203" cy="2237656"/>
          </a:xfrm>
          <a:prstGeom prst="rect">
            <a:avLst/>
          </a:prstGeom>
          <a:noFill/>
          <a:ln>
            <a:noFill/>
          </a:ln>
        </p:spPr>
      </p:pic>
      <p:pic>
        <p:nvPicPr>
          <p:cNvPr descr=" " id="212" name="Google Shape;212;p9"/>
          <p:cNvPicPr preferRelativeResize="0"/>
          <p:nvPr/>
        </p:nvPicPr>
        <p:blipFill rotWithShape="1">
          <a:blip r:embed="rId6">
            <a:alphaModFix/>
          </a:blip>
          <a:srcRect b="0" l="0" r="0" t="0"/>
          <a:stretch/>
        </p:blipFill>
        <p:spPr>
          <a:xfrm>
            <a:off x="1676610" y="10706100"/>
            <a:ext cx="1264698" cy="1264407"/>
          </a:xfrm>
          <a:prstGeom prst="rect">
            <a:avLst/>
          </a:prstGeom>
          <a:noFill/>
          <a:ln>
            <a:noFill/>
          </a:ln>
        </p:spPr>
      </p:pic>
      <p:pic>
        <p:nvPicPr>
          <p:cNvPr descr=" " id="213" name="Google Shape;213;p9"/>
          <p:cNvPicPr preferRelativeResize="0"/>
          <p:nvPr/>
        </p:nvPicPr>
        <p:blipFill rotWithShape="1">
          <a:blip r:embed="rId7">
            <a:alphaModFix/>
          </a:blip>
          <a:srcRect b="0" l="0" r="0" t="0"/>
          <a:stretch/>
        </p:blipFill>
        <p:spPr>
          <a:xfrm>
            <a:off x="21138747" y="2395724"/>
            <a:ext cx="353105" cy="353058"/>
          </a:xfrm>
          <a:prstGeom prst="rect">
            <a:avLst/>
          </a:prstGeom>
          <a:noFill/>
          <a:ln>
            <a:noFill/>
          </a:ln>
        </p:spPr>
      </p:pic>
      <p:pic>
        <p:nvPicPr>
          <p:cNvPr descr=" " id="214" name="Google Shape;214;p9"/>
          <p:cNvPicPr preferRelativeResize="0"/>
          <p:nvPr/>
        </p:nvPicPr>
        <p:blipFill rotWithShape="1">
          <a:blip r:embed="rId8">
            <a:alphaModFix/>
          </a:blip>
          <a:srcRect b="0" l="0" r="0" t="0"/>
          <a:stretch/>
        </p:blipFill>
        <p:spPr>
          <a:xfrm>
            <a:off x="20474959" y="1955800"/>
            <a:ext cx="273593" cy="273558"/>
          </a:xfrm>
          <a:prstGeom prst="rect">
            <a:avLst/>
          </a:prstGeom>
          <a:noFill/>
          <a:ln>
            <a:noFill/>
          </a:ln>
        </p:spPr>
      </p:pic>
      <p:sp>
        <p:nvSpPr>
          <p:cNvPr id="215" name="Google Shape;215;p9"/>
          <p:cNvSpPr/>
          <p:nvPr/>
        </p:nvSpPr>
        <p:spPr>
          <a:xfrm>
            <a:off x="4191524" y="1092200"/>
            <a:ext cx="16355411" cy="16975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BE6B4"/>
              </a:buClr>
              <a:buSzPts val="8000"/>
              <a:buFont typeface="Playfair Display"/>
              <a:buNone/>
            </a:pPr>
            <a:r>
              <a:rPr b="1" i="0" lang="en-US" sz="8000" u="none" cap="none" strike="noStrike">
                <a:solidFill>
                  <a:srgbClr val="FBE6B4"/>
                </a:solidFill>
                <a:latin typeface="Playfair Display"/>
                <a:ea typeface="Playfair Display"/>
                <a:cs typeface="Playfair Display"/>
                <a:sym typeface="Playfair Display"/>
              </a:rPr>
              <a:t>The Magic of Dragons: A Research</a:t>
            </a:r>
            <a:endParaRPr b="0" i="0" sz="8000" u="none" cap="none" strike="noStrike">
              <a:solidFill>
                <a:schemeClr val="dk1"/>
              </a:solidFill>
              <a:latin typeface="Calibri"/>
              <a:ea typeface="Calibri"/>
              <a:cs typeface="Calibri"/>
              <a:sym typeface="Calibri"/>
            </a:endParaRPr>
          </a:p>
        </p:txBody>
      </p:sp>
      <p:sp>
        <p:nvSpPr>
          <p:cNvPr id="216" name="Google Shape;216;p9"/>
          <p:cNvSpPr/>
          <p:nvPr/>
        </p:nvSpPr>
        <p:spPr>
          <a:xfrm>
            <a:off x="14200375" y="4406900"/>
            <a:ext cx="8205226" cy="8204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7" name="Google Shape;217;p9"/>
          <p:cNvSpPr/>
          <p:nvPr/>
        </p:nvSpPr>
        <p:spPr>
          <a:xfrm>
            <a:off x="14200375" y="4406900"/>
            <a:ext cx="8205226" cy="8204200"/>
          </a:xfrm>
          <a:prstGeom prst="ellipse">
            <a:avLst/>
          </a:prstGeom>
          <a:noFill/>
          <a:ln cap="flat" cmpd="sng" w="50800">
            <a:solidFill>
              <a:srgbClr val="FAE4AE"/>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8" name="Google Shape;218;p9"/>
          <p:cNvSpPr/>
          <p:nvPr/>
        </p:nvSpPr>
        <p:spPr>
          <a:xfrm>
            <a:off x="15229203" y="6299200"/>
            <a:ext cx="6160270" cy="6159500"/>
          </a:xfrm>
          <a:prstGeom prst="ellipse">
            <a:avLst/>
          </a:prstGeom>
          <a:noFill/>
          <a:ln cap="flat" cmpd="sng" w="50800">
            <a:solidFill>
              <a:srgbClr val="FAE4AE"/>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9" name="Google Shape;219;p9"/>
          <p:cNvSpPr/>
          <p:nvPr/>
        </p:nvSpPr>
        <p:spPr>
          <a:xfrm>
            <a:off x="16258032" y="8178800"/>
            <a:ext cx="4089911" cy="4089400"/>
          </a:xfrm>
          <a:prstGeom prst="ellipse">
            <a:avLst/>
          </a:prstGeom>
          <a:noFill/>
          <a:ln cap="flat" cmpd="sng" w="50800">
            <a:solidFill>
              <a:srgbClr val="FAE4AE"/>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0" name="Google Shape;220;p9"/>
          <p:cNvSpPr/>
          <p:nvPr/>
        </p:nvSpPr>
        <p:spPr>
          <a:xfrm>
            <a:off x="17515489" y="4902200"/>
            <a:ext cx="1549594" cy="10160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AE4AE"/>
              </a:buClr>
              <a:buSzPts val="4800"/>
              <a:buFont typeface="Playfair Display"/>
              <a:buNone/>
            </a:pPr>
            <a:r>
              <a:rPr b="1" i="0" lang="en-US" sz="4800" u="none" cap="none" strike="noStrike">
                <a:solidFill>
                  <a:srgbClr val="FAE4AE"/>
                </a:solidFill>
                <a:latin typeface="Playfair Display"/>
                <a:ea typeface="Playfair Display"/>
                <a:cs typeface="Playfair Display"/>
                <a:sym typeface="Playfair Display"/>
              </a:rPr>
              <a:t>6.7M</a:t>
            </a:r>
            <a:endParaRPr b="0" i="0" sz="4800" u="none" cap="none" strike="noStrike">
              <a:solidFill>
                <a:schemeClr val="dk1"/>
              </a:solidFill>
              <a:latin typeface="Calibri"/>
              <a:ea typeface="Calibri"/>
              <a:cs typeface="Calibri"/>
              <a:sym typeface="Calibri"/>
            </a:endParaRPr>
          </a:p>
        </p:txBody>
      </p:sp>
      <p:sp>
        <p:nvSpPr>
          <p:cNvPr id="221" name="Google Shape;221;p9"/>
          <p:cNvSpPr/>
          <p:nvPr/>
        </p:nvSpPr>
        <p:spPr>
          <a:xfrm>
            <a:off x="17540892" y="9715500"/>
            <a:ext cx="1536892" cy="10160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AE4AE"/>
              </a:buClr>
              <a:buSzPts val="4800"/>
              <a:buFont typeface="Playfair Display"/>
              <a:buNone/>
            </a:pPr>
            <a:r>
              <a:rPr b="1" i="0" lang="en-US" sz="4800" u="none" cap="none" strike="noStrike">
                <a:solidFill>
                  <a:srgbClr val="FAE4AE"/>
                </a:solidFill>
                <a:latin typeface="Playfair Display"/>
                <a:ea typeface="Playfair Display"/>
                <a:cs typeface="Playfair Display"/>
                <a:sym typeface="Playfair Display"/>
              </a:rPr>
              <a:t>2.3M</a:t>
            </a:r>
            <a:endParaRPr b="0" i="0" sz="4800" u="none" cap="none" strike="noStrike">
              <a:solidFill>
                <a:schemeClr val="dk1"/>
              </a:solidFill>
              <a:latin typeface="Calibri"/>
              <a:ea typeface="Calibri"/>
              <a:cs typeface="Calibri"/>
              <a:sym typeface="Calibri"/>
            </a:endParaRPr>
          </a:p>
        </p:txBody>
      </p:sp>
      <p:sp>
        <p:nvSpPr>
          <p:cNvPr id="222" name="Google Shape;222;p9"/>
          <p:cNvSpPr/>
          <p:nvPr/>
        </p:nvSpPr>
        <p:spPr>
          <a:xfrm>
            <a:off x="17515489" y="6781800"/>
            <a:ext cx="1587698" cy="10160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AE4AE"/>
              </a:buClr>
              <a:buSzPts val="4800"/>
              <a:buFont typeface="Playfair Display"/>
              <a:buNone/>
            </a:pPr>
            <a:r>
              <a:rPr b="1" i="0" lang="en-US" sz="4800" u="none" cap="none" strike="noStrike">
                <a:solidFill>
                  <a:srgbClr val="FAE4AE"/>
                </a:solidFill>
                <a:latin typeface="Playfair Display"/>
                <a:ea typeface="Playfair Display"/>
                <a:cs typeface="Playfair Display"/>
                <a:sym typeface="Playfair Display"/>
              </a:rPr>
              <a:t>4.4M</a:t>
            </a:r>
            <a:endParaRPr b="0" i="0" sz="4800" u="none" cap="none" strike="noStrike">
              <a:solidFill>
                <a:schemeClr val="dk1"/>
              </a:solidFill>
              <a:latin typeface="Calibri"/>
              <a:ea typeface="Calibri"/>
              <a:cs typeface="Calibri"/>
              <a:sym typeface="Calibri"/>
            </a:endParaRPr>
          </a:p>
        </p:txBody>
      </p:sp>
      <p:sp>
        <p:nvSpPr>
          <p:cNvPr id="223" name="Google Shape;223;p9"/>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24" name="Google Shape;224;p9"/>
          <p:cNvPicPr preferRelativeResize="0"/>
          <p:nvPr/>
        </p:nvPicPr>
        <p:blipFill rotWithShape="1">
          <a:blip r:embed="rId9">
            <a:alphaModFix/>
          </a:blip>
          <a:srcRect b="0" l="0" r="0" t="0"/>
          <a:stretch/>
        </p:blipFill>
        <p:spPr>
          <a:xfrm>
            <a:off x="23523340" y="10820400"/>
            <a:ext cx="711289" cy="2590800"/>
          </a:xfrm>
          <a:prstGeom prst="rect">
            <a:avLst/>
          </a:prstGeom>
          <a:noFill/>
          <a:ln>
            <a:noFill/>
          </a:ln>
        </p:spPr>
      </p:pic>
      <p:sp>
        <p:nvSpPr>
          <p:cNvPr id="225" name="Google Shape;225;p9"/>
          <p:cNvSpPr/>
          <p:nvPr/>
        </p:nvSpPr>
        <p:spPr>
          <a:xfrm>
            <a:off x="3734267" y="3594100"/>
            <a:ext cx="8459257" cy="2362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26" name="Google Shape;226;p9"/>
          <p:cNvPicPr preferRelativeResize="0"/>
          <p:nvPr/>
        </p:nvPicPr>
        <p:blipFill rotWithShape="1">
          <a:blip r:embed="rId10">
            <a:alphaModFix/>
          </a:blip>
          <a:srcRect b="0" l="0" r="0" t="0"/>
          <a:stretch/>
        </p:blipFill>
        <p:spPr>
          <a:xfrm>
            <a:off x="3734267" y="3594100"/>
            <a:ext cx="852464" cy="1016000"/>
          </a:xfrm>
          <a:prstGeom prst="rect">
            <a:avLst/>
          </a:prstGeom>
          <a:noFill/>
          <a:ln>
            <a:noFill/>
          </a:ln>
        </p:spPr>
      </p:pic>
      <p:sp>
        <p:nvSpPr>
          <p:cNvPr id="227" name="Google Shape;227;p9"/>
          <p:cNvSpPr/>
          <p:nvPr/>
        </p:nvSpPr>
        <p:spPr>
          <a:xfrm>
            <a:off x="3734267" y="4914900"/>
            <a:ext cx="8459257" cy="104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8" name="Google Shape;228;p9"/>
          <p:cNvSpPr/>
          <p:nvPr/>
        </p:nvSpPr>
        <p:spPr>
          <a:xfrm>
            <a:off x="3734267" y="4914900"/>
            <a:ext cx="8594741" cy="1176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Rajdhani"/>
              <a:buNone/>
            </a:pPr>
            <a:r>
              <a:rPr b="0" i="0" lang="en-US" sz="3200" u="none" cap="none" strike="noStrike">
                <a:solidFill>
                  <a:srgbClr val="FFFFFF"/>
                </a:solidFill>
                <a:latin typeface="Rajdhani"/>
                <a:ea typeface="Rajdhani"/>
                <a:cs typeface="Rajdhani"/>
                <a:sym typeface="Rajdhani"/>
              </a:rPr>
              <a:t>"The Art of Archery": Discover the intricacies of the Art of Archery .</a:t>
            </a:r>
            <a:endParaRPr b="0" i="0" sz="3200" u="none" cap="none" strike="noStrike">
              <a:solidFill>
                <a:schemeClr val="dk1"/>
              </a:solidFill>
              <a:latin typeface="Calibri"/>
              <a:ea typeface="Calibri"/>
              <a:cs typeface="Calibri"/>
              <a:sym typeface="Calibri"/>
            </a:endParaRPr>
          </a:p>
        </p:txBody>
      </p:sp>
      <p:sp>
        <p:nvSpPr>
          <p:cNvPr id="229" name="Google Shape;229;p9"/>
          <p:cNvSpPr/>
          <p:nvPr/>
        </p:nvSpPr>
        <p:spPr>
          <a:xfrm>
            <a:off x="3734267" y="6946900"/>
            <a:ext cx="8459257" cy="2362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30" name="Google Shape;230;p9"/>
          <p:cNvPicPr preferRelativeResize="0"/>
          <p:nvPr/>
        </p:nvPicPr>
        <p:blipFill rotWithShape="1">
          <a:blip r:embed="rId11">
            <a:alphaModFix/>
          </a:blip>
          <a:srcRect b="0" l="0" r="0" t="0"/>
          <a:stretch/>
        </p:blipFill>
        <p:spPr>
          <a:xfrm>
            <a:off x="3734267" y="6946900"/>
            <a:ext cx="494949" cy="1016000"/>
          </a:xfrm>
          <a:prstGeom prst="rect">
            <a:avLst/>
          </a:prstGeom>
          <a:noFill/>
          <a:ln>
            <a:noFill/>
          </a:ln>
        </p:spPr>
      </p:pic>
      <p:sp>
        <p:nvSpPr>
          <p:cNvPr id="231" name="Google Shape;231;p9"/>
          <p:cNvSpPr/>
          <p:nvPr/>
        </p:nvSpPr>
        <p:spPr>
          <a:xfrm>
            <a:off x="3734267" y="8267700"/>
            <a:ext cx="8459257" cy="104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2" name="Google Shape;232;p9"/>
          <p:cNvSpPr/>
          <p:nvPr/>
        </p:nvSpPr>
        <p:spPr>
          <a:xfrm>
            <a:off x="3734267" y="8267700"/>
            <a:ext cx="8594741" cy="1176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Rajdhani"/>
              <a:buNone/>
            </a:pPr>
            <a:r>
              <a:rPr b="0" i="0" lang="en-US" sz="3200" u="none" cap="none" strike="noStrike">
                <a:solidFill>
                  <a:srgbClr val="FFFFFF"/>
                </a:solidFill>
                <a:latin typeface="Rajdhani"/>
                <a:ea typeface="Rajdhani"/>
                <a:cs typeface="Rajdhani"/>
                <a:sym typeface="Rajdhani"/>
              </a:rPr>
              <a:t>"The Music of the Elves": Immerse yourself in the enchanting music of the elves.</a:t>
            </a:r>
            <a:endParaRPr b="0" i="0" sz="3200" u="none" cap="none" strike="noStrike">
              <a:solidFill>
                <a:schemeClr val="dk1"/>
              </a:solidFill>
              <a:latin typeface="Calibri"/>
              <a:ea typeface="Calibri"/>
              <a:cs typeface="Calibri"/>
              <a:sym typeface="Calibri"/>
            </a:endParaRPr>
          </a:p>
        </p:txBody>
      </p:sp>
      <p:sp>
        <p:nvSpPr>
          <p:cNvPr id="233" name="Google Shape;233;p9"/>
          <p:cNvSpPr/>
          <p:nvPr/>
        </p:nvSpPr>
        <p:spPr>
          <a:xfrm>
            <a:off x="3734267" y="10299700"/>
            <a:ext cx="8459257" cy="2362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34" name="Google Shape;234;p9"/>
          <p:cNvPicPr preferRelativeResize="0"/>
          <p:nvPr/>
        </p:nvPicPr>
        <p:blipFill rotWithShape="1">
          <a:blip r:embed="rId12">
            <a:alphaModFix/>
          </a:blip>
          <a:srcRect b="0" l="0" r="0" t="0"/>
          <a:stretch/>
        </p:blipFill>
        <p:spPr>
          <a:xfrm>
            <a:off x="3734267" y="10299700"/>
            <a:ext cx="540875" cy="1016000"/>
          </a:xfrm>
          <a:prstGeom prst="rect">
            <a:avLst/>
          </a:prstGeom>
          <a:noFill/>
          <a:ln>
            <a:noFill/>
          </a:ln>
        </p:spPr>
      </p:pic>
      <p:sp>
        <p:nvSpPr>
          <p:cNvPr id="235" name="Google Shape;235;p9"/>
          <p:cNvSpPr/>
          <p:nvPr/>
        </p:nvSpPr>
        <p:spPr>
          <a:xfrm>
            <a:off x="3734267" y="11620500"/>
            <a:ext cx="8459257" cy="104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6" name="Google Shape;236;p9"/>
          <p:cNvSpPr/>
          <p:nvPr/>
        </p:nvSpPr>
        <p:spPr>
          <a:xfrm>
            <a:off x="3734267" y="11620500"/>
            <a:ext cx="8594741" cy="1176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Rajdhani"/>
              <a:buNone/>
            </a:pPr>
            <a:r>
              <a:rPr b="0" i="0" lang="en-US" sz="3200" u="none" cap="none" strike="noStrike">
                <a:solidFill>
                  <a:srgbClr val="FFFFFF"/>
                </a:solidFill>
                <a:latin typeface="Rajdhani"/>
                <a:ea typeface="Rajdhani"/>
                <a:cs typeface="Rajdhani"/>
                <a:sym typeface="Rajdhani"/>
              </a:rPr>
              <a:t>"The Life of an Elf": Learn about the customs and daily life of the elves.</a:t>
            </a:r>
            <a:endParaRPr b="0" i="0" sz="3200" u="none" cap="none" strike="noStrike">
              <a:solidFill>
                <a:schemeClr val="dk1"/>
              </a:solidFill>
              <a:latin typeface="Calibri"/>
              <a:ea typeface="Calibri"/>
              <a:cs typeface="Calibri"/>
              <a:sym typeface="Calibri"/>
            </a:endParaRPr>
          </a:p>
        </p:txBody>
      </p:sp>
      <p:pic>
        <p:nvPicPr>
          <p:cNvPr descr=" " id="237" name="Google Shape;237;p9"/>
          <p:cNvPicPr preferRelativeResize="0"/>
          <p:nvPr/>
        </p:nvPicPr>
        <p:blipFill rotWithShape="1">
          <a:blip r:embed="rId13">
            <a:alphaModFix/>
          </a:blip>
          <a:srcRect b="0" l="0" r="0" t="0"/>
          <a:stretch/>
        </p:blipFill>
        <p:spPr>
          <a:xfrm>
            <a:off x="3391324" y="2959100"/>
            <a:ext cx="17604400" cy="7620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2024-01-05T06:42:27Z</dcterms:created>
  <dc:creator>PptxGenJS</dc:creator>
</cp:coreProperties>
</file>