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slideLayout" Target="../slideLayouts/slideLayout1.xml"/><Relationship Id="rId2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png"/><Relationship Id="rId4" Type="http://schemas.openxmlformats.org/officeDocument/2006/relationships/image" Target="../media/image-21-3.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676275" y="809625"/>
            <a:ext cx="16935450" cy="8658225"/>
          </a:xfrm>
          <a:prstGeom prst="rect">
            <a:avLst/>
          </a:prstGeom>
          <a:noFill/>
          <a:ln w="57150">
            <a:solidFill>
              <a:srgbClr val="FCEFCB"/>
            </a:solidFill>
            <a:prstDash val="solid"/>
          </a:ln>
        </p:spPr>
      </p:sp>
      <p:sp>
        <p:nvSpPr>
          <p:cNvPr id="4" name="Text 1"/>
          <p:cNvSpPr/>
          <p:nvPr/>
        </p:nvSpPr>
        <p:spPr>
          <a:xfrm>
            <a:off x="1428750" y="6105525"/>
            <a:ext cx="6484620" cy="1775460"/>
          </a:xfrm>
          <a:prstGeom prst="rect">
            <a:avLst/>
          </a:prstGeom>
          <a:noFill/>
          <a:ln/>
        </p:spPr>
        <p:txBody>
          <a:bodyPr wrap="square" lIns="0" tIns="0" rIns="0" bIns="0" rtlCol="0" anchor="t"/>
          <a:lstStyle/>
          <a:p>
            <a:pPr algn="l" indent="0" marL="0">
              <a:buNone/>
            </a:pPr>
            <a:r>
              <a:rPr lang="en-US" sz="4800" b="1" u="none" dirty="0">
                <a:solidFill>
                  <a:srgbClr val="FFFFFF"/>
                </a:solidFill>
                <a:latin typeface="Rajdhani" pitchFamily="34" charset="0"/>
                <a:ea typeface="Rajdhani" pitchFamily="34" charset="-122"/>
                <a:cs typeface="Rajdhani" pitchFamily="34" charset="-120"/>
              </a:rPr>
              <a:t>FREE PRESENTATION TEMPLATE</a:t>
            </a:r>
            <a:endParaRPr lang="en-US" sz="4800" dirty="0"/>
          </a:p>
        </p:txBody>
      </p:sp>
      <p:grpSp>
        <p:nvGrpSpPr>
          <p:cNvPr id="41698"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7" name="Text 3"/>
          <p:cNvSpPr/>
          <p:nvPr/>
        </p:nvSpPr>
        <p:spPr>
          <a:xfrm>
            <a:off x="1428750" y="1419225"/>
            <a:ext cx="6486525" cy="3848100"/>
          </a:xfrm>
          <a:prstGeom prst="rect">
            <a:avLst/>
          </a:prstGeom>
          <a:noFill/>
          <a:ln/>
        </p:spPr>
        <p:txBody>
          <a:bodyPr wrap="square" lIns="0" tIns="0" rIns="0" bIns="0" rtlCol="0" anchor="t"/>
          <a:lstStyle/>
          <a:p>
            <a:pPr algn="l" indent="0" marL="0">
              <a:buNone/>
            </a:pPr>
            <a:r>
              <a:rPr lang="en-US" sz="18000" b="1" u="none" dirty="0">
                <a:solidFill>
                  <a:srgbClr val="FBE6B4"/>
                </a:solidFill>
                <a:latin typeface="Playfair Display" pitchFamily="34" charset="0"/>
                <a:ea typeface="Playfair Display" pitchFamily="34" charset="-122"/>
                <a:cs typeface="Playfair Display" pitchFamily="34" charset="-120"/>
              </a:rPr>
              <a:t>Party</a:t>
            </a:r>
            <a:endParaRPr lang="en-US" sz="18000" dirty="0"/>
          </a:p>
        </p:txBody>
      </p:sp>
      <p:pic>
        <p:nvPicPr>
          <p:cNvPr id="8" name="Image 2" descr="preencoded.png">    </p:cNvPr>
          <p:cNvPicPr>
            <a:picLocks noChangeAspect="1"/>
          </p:cNvPicPr>
          <p:nvPr/>
        </p:nvPicPr>
        <p:blipFill>
          <a:blip r:embed="rId3"/>
          <a:stretch>
            <a:fillRect/>
          </a:stretch>
        </p:blipFill>
        <p:spPr>
          <a:xfrm>
            <a:off x="8515350" y="4392073"/>
            <a:ext cx="1600200" cy="1600200"/>
          </a:xfrm>
          <a:prstGeom prst="rect">
            <a:avLst/>
          </a:prstGeom>
        </p:spPr>
      </p:pic>
      <p:pic>
        <p:nvPicPr>
          <p:cNvPr id="9" name="Image 3" descr="preencoded.png">    </p:cNvPr>
          <p:cNvPicPr>
            <a:picLocks noChangeAspect="1"/>
          </p:cNvPicPr>
          <p:nvPr/>
        </p:nvPicPr>
        <p:blipFill>
          <a:blip r:embed="rId4"/>
          <a:stretch>
            <a:fillRect/>
          </a:stretch>
        </p:blipFill>
        <p:spPr>
          <a:xfrm>
            <a:off x="11020425" y="1715548"/>
            <a:ext cx="476250" cy="466725"/>
          </a:xfrm>
          <a:prstGeom prst="rect">
            <a:avLst/>
          </a:prstGeom>
        </p:spPr>
      </p:pic>
      <p:sp>
        <p:nvSpPr>
          <p:cNvPr id="10" name="Shape 4"/>
          <p:cNvSpPr/>
          <p:nvPr/>
        </p:nvSpPr>
        <p:spPr>
          <a:xfrm rot="5400000">
            <a:off x="4976702" y="5138738"/>
            <a:ext cx="7401146" cy="0"/>
          </a:xfrm>
          <a:prstGeom prst="line">
            <a:avLst/>
          </a:prstGeom>
          <a:noFill/>
          <a:ln w="57150">
            <a:solidFill>
              <a:srgbClr val="FCEFCB"/>
            </a:solidFill>
            <a:prstDash val="solid"/>
          </a:ln>
        </p:spPr>
      </p:sp>
      <p:sp>
        <p:nvSpPr>
          <p:cNvPr id="11" name="Shape 5"/>
          <p:cNvSpPr/>
          <p:nvPr/>
        </p:nvSpPr>
        <p:spPr>
          <a:xfrm>
            <a:off x="704747" y="5114925"/>
            <a:ext cx="7944056" cy="0"/>
          </a:xfrm>
          <a:prstGeom prst="line">
            <a:avLst/>
          </a:prstGeom>
          <a:noFill/>
          <a:ln w="57150">
            <a:solidFill>
              <a:srgbClr val="FCEFCB"/>
            </a:solidFill>
            <a:prstDash val="solid"/>
          </a:ln>
        </p:spPr>
      </p:sp>
      <p:pic>
        <p:nvPicPr>
          <p:cNvPr id="12" name="Image 4" descr="preencoded.png">    </p:cNvPr>
          <p:cNvPicPr>
            <a:picLocks noChangeAspect="1"/>
          </p:cNvPicPr>
          <p:nvPr/>
        </p:nvPicPr>
        <p:blipFill>
          <a:blip r:embed="rId5"/>
          <a:stretch>
            <a:fillRect/>
          </a:stretch>
        </p:blipFill>
        <p:spPr>
          <a:xfrm>
            <a:off x="9553575" y="1571625"/>
            <a:ext cx="7600950" cy="69151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85830"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6967538" y="971550"/>
            <a:ext cx="46196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Pricing Plan</a:t>
            </a:r>
            <a:endParaRPr lang="en-US" sz="6000" dirty="0"/>
          </a:p>
        </p:txBody>
      </p:sp>
      <p:grpSp>
        <p:nvGrpSpPr>
          <p:cNvPr id="84283" name="Group"/>
          <p:cNvGrpSpPr/>
          <p:nvPr/>
        </p:nvGrpSpPr>
        <p:grpSpPr>
          <a:xfrm>
            <a:off x="1333500" y="2724150"/>
            <a:ext cx="15630525" cy="6181725"/>
            <a:chOff x="1333500" y="2724150"/>
            <a:chExt cx="15630525" cy="6181725"/>
          </a:xfrm>
        </p:grpSpPr>
        <p:sp>
          <p:nvSpPr>
            <p:cNvPr id="6" name="Shape 2"/>
            <p:cNvSpPr/>
            <p:nvPr/>
          </p:nvSpPr>
          <p:spPr>
            <a:xfrm>
              <a:off x="1333500" y="2724150"/>
              <a:ext cx="4829175" cy="6181725"/>
            </a:xfrm>
            <a:prstGeom prst="rect">
              <a:avLst/>
            </a:prstGeom>
            <a:noFill/>
            <a:ln w="38100">
              <a:solidFill>
                <a:srgbClr val="FAE4AE"/>
              </a:solidFill>
              <a:prstDash val="solid"/>
            </a:ln>
          </p:spPr>
        </p:sp>
        <p:pic>
          <p:nvPicPr>
            <p:cNvPr id="7" name="Image 2" descr="preencoded.png">    </p:cNvPr>
            <p:cNvPicPr>
              <a:picLocks noChangeAspect="1"/>
            </p:cNvPicPr>
            <p:nvPr/>
          </p:nvPicPr>
          <p:blipFill>
            <a:blip r:embed="rId3"/>
            <a:stretch>
              <a:fillRect/>
            </a:stretch>
          </p:blipFill>
          <p:spPr>
            <a:xfrm>
              <a:off x="3224212" y="3038475"/>
              <a:ext cx="1047750" cy="1000125"/>
            </a:xfrm>
            <a:prstGeom prst="rect">
              <a:avLst/>
            </a:prstGeom>
          </p:spPr>
        </p:pic>
        <p:sp>
          <p:nvSpPr>
            <p:cNvPr id="8" name="Shape 3"/>
            <p:cNvSpPr/>
            <p:nvPr/>
          </p:nvSpPr>
          <p:spPr>
            <a:xfrm>
              <a:off x="6734175" y="2724150"/>
              <a:ext cx="4829175" cy="6181725"/>
            </a:xfrm>
            <a:prstGeom prst="rect">
              <a:avLst/>
            </a:prstGeom>
            <a:noFill/>
            <a:ln w="38100">
              <a:solidFill>
                <a:srgbClr val="FAE4AE"/>
              </a:solidFill>
              <a:prstDash val="solid"/>
            </a:ln>
          </p:spPr>
        </p:sp>
        <p:pic>
          <p:nvPicPr>
            <p:cNvPr id="9" name="Image 3" descr="preencoded.png">    </p:cNvPr>
            <p:cNvPicPr>
              <a:picLocks noChangeAspect="1"/>
            </p:cNvPicPr>
            <p:nvPr/>
          </p:nvPicPr>
          <p:blipFill>
            <a:blip r:embed="rId4"/>
            <a:stretch>
              <a:fillRect/>
            </a:stretch>
          </p:blipFill>
          <p:spPr>
            <a:xfrm>
              <a:off x="8729663" y="3038475"/>
              <a:ext cx="838200" cy="1000125"/>
            </a:xfrm>
            <a:prstGeom prst="rect">
              <a:avLst/>
            </a:prstGeom>
          </p:spPr>
        </p:pic>
        <p:sp>
          <p:nvSpPr>
            <p:cNvPr id="10" name="Shape 4"/>
            <p:cNvSpPr/>
            <p:nvPr/>
          </p:nvSpPr>
          <p:spPr>
            <a:xfrm>
              <a:off x="12134850" y="2724150"/>
              <a:ext cx="4829175" cy="6181725"/>
            </a:xfrm>
            <a:prstGeom prst="rect">
              <a:avLst/>
            </a:prstGeom>
            <a:noFill/>
            <a:ln w="38100">
              <a:solidFill>
                <a:srgbClr val="FAE4AE"/>
              </a:solidFill>
              <a:prstDash val="solid"/>
            </a:ln>
          </p:spPr>
        </p:sp>
        <p:pic>
          <p:nvPicPr>
            <p:cNvPr id="11" name="Image 4" descr="preencoded.png">    </p:cNvPr>
            <p:cNvPicPr>
              <a:picLocks noChangeAspect="1"/>
            </p:cNvPicPr>
            <p:nvPr/>
          </p:nvPicPr>
          <p:blipFill>
            <a:blip r:embed="rId5"/>
            <a:stretch>
              <a:fillRect/>
            </a:stretch>
          </p:blipFill>
          <p:spPr>
            <a:xfrm>
              <a:off x="14206538" y="3038475"/>
              <a:ext cx="685800" cy="1000125"/>
            </a:xfrm>
            <a:prstGeom prst="rect">
              <a:avLst/>
            </a:prstGeom>
          </p:spPr>
        </p:pic>
        <p:sp>
          <p:nvSpPr>
            <p:cNvPr id="12" name="Text 5"/>
            <p:cNvSpPr/>
            <p:nvPr/>
          </p:nvSpPr>
          <p:spPr>
            <a:xfrm>
              <a:off x="3101340" y="4238625"/>
              <a:ext cx="1293495" cy="769620"/>
            </a:xfrm>
            <a:prstGeom prst="rect">
              <a:avLst/>
            </a:prstGeom>
            <a:noFill/>
            <a:ln/>
          </p:spPr>
          <p:txBody>
            <a:bodyPr wrap="square" lIns="0" tIns="0" rIns="0" bIns="0" rtlCol="0" anchor="t"/>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Basic</a:t>
              </a:r>
              <a:endParaRPr lang="en-US" sz="3600" dirty="0"/>
            </a:p>
          </p:txBody>
        </p:sp>
        <p:sp>
          <p:nvSpPr>
            <p:cNvPr id="13" name="Text 6"/>
            <p:cNvSpPr/>
            <p:nvPr/>
          </p:nvSpPr>
          <p:spPr>
            <a:xfrm>
              <a:off x="1676400" y="50768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Access to the entry-level dungeons.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Ability to form a small party with fellow adventurers.</a:t>
              </a:r>
              <a:endParaRPr lang="en-US" sz="2400" dirty="0"/>
            </a:p>
          </p:txBody>
        </p:sp>
        <p:sp>
          <p:nvSpPr>
            <p:cNvPr id="14" name="Text 7"/>
            <p:cNvSpPr/>
            <p:nvPr/>
          </p:nvSpPr>
          <p:spPr>
            <a:xfrm>
              <a:off x="2520315" y="7953375"/>
              <a:ext cx="2455545"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$10/month</a:t>
              </a:r>
              <a:endParaRPr lang="en-US" sz="3600" dirty="0"/>
            </a:p>
          </p:txBody>
        </p:sp>
        <p:sp>
          <p:nvSpPr>
            <p:cNvPr id="15" name="Text 8"/>
            <p:cNvSpPr/>
            <p:nvPr/>
          </p:nvSpPr>
          <p:spPr>
            <a:xfrm>
              <a:off x="8582978" y="4238625"/>
              <a:ext cx="1131570" cy="769620"/>
            </a:xfrm>
            <a:prstGeom prst="rect">
              <a:avLst/>
            </a:prstGeom>
            <a:noFill/>
            <a:ln/>
          </p:spPr>
          <p:txBody>
            <a:bodyPr wrap="square" lIns="0" tIns="0" rIns="0" bIns="0" rtlCol="0" anchor="t"/>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Elite</a:t>
              </a:r>
              <a:endParaRPr lang="en-US" sz="3600" dirty="0"/>
            </a:p>
          </p:txBody>
        </p:sp>
        <p:sp>
          <p:nvSpPr>
            <p:cNvPr id="16" name="Text 9"/>
            <p:cNvSpPr/>
            <p:nvPr/>
          </p:nvSpPr>
          <p:spPr>
            <a:xfrm>
              <a:off x="7077075" y="50768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Ability to form larger parties with fellow adventurers.</a:t>
              </a:r>
              <a:endParaRPr lang="en-US" sz="2400" dirty="0"/>
            </a:p>
          </p:txBody>
        </p:sp>
        <p:sp>
          <p:nvSpPr>
            <p:cNvPr id="17" name="Text 10"/>
            <p:cNvSpPr/>
            <p:nvPr/>
          </p:nvSpPr>
          <p:spPr>
            <a:xfrm>
              <a:off x="7901940" y="7953375"/>
              <a:ext cx="2493645"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$50/month</a:t>
              </a:r>
              <a:endParaRPr lang="en-US" sz="3600" dirty="0"/>
            </a:p>
          </p:txBody>
        </p:sp>
        <p:sp>
          <p:nvSpPr>
            <p:cNvPr id="18" name="Text 11"/>
            <p:cNvSpPr/>
            <p:nvPr/>
          </p:nvSpPr>
          <p:spPr>
            <a:xfrm>
              <a:off x="13355002" y="4238625"/>
              <a:ext cx="2388870" cy="769620"/>
            </a:xfrm>
            <a:prstGeom prst="rect">
              <a:avLst/>
            </a:prstGeom>
            <a:noFill/>
            <a:ln/>
          </p:spPr>
          <p:txBody>
            <a:bodyPr wrap="square" lIns="0" tIns="0" rIns="0" bIns="0" rtlCol="0" anchor="t"/>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Legendary</a:t>
              </a:r>
              <a:endParaRPr lang="en-US" sz="3600" dirty="0"/>
            </a:p>
          </p:txBody>
        </p:sp>
        <p:sp>
          <p:nvSpPr>
            <p:cNvPr id="19" name="Text 12"/>
            <p:cNvSpPr/>
            <p:nvPr/>
          </p:nvSpPr>
          <p:spPr>
            <a:xfrm>
              <a:off x="12477750" y="5076825"/>
              <a:ext cx="4204335" cy="275463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Access to the most challenging dungeons.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The ability to form the largest parties.</a:t>
              </a:r>
              <a:endParaRPr lang="en-US" sz="2400" dirty="0"/>
            </a:p>
          </p:txBody>
        </p:sp>
        <p:sp>
          <p:nvSpPr>
            <p:cNvPr id="20" name="Text 13"/>
            <p:cNvSpPr/>
            <p:nvPr/>
          </p:nvSpPr>
          <p:spPr>
            <a:xfrm>
              <a:off x="13174028" y="7953375"/>
              <a:ext cx="2750820"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98062"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19817" name="Group"/>
          <p:cNvGrpSpPr/>
          <p:nvPr/>
        </p:nvGrpSpPr>
        <p:grpSpPr>
          <a:xfrm>
            <a:off x="285750" y="1609725"/>
            <a:ext cx="17726025" cy="6886575"/>
            <a:chOff x="285750" y="1609725"/>
            <a:chExt cx="17726025" cy="6886575"/>
          </a:xfrm>
        </p:grpSpPr>
        <p:sp>
          <p:nvSpPr>
            <p:cNvPr id="5" name="Shape 1"/>
            <p:cNvSpPr/>
            <p:nvPr/>
          </p:nvSpPr>
          <p:spPr>
            <a:xfrm>
              <a:off x="285750" y="2600325"/>
              <a:ext cx="4010025" cy="5895975"/>
            </a:xfrm>
            <a:prstGeom prst="rect">
              <a:avLst/>
            </a:prstGeom>
            <a:noFill/>
            <a:ln w="38100">
              <a:solidFill>
                <a:srgbClr val="FCEFCB"/>
              </a:solidFill>
              <a:prstDash val="solid"/>
            </a:ln>
          </p:spPr>
        </p:sp>
        <p:pic>
          <p:nvPicPr>
            <p:cNvPr id="6" name="Image 2" descr="preencoded.png">    </p:cNvPr>
            <p:cNvPicPr>
              <a:picLocks noChangeAspect="1"/>
            </p:cNvPicPr>
            <p:nvPr/>
          </p:nvPicPr>
          <p:blipFill>
            <a:blip r:embed="rId3"/>
            <a:stretch>
              <a:fillRect/>
            </a:stretch>
          </p:blipFill>
          <p:spPr>
            <a:xfrm>
              <a:off x="1744670" y="5416562"/>
              <a:ext cx="1092180" cy="1092182"/>
            </a:xfrm>
            <a:prstGeom prst="rect">
              <a:avLst/>
            </a:prstGeom>
          </p:spPr>
        </p:pic>
        <p:sp>
          <p:nvSpPr>
            <p:cNvPr id="7" name="Shape 2"/>
            <p:cNvSpPr/>
            <p:nvPr/>
          </p:nvSpPr>
          <p:spPr>
            <a:xfrm>
              <a:off x="4857750" y="2600325"/>
              <a:ext cx="4010025" cy="5895975"/>
            </a:xfrm>
            <a:prstGeom prst="rect">
              <a:avLst/>
            </a:prstGeom>
            <a:noFill/>
            <a:ln w="38100">
              <a:solidFill>
                <a:srgbClr val="FCEFCB"/>
              </a:solidFill>
              <a:prstDash val="solid"/>
            </a:ln>
          </p:spPr>
        </p:sp>
        <p:pic>
          <p:nvPicPr>
            <p:cNvPr id="8" name="Image 3" descr="preencoded.png">    </p:cNvPr>
            <p:cNvPicPr>
              <a:picLocks noChangeAspect="1"/>
            </p:cNvPicPr>
            <p:nvPr/>
          </p:nvPicPr>
          <p:blipFill>
            <a:blip r:embed="rId4"/>
            <a:stretch>
              <a:fillRect/>
            </a:stretch>
          </p:blipFill>
          <p:spPr>
            <a:xfrm>
              <a:off x="6405563" y="5505450"/>
              <a:ext cx="894080" cy="892810"/>
            </a:xfrm>
            <a:prstGeom prst="rect">
              <a:avLst/>
            </a:prstGeom>
          </p:spPr>
        </p:pic>
        <p:sp>
          <p:nvSpPr>
            <p:cNvPr id="9" name="Shape 3"/>
            <p:cNvSpPr/>
            <p:nvPr/>
          </p:nvSpPr>
          <p:spPr>
            <a:xfrm>
              <a:off x="9429750" y="2600325"/>
              <a:ext cx="4010025" cy="5895975"/>
            </a:xfrm>
            <a:prstGeom prst="rect">
              <a:avLst/>
            </a:prstGeom>
            <a:noFill/>
            <a:ln w="38100">
              <a:solidFill>
                <a:srgbClr val="FCEFCB"/>
              </a:solidFill>
              <a:prstDash val="solid"/>
            </a:ln>
          </p:spPr>
        </p:sp>
        <p:pic>
          <p:nvPicPr>
            <p:cNvPr id="10" name="Image 4" descr="preencoded.png">    </p:cNvPr>
            <p:cNvPicPr>
              <a:picLocks noChangeAspect="1"/>
            </p:cNvPicPr>
            <p:nvPr/>
          </p:nvPicPr>
          <p:blipFill>
            <a:blip r:embed="rId5"/>
            <a:stretch>
              <a:fillRect/>
            </a:stretch>
          </p:blipFill>
          <p:spPr>
            <a:xfrm>
              <a:off x="10901344" y="5356622"/>
              <a:ext cx="1139446" cy="1139446"/>
            </a:xfrm>
            <a:prstGeom prst="rect">
              <a:avLst/>
            </a:prstGeom>
          </p:spPr>
        </p:pic>
        <p:sp>
          <p:nvSpPr>
            <p:cNvPr id="11" name="Shape 4"/>
            <p:cNvSpPr/>
            <p:nvPr/>
          </p:nvSpPr>
          <p:spPr>
            <a:xfrm>
              <a:off x="14001750" y="2600325"/>
              <a:ext cx="4010025" cy="5895975"/>
            </a:xfrm>
            <a:prstGeom prst="rect">
              <a:avLst/>
            </a:prstGeom>
            <a:noFill/>
            <a:ln w="38100">
              <a:solidFill>
                <a:srgbClr val="FCEFCB"/>
              </a:solidFill>
              <a:prstDash val="solid"/>
            </a:ln>
          </p:spPr>
        </p:sp>
        <p:pic>
          <p:nvPicPr>
            <p:cNvPr id="12" name="Image 5" descr="preencoded.png">    </p:cNvPr>
            <p:cNvPicPr>
              <a:picLocks noChangeAspect="1"/>
            </p:cNvPicPr>
            <p:nvPr/>
          </p:nvPicPr>
          <p:blipFill>
            <a:blip r:embed="rId6"/>
            <a:stretch>
              <a:fillRect/>
            </a:stretch>
          </p:blipFill>
          <p:spPr>
            <a:xfrm>
              <a:off x="15473363" y="5353047"/>
              <a:ext cx="1117600" cy="1219200"/>
            </a:xfrm>
            <a:prstGeom prst="rect">
              <a:avLst/>
            </a:prstGeom>
          </p:spPr>
        </p:pic>
        <p:sp>
          <p:nvSpPr>
            <p:cNvPr id="13" name="Shape 5"/>
            <p:cNvSpPr/>
            <p:nvPr/>
          </p:nvSpPr>
          <p:spPr>
            <a:xfrm>
              <a:off x="1495425" y="1609725"/>
              <a:ext cx="1600200" cy="1600200"/>
            </a:xfrm>
            <a:prstGeom prst="ellipse">
              <a:avLst/>
            </a:prstGeom>
            <a:solidFill>
              <a:srgbClr val="000000"/>
            </a:solidFill>
            <a:ln w="38100">
              <a:solidFill>
                <a:srgbClr val="FAE4AE"/>
              </a:solidFill>
              <a:prstDash val="solid"/>
            </a:ln>
          </p:spPr>
        </p:sp>
        <p:sp>
          <p:nvSpPr>
            <p:cNvPr id="14" name="Shape 6"/>
            <p:cNvSpPr/>
            <p:nvPr/>
          </p:nvSpPr>
          <p:spPr>
            <a:xfrm>
              <a:off x="6067425" y="1609725"/>
              <a:ext cx="1600200" cy="1600200"/>
            </a:xfrm>
            <a:prstGeom prst="ellipse">
              <a:avLst/>
            </a:prstGeom>
            <a:solidFill>
              <a:srgbClr val="000000"/>
            </a:solidFill>
            <a:ln w="38100">
              <a:solidFill>
                <a:srgbClr val="FAE4AE"/>
              </a:solidFill>
              <a:prstDash val="solid"/>
            </a:ln>
          </p:spPr>
        </p:sp>
        <p:sp>
          <p:nvSpPr>
            <p:cNvPr id="15" name="Shape 7"/>
            <p:cNvSpPr/>
            <p:nvPr/>
          </p:nvSpPr>
          <p:spPr>
            <a:xfrm>
              <a:off x="10639425" y="1609725"/>
              <a:ext cx="1600200" cy="1600200"/>
            </a:xfrm>
            <a:prstGeom prst="ellipse">
              <a:avLst/>
            </a:prstGeom>
            <a:solidFill>
              <a:srgbClr val="000000"/>
            </a:solidFill>
            <a:ln w="38100">
              <a:solidFill>
                <a:srgbClr val="FAE4AE"/>
              </a:solidFill>
              <a:prstDash val="solid"/>
            </a:ln>
          </p:spPr>
        </p:sp>
        <p:sp>
          <p:nvSpPr>
            <p:cNvPr id="16" name="Shape 8"/>
            <p:cNvSpPr/>
            <p:nvPr/>
          </p:nvSpPr>
          <p:spPr>
            <a:xfrm>
              <a:off x="15211425" y="1609725"/>
              <a:ext cx="1600200" cy="1600200"/>
            </a:xfrm>
            <a:prstGeom prst="ellipse">
              <a:avLst/>
            </a:prstGeom>
            <a:solidFill>
              <a:srgbClr val="000000"/>
            </a:solidFill>
            <a:ln w="38100">
              <a:solidFill>
                <a:srgbClr val="FAE4AE"/>
              </a:solidFill>
              <a:prstDash val="solid"/>
            </a:ln>
          </p:spPr>
        </p:sp>
        <p:sp>
          <p:nvSpPr>
            <p:cNvPr id="17" name="Text 9"/>
            <p:cNvSpPr/>
            <p:nvPr/>
          </p:nvSpPr>
          <p:spPr>
            <a:xfrm>
              <a:off x="480060" y="365760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Eclipse</a:t>
              </a:r>
              <a:endParaRPr lang="en-US" sz="2700" dirty="0"/>
            </a:p>
          </p:txBody>
        </p:sp>
        <p:sp>
          <p:nvSpPr>
            <p:cNvPr id="18" name="Text 10"/>
            <p:cNvSpPr/>
            <p:nvPr/>
          </p:nvSpPr>
          <p:spPr>
            <a:xfrm>
              <a:off x="483870" y="426720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Rare event causes unpredictable magic.</a:t>
              </a:r>
              <a:endParaRPr lang="en-US" sz="2400" dirty="0"/>
            </a:p>
          </p:txBody>
        </p:sp>
        <p:sp>
          <p:nvSpPr>
            <p:cNvPr id="19" name="Text 11"/>
            <p:cNvSpPr/>
            <p:nvPr/>
          </p:nvSpPr>
          <p:spPr>
            <a:xfrm>
              <a:off x="480060" y="687705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Quest</a:t>
              </a:r>
              <a:endParaRPr lang="en-US" sz="2700" dirty="0"/>
            </a:p>
          </p:txBody>
        </p:sp>
        <p:sp>
          <p:nvSpPr>
            <p:cNvPr id="20" name="Text 12"/>
            <p:cNvSpPr/>
            <p:nvPr/>
          </p:nvSpPr>
          <p:spPr>
            <a:xfrm>
              <a:off x="483870" y="748665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Adventurers seek immortal artifact.</a:t>
              </a:r>
              <a:endParaRPr lang="en-US" sz="2400" dirty="0"/>
            </a:p>
          </p:txBody>
        </p:sp>
        <p:sp>
          <p:nvSpPr>
            <p:cNvPr id="21" name="Text 13"/>
            <p:cNvSpPr/>
            <p:nvPr/>
          </p:nvSpPr>
          <p:spPr>
            <a:xfrm>
              <a:off x="5052060" y="365760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Eclipse</a:t>
              </a:r>
              <a:endParaRPr lang="en-US" sz="2700" dirty="0"/>
            </a:p>
          </p:txBody>
        </p:sp>
        <p:sp>
          <p:nvSpPr>
            <p:cNvPr id="22" name="Text 14"/>
            <p:cNvSpPr/>
            <p:nvPr/>
          </p:nvSpPr>
          <p:spPr>
            <a:xfrm>
              <a:off x="5055870" y="426720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Rare event causes unpredictable magic.</a:t>
              </a:r>
              <a:endParaRPr lang="en-US" sz="2400" dirty="0"/>
            </a:p>
          </p:txBody>
        </p:sp>
        <p:sp>
          <p:nvSpPr>
            <p:cNvPr id="23" name="Text 15"/>
            <p:cNvSpPr/>
            <p:nvPr/>
          </p:nvSpPr>
          <p:spPr>
            <a:xfrm>
              <a:off x="5052060" y="687705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Quest</a:t>
              </a:r>
              <a:endParaRPr lang="en-US" sz="2700" dirty="0"/>
            </a:p>
          </p:txBody>
        </p:sp>
        <p:sp>
          <p:nvSpPr>
            <p:cNvPr id="24" name="Text 16"/>
            <p:cNvSpPr/>
            <p:nvPr/>
          </p:nvSpPr>
          <p:spPr>
            <a:xfrm>
              <a:off x="5055870" y="748665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Adventurers seek immortal artifact.</a:t>
              </a:r>
              <a:endParaRPr lang="en-US" sz="2400" dirty="0"/>
            </a:p>
          </p:txBody>
        </p:sp>
        <p:sp>
          <p:nvSpPr>
            <p:cNvPr id="25" name="Text 17"/>
            <p:cNvSpPr/>
            <p:nvPr/>
          </p:nvSpPr>
          <p:spPr>
            <a:xfrm>
              <a:off x="9624060" y="365760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Eclipse</a:t>
              </a:r>
              <a:endParaRPr lang="en-US" sz="2700" dirty="0"/>
            </a:p>
          </p:txBody>
        </p:sp>
        <p:sp>
          <p:nvSpPr>
            <p:cNvPr id="26" name="Text 18"/>
            <p:cNvSpPr/>
            <p:nvPr/>
          </p:nvSpPr>
          <p:spPr>
            <a:xfrm>
              <a:off x="9627870" y="426720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Rare event causes unpredictable magic.</a:t>
              </a:r>
              <a:endParaRPr lang="en-US" sz="2400" dirty="0"/>
            </a:p>
          </p:txBody>
        </p:sp>
        <p:sp>
          <p:nvSpPr>
            <p:cNvPr id="27" name="Text 19"/>
            <p:cNvSpPr/>
            <p:nvPr/>
          </p:nvSpPr>
          <p:spPr>
            <a:xfrm>
              <a:off x="9624060" y="687705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Quest</a:t>
              </a:r>
              <a:endParaRPr lang="en-US" sz="2700" dirty="0"/>
            </a:p>
          </p:txBody>
        </p:sp>
        <p:sp>
          <p:nvSpPr>
            <p:cNvPr id="28" name="Text 20"/>
            <p:cNvSpPr/>
            <p:nvPr/>
          </p:nvSpPr>
          <p:spPr>
            <a:xfrm>
              <a:off x="9627870" y="748665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Adventurers seek immortal artifact.</a:t>
              </a:r>
              <a:endParaRPr lang="en-US" sz="2400" dirty="0"/>
            </a:p>
          </p:txBody>
        </p:sp>
        <p:sp>
          <p:nvSpPr>
            <p:cNvPr id="29" name="Text 21"/>
            <p:cNvSpPr/>
            <p:nvPr/>
          </p:nvSpPr>
          <p:spPr>
            <a:xfrm>
              <a:off x="14196060" y="365760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Eclipse</a:t>
              </a:r>
              <a:endParaRPr lang="en-US" sz="2700" dirty="0"/>
            </a:p>
          </p:txBody>
        </p:sp>
        <p:sp>
          <p:nvSpPr>
            <p:cNvPr id="30" name="Text 22"/>
            <p:cNvSpPr/>
            <p:nvPr/>
          </p:nvSpPr>
          <p:spPr>
            <a:xfrm>
              <a:off x="14199870" y="426720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Rare event causes unpredictable magic.</a:t>
              </a:r>
              <a:endParaRPr lang="en-US" sz="2400" dirty="0"/>
            </a:p>
          </p:txBody>
        </p:sp>
        <p:sp>
          <p:nvSpPr>
            <p:cNvPr id="31" name="Text 23"/>
            <p:cNvSpPr/>
            <p:nvPr/>
          </p:nvSpPr>
          <p:spPr>
            <a:xfrm>
              <a:off x="14196060" y="6877050"/>
              <a:ext cx="3621405" cy="577215"/>
            </a:xfrm>
            <a:prstGeom prst="rect">
              <a:avLst/>
            </a:prstGeom>
            <a:noFill/>
            <a:ln/>
          </p:spPr>
          <p:txBody>
            <a:bodyPr wrap="square" lIns="0" tIns="0" rIns="0" bIns="0" rtlCol="0" anchor="t"/>
            <a:lstStyle/>
            <a:p>
              <a:pPr algn="ctr" indent="0" marL="0">
                <a:buNone/>
              </a:pPr>
              <a:r>
                <a:rPr lang="en-US" sz="2700" b="1" u="none" dirty="0">
                  <a:solidFill>
                    <a:srgbClr val="FFFFFF"/>
                  </a:solidFill>
                  <a:latin typeface="Playfair Display" pitchFamily="34" charset="0"/>
                  <a:ea typeface="Playfair Display" pitchFamily="34" charset="-122"/>
                  <a:cs typeface="Playfair Display" pitchFamily="34" charset="-120"/>
                </a:rPr>
                <a:t>Quest</a:t>
              </a:r>
              <a:endParaRPr lang="en-US" sz="2700" dirty="0"/>
            </a:p>
          </p:txBody>
        </p:sp>
        <p:sp>
          <p:nvSpPr>
            <p:cNvPr id="32" name="Text 24"/>
            <p:cNvSpPr/>
            <p:nvPr/>
          </p:nvSpPr>
          <p:spPr>
            <a:xfrm>
              <a:off x="14199870" y="7486650"/>
              <a:ext cx="3613785"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Adventurers seek immortal artifact.</a:t>
              </a:r>
              <a:endParaRPr lang="en-US" sz="2400" dirty="0"/>
            </a:p>
          </p:txBody>
        </p:sp>
        <p:sp>
          <p:nvSpPr>
            <p:cNvPr id="33" name="Text 25"/>
            <p:cNvSpPr/>
            <p:nvPr/>
          </p:nvSpPr>
          <p:spPr>
            <a:xfrm>
              <a:off x="2071688" y="1900238"/>
              <a:ext cx="714375" cy="1285875"/>
            </a:xfrm>
            <a:prstGeom prst="rect">
              <a:avLst/>
            </a:prstGeom>
            <a:noFill/>
            <a:ln/>
          </p:spPr>
          <p:txBody>
            <a:bodyPr wrap="square" lIns="0" tIns="0" rIns="0" bIns="0" rtlCol="0" anchor="t"/>
            <a:lstStyle/>
            <a:p>
              <a:pPr algn="l" indent="0" marL="0">
                <a:buNone/>
              </a:pPr>
              <a:r>
                <a:rPr lang="en-US" sz="6000" b="1" u="none" dirty="0">
                  <a:solidFill>
                    <a:srgbClr val="FFFFFF"/>
                  </a:solidFill>
                  <a:latin typeface="Playfair Display" pitchFamily="34" charset="0"/>
                  <a:ea typeface="Playfair Display" pitchFamily="34" charset="-122"/>
                  <a:cs typeface="Playfair Display" pitchFamily="34" charset="-120"/>
                </a:rPr>
                <a:t>S</a:t>
              </a:r>
              <a:endParaRPr lang="en-US" sz="6000" dirty="0"/>
            </a:p>
          </p:txBody>
        </p:sp>
        <p:sp>
          <p:nvSpPr>
            <p:cNvPr id="34" name="Text 26"/>
            <p:cNvSpPr/>
            <p:nvPr/>
          </p:nvSpPr>
          <p:spPr>
            <a:xfrm>
              <a:off x="6496050" y="1900238"/>
              <a:ext cx="1009650" cy="1285875"/>
            </a:xfrm>
            <a:prstGeom prst="rect">
              <a:avLst/>
            </a:prstGeom>
            <a:noFill/>
            <a:ln/>
          </p:spPr>
          <p:txBody>
            <a:bodyPr wrap="square" lIns="0" tIns="0" rIns="0" bIns="0" rtlCol="0" anchor="t"/>
            <a:lstStyle/>
            <a:p>
              <a:pPr algn="l" indent="0" marL="0">
                <a:buNone/>
              </a:pPr>
              <a:r>
                <a:rPr lang="en-US" sz="6000" b="1" u="none" dirty="0">
                  <a:solidFill>
                    <a:srgbClr val="FFFFFF"/>
                  </a:solidFill>
                  <a:latin typeface="Playfair Display" pitchFamily="34" charset="0"/>
                  <a:ea typeface="Playfair Display" pitchFamily="34" charset="-122"/>
                  <a:cs typeface="Playfair Display" pitchFamily="34" charset="-120"/>
                </a:rPr>
                <a:t>W</a:t>
              </a:r>
              <a:endParaRPr lang="en-US" sz="6000" dirty="0"/>
            </a:p>
          </p:txBody>
        </p:sp>
        <p:sp>
          <p:nvSpPr>
            <p:cNvPr id="35" name="Text 27"/>
            <p:cNvSpPr/>
            <p:nvPr/>
          </p:nvSpPr>
          <p:spPr>
            <a:xfrm>
              <a:off x="11134725" y="1900238"/>
              <a:ext cx="876300" cy="1285875"/>
            </a:xfrm>
            <a:prstGeom prst="rect">
              <a:avLst/>
            </a:prstGeom>
            <a:noFill/>
            <a:ln/>
          </p:spPr>
          <p:txBody>
            <a:bodyPr wrap="square" lIns="0" tIns="0" rIns="0" bIns="0" rtlCol="0" anchor="t"/>
            <a:lstStyle/>
            <a:p>
              <a:pPr algn="l" indent="0" marL="0">
                <a:buNone/>
              </a:pPr>
              <a:r>
                <a:rPr lang="en-US" sz="6000" b="1" u="none" dirty="0">
                  <a:solidFill>
                    <a:srgbClr val="FFFFFF"/>
                  </a:solidFill>
                  <a:latin typeface="Playfair Display" pitchFamily="34" charset="0"/>
                  <a:ea typeface="Playfair Display" pitchFamily="34" charset="-122"/>
                  <a:cs typeface="Playfair Display" pitchFamily="34" charset="-120"/>
                </a:rPr>
                <a:t>O</a:t>
              </a:r>
              <a:endParaRPr lang="en-US" sz="6000" dirty="0"/>
            </a:p>
          </p:txBody>
        </p:sp>
        <p:sp>
          <p:nvSpPr>
            <p:cNvPr id="36" name="Text 28"/>
            <p:cNvSpPr/>
            <p:nvPr/>
          </p:nvSpPr>
          <p:spPr>
            <a:xfrm>
              <a:off x="15754350" y="1900238"/>
              <a:ext cx="781050" cy="1285875"/>
            </a:xfrm>
            <a:prstGeom prst="rect">
              <a:avLst/>
            </a:prstGeom>
            <a:noFill/>
            <a:ln/>
          </p:spPr>
          <p:txBody>
            <a:bodyPr wrap="square" lIns="0" tIns="0" rIns="0" bIns="0" rtlCol="0" anchor="t"/>
            <a:lstStyle/>
            <a:p>
              <a:pPr algn="l" indent="0" marL="0">
                <a:buNone/>
              </a:pPr>
              <a:r>
                <a:rPr lang="en-US" sz="6000" b="1" u="none" dirty="0">
                  <a:solidFill>
                    <a:srgbClr val="FFFFFF"/>
                  </a:solidFill>
                  <a:latin typeface="Playfair Display" pitchFamily="34" charset="0"/>
                  <a:ea typeface="Playfair Display" pitchFamily="34" charset="-122"/>
                  <a:cs typeface="Playfair Display" pitchFamily="34" charset="-120"/>
                </a:rPr>
                <a:t>T</a:t>
              </a:r>
              <a:endParaRPr lang="en-US" sz="60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94607"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30316" name="Group"/>
          <p:cNvGrpSpPr/>
          <p:nvPr/>
        </p:nvGrpSpPr>
        <p:grpSpPr>
          <a:xfrm>
            <a:off x="12963525" y="1838325"/>
            <a:ext cx="1512469" cy="1929791"/>
            <a:chOff x="12963525" y="1838325"/>
            <a:chExt cx="1512469" cy="1929791"/>
          </a:xfrm>
        </p:grpSpPr>
        <p:pic>
          <p:nvPicPr>
            <p:cNvPr id="5" name="Image 2" descr="preencoded.png">    </p:cNvPr>
            <p:cNvPicPr>
              <a:picLocks noChangeAspect="1"/>
            </p:cNvPicPr>
            <p:nvPr/>
          </p:nvPicPr>
          <p:blipFill>
            <a:blip r:embed="rId3"/>
            <a:stretch>
              <a:fillRect/>
            </a:stretch>
          </p:blipFill>
          <p:spPr>
            <a:xfrm>
              <a:off x="12963525" y="1838325"/>
              <a:ext cx="1512469" cy="1929791"/>
            </a:xfrm>
            <a:prstGeom prst="rect">
              <a:avLst/>
            </a:prstGeom>
          </p:spPr>
        </p:pic>
      </p:grpSp>
      <p:pic>
        <p:nvPicPr>
          <p:cNvPr id="6" name="Image 3" descr="preencoded.png">    </p:cNvPr>
          <p:cNvPicPr>
            <a:picLocks noChangeAspect="1"/>
          </p:cNvPicPr>
          <p:nvPr/>
        </p:nvPicPr>
        <p:blipFill>
          <a:blip r:embed="rId4"/>
          <a:stretch>
            <a:fillRect/>
          </a:stretch>
        </p:blipFill>
        <p:spPr>
          <a:xfrm>
            <a:off x="514350" y="590550"/>
            <a:ext cx="4562475" cy="9277350"/>
          </a:xfrm>
          <a:prstGeom prst="rect">
            <a:avLst/>
          </a:prstGeom>
        </p:spPr>
      </p:pic>
      <p:sp>
        <p:nvSpPr>
          <p:cNvPr id="7" name="Text 1"/>
          <p:cNvSpPr/>
          <p:nvPr/>
        </p:nvSpPr>
        <p:spPr>
          <a:xfrm>
            <a:off x="5924550" y="1447800"/>
            <a:ext cx="4038600" cy="1285875"/>
          </a:xfrm>
          <a:prstGeom prst="rect">
            <a:avLst/>
          </a:prstGeom>
          <a:noFill/>
          <a:ln/>
        </p:spPr>
        <p:txBody>
          <a:bodyPr wrap="square" lIns="0" tIns="0" rIns="0" bIns="0" rtlCol="0" anchor="t"/>
          <a:lstStyle/>
          <a:p>
            <a:pPr algn="l" indent="0" marL="0">
              <a:buNone/>
            </a:pPr>
            <a:r>
              <a:rPr lang="en-US" sz="6000" b="1" u="none" dirty="0">
                <a:solidFill>
                  <a:srgbClr val="FFFFFF"/>
                </a:solidFill>
                <a:latin typeface="Playfair Display" pitchFamily="34" charset="0"/>
                <a:ea typeface="Playfair Display" pitchFamily="34" charset="-122"/>
                <a:cs typeface="Playfair Display" pitchFamily="34" charset="-120"/>
              </a:rPr>
              <a:t>Some Data</a:t>
            </a:r>
            <a:endParaRPr lang="en-US" sz="6000" dirty="0"/>
          </a:p>
        </p:txBody>
      </p:sp>
      <p:grpSp>
        <p:nvGrpSpPr>
          <p:cNvPr id="41901" name="Group"/>
          <p:cNvGrpSpPr/>
          <p:nvPr/>
        </p:nvGrpSpPr>
        <p:grpSpPr>
          <a:xfrm>
            <a:off x="5924550" y="3771900"/>
            <a:ext cx="2543175" cy="1514475"/>
            <a:chOff x="5924550" y="3771900"/>
            <a:chExt cx="2543175" cy="1514475"/>
          </a:xfrm>
        </p:grpSpPr>
        <p:sp>
          <p:nvSpPr>
            <p:cNvPr id="8" name="Shape 2"/>
            <p:cNvSpPr/>
            <p:nvPr/>
          </p:nvSpPr>
          <p:spPr>
            <a:xfrm>
              <a:off x="5924550" y="3771900"/>
              <a:ext cx="2543175" cy="1476375"/>
            </a:xfrm>
            <a:prstGeom prst="rect">
              <a:avLst/>
            </a:prstGeom>
            <a:noFill/>
            <a:ln w="38100">
              <a:solidFill>
                <a:srgbClr val="FAE4AE"/>
              </a:solidFill>
              <a:prstDash val="solid"/>
            </a:ln>
          </p:spPr>
        </p:sp>
        <p:sp>
          <p:nvSpPr>
            <p:cNvPr id="9" name="Text 3"/>
            <p:cNvSpPr/>
            <p:nvPr/>
          </p:nvSpPr>
          <p:spPr>
            <a:xfrm>
              <a:off x="6496050" y="4000500"/>
              <a:ext cx="166687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70%</a:t>
              </a:r>
              <a:endParaRPr lang="en-US" sz="6000" dirty="0"/>
            </a:p>
          </p:txBody>
        </p:sp>
      </p:grpSp>
      <p:grpSp>
        <p:nvGrpSpPr>
          <p:cNvPr id="58711" name="Group"/>
          <p:cNvGrpSpPr/>
          <p:nvPr/>
        </p:nvGrpSpPr>
        <p:grpSpPr>
          <a:xfrm>
            <a:off x="8620125" y="3852863"/>
            <a:ext cx="3802380" cy="1421130"/>
            <a:chOff x="8620125" y="3852863"/>
            <a:chExt cx="3802380" cy="1421130"/>
          </a:xfrm>
        </p:grpSpPr>
        <p:sp>
          <p:nvSpPr>
            <p:cNvPr id="10" name="Text 4"/>
            <p:cNvSpPr/>
            <p:nvPr/>
          </p:nvSpPr>
          <p:spPr>
            <a:xfrm>
              <a:off x="8620125" y="3852863"/>
              <a:ext cx="3802380" cy="577215"/>
            </a:xfrm>
            <a:prstGeom prst="rect">
              <a:avLst/>
            </a:prstGeom>
            <a:noFill/>
            <a:ln/>
          </p:spPr>
          <p:txBody>
            <a:bodyPr wrap="square" lIns="0" tIns="0" rIns="0" bIns="0" rtlCol="0" anchor="t"/>
            <a:lstStyle/>
            <a:p>
              <a:pPr algn="l" indent="0" marL="0">
                <a:buNone/>
              </a:pPr>
              <a:r>
                <a:rPr lang="en-US" sz="2700" b="1" u="none" dirty="0">
                  <a:solidFill>
                    <a:srgbClr val="FFFFFF"/>
                  </a:solidFill>
                  <a:latin typeface="Playfair Display" pitchFamily="34" charset="0"/>
                  <a:ea typeface="Playfair Display" pitchFamily="34" charset="-122"/>
                  <a:cs typeface="Playfair Display" pitchFamily="34" charset="-120"/>
                </a:rPr>
                <a:t>Enchanted Creatures</a:t>
              </a:r>
              <a:endParaRPr lang="en-US" sz="2700" dirty="0"/>
            </a:p>
          </p:txBody>
        </p:sp>
        <p:sp>
          <p:nvSpPr>
            <p:cNvPr id="11" name="Text 5"/>
            <p:cNvSpPr/>
            <p:nvPr/>
          </p:nvSpPr>
          <p:spPr>
            <a:xfrm>
              <a:off x="8620125" y="4386263"/>
              <a:ext cx="379476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possess the ability to cast spells.</a:t>
              </a:r>
              <a:endParaRPr lang="en-US" sz="2400" dirty="0"/>
            </a:p>
          </p:txBody>
        </p:sp>
      </p:grpSp>
      <p:grpSp>
        <p:nvGrpSpPr>
          <p:cNvPr id="11731" name="Group"/>
          <p:cNvGrpSpPr/>
          <p:nvPr/>
        </p:nvGrpSpPr>
        <p:grpSpPr>
          <a:xfrm>
            <a:off x="5924550" y="5705475"/>
            <a:ext cx="2619375" cy="1514475"/>
            <a:chOff x="5924550" y="5705475"/>
            <a:chExt cx="2619375" cy="1514475"/>
          </a:xfrm>
        </p:grpSpPr>
        <p:sp>
          <p:nvSpPr>
            <p:cNvPr id="12" name="Shape 6"/>
            <p:cNvSpPr/>
            <p:nvPr/>
          </p:nvSpPr>
          <p:spPr>
            <a:xfrm>
              <a:off x="5924550" y="5705475"/>
              <a:ext cx="2619375" cy="1476375"/>
            </a:xfrm>
            <a:prstGeom prst="rect">
              <a:avLst/>
            </a:prstGeom>
            <a:noFill/>
            <a:ln w="38100">
              <a:solidFill>
                <a:srgbClr val="FAE4AE"/>
              </a:solidFill>
              <a:prstDash val="solid"/>
            </a:ln>
          </p:spPr>
        </p:sp>
        <p:sp>
          <p:nvSpPr>
            <p:cNvPr id="13" name="Text 7"/>
            <p:cNvSpPr/>
            <p:nvPr/>
          </p:nvSpPr>
          <p:spPr>
            <a:xfrm>
              <a:off x="6496050" y="5934075"/>
              <a:ext cx="174307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60%</a:t>
              </a:r>
              <a:endParaRPr lang="en-US" sz="6000" dirty="0"/>
            </a:p>
          </p:txBody>
        </p:sp>
      </p:grpSp>
      <p:grpSp>
        <p:nvGrpSpPr>
          <p:cNvPr id="60695" name="Group"/>
          <p:cNvGrpSpPr/>
          <p:nvPr/>
        </p:nvGrpSpPr>
        <p:grpSpPr>
          <a:xfrm>
            <a:off x="8696325" y="5753100"/>
            <a:ext cx="3726180" cy="1487805"/>
            <a:chOff x="8696325" y="5753100"/>
            <a:chExt cx="3726180" cy="1487805"/>
          </a:xfrm>
        </p:grpSpPr>
        <p:sp>
          <p:nvSpPr>
            <p:cNvPr id="14" name="Text 8"/>
            <p:cNvSpPr/>
            <p:nvPr/>
          </p:nvSpPr>
          <p:spPr>
            <a:xfrm>
              <a:off x="8696325" y="5753100"/>
              <a:ext cx="3726180" cy="1034415"/>
            </a:xfrm>
            <a:prstGeom prst="rect">
              <a:avLst/>
            </a:prstGeom>
            <a:noFill/>
            <a:ln/>
          </p:spPr>
          <p:txBody>
            <a:bodyPr wrap="square" lIns="0" tIns="0" rIns="0" bIns="0" rtlCol="0" anchor="t"/>
            <a:lstStyle/>
            <a:p>
              <a:pPr algn="l" indent="0" marL="0">
                <a:buNone/>
              </a:pPr>
              <a:r>
                <a:rPr lang="en-US" sz="2700" b="1" u="none" dirty="0">
                  <a:solidFill>
                    <a:srgbClr val="FFFFFF"/>
                  </a:solidFill>
                  <a:latin typeface="Playfair Display" pitchFamily="34" charset="0"/>
                  <a:ea typeface="Playfair Display" pitchFamily="34" charset="-122"/>
                  <a:cs typeface="Playfair Display" pitchFamily="34" charset="-120"/>
                </a:rPr>
                <a:t>Magic-Wielding Individuals</a:t>
              </a:r>
              <a:endParaRPr lang="en-US" sz="2700" dirty="0"/>
            </a:p>
          </p:txBody>
        </p:sp>
        <p:sp>
          <p:nvSpPr>
            <p:cNvPr id="15" name="Text 9"/>
            <p:cNvSpPr/>
            <p:nvPr/>
          </p:nvSpPr>
          <p:spPr>
            <a:xfrm>
              <a:off x="8696325" y="6743700"/>
              <a:ext cx="37185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practice the art of illusions.</a:t>
              </a:r>
              <a:endParaRPr lang="en-US" sz="2400" dirty="0"/>
            </a:p>
          </p:txBody>
        </p:sp>
      </p:grpSp>
      <p:grpSp>
        <p:nvGrpSpPr>
          <p:cNvPr id="85740" name="Group"/>
          <p:cNvGrpSpPr/>
          <p:nvPr/>
        </p:nvGrpSpPr>
        <p:grpSpPr>
          <a:xfrm>
            <a:off x="5924550" y="7639050"/>
            <a:ext cx="2609850" cy="1514475"/>
            <a:chOff x="5924550" y="7639050"/>
            <a:chExt cx="2609850" cy="1514475"/>
          </a:xfrm>
        </p:grpSpPr>
        <p:sp>
          <p:nvSpPr>
            <p:cNvPr id="16" name="Shape 10"/>
            <p:cNvSpPr/>
            <p:nvPr/>
          </p:nvSpPr>
          <p:spPr>
            <a:xfrm>
              <a:off x="5924550" y="7639050"/>
              <a:ext cx="2609850" cy="1476375"/>
            </a:xfrm>
            <a:prstGeom prst="rect">
              <a:avLst/>
            </a:prstGeom>
            <a:noFill/>
            <a:ln w="38100">
              <a:solidFill>
                <a:srgbClr val="FAE4AE"/>
              </a:solidFill>
              <a:prstDash val="solid"/>
            </a:ln>
          </p:spPr>
        </p:sp>
        <p:sp>
          <p:nvSpPr>
            <p:cNvPr id="17" name="Text 11"/>
            <p:cNvSpPr/>
            <p:nvPr/>
          </p:nvSpPr>
          <p:spPr>
            <a:xfrm>
              <a:off x="6496050" y="7867650"/>
              <a:ext cx="1733550"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90%</a:t>
              </a:r>
              <a:endParaRPr lang="en-US" sz="6000" dirty="0"/>
            </a:p>
          </p:txBody>
        </p:sp>
      </p:grpSp>
      <p:grpSp>
        <p:nvGrpSpPr>
          <p:cNvPr id="73218" name="Group"/>
          <p:cNvGrpSpPr/>
          <p:nvPr/>
        </p:nvGrpSpPr>
        <p:grpSpPr>
          <a:xfrm>
            <a:off x="8686800" y="7720013"/>
            <a:ext cx="3735705" cy="1421130"/>
            <a:chOff x="8686800" y="7720013"/>
            <a:chExt cx="3735705" cy="1421130"/>
          </a:xfrm>
        </p:grpSpPr>
        <p:sp>
          <p:nvSpPr>
            <p:cNvPr id="18" name="Text 12"/>
            <p:cNvSpPr/>
            <p:nvPr/>
          </p:nvSpPr>
          <p:spPr>
            <a:xfrm>
              <a:off x="8686800" y="7720013"/>
              <a:ext cx="3735705" cy="577215"/>
            </a:xfrm>
            <a:prstGeom prst="rect">
              <a:avLst/>
            </a:prstGeom>
            <a:noFill/>
            <a:ln/>
          </p:spPr>
          <p:txBody>
            <a:bodyPr wrap="square" lIns="0" tIns="0" rIns="0" bIns="0" rtlCol="0" anchor="t"/>
            <a:lstStyle/>
            <a:p>
              <a:pPr algn="l" indent="0" marL="0">
                <a:buNone/>
              </a:pPr>
              <a:r>
                <a:rPr lang="en-US" sz="2700" b="1" u="none" dirty="0">
                  <a:solidFill>
                    <a:srgbClr val="FFFFFF"/>
                  </a:solidFill>
                  <a:latin typeface="Playfair Display" pitchFamily="34" charset="0"/>
                  <a:ea typeface="Playfair Display" pitchFamily="34" charset="-122"/>
                  <a:cs typeface="Playfair Display" pitchFamily="34" charset="-120"/>
                </a:rPr>
                <a:t>Spells Cast</a:t>
              </a:r>
              <a:endParaRPr lang="en-US" sz="2700" dirty="0"/>
            </a:p>
          </p:txBody>
        </p:sp>
        <p:sp>
          <p:nvSpPr>
            <p:cNvPr id="19" name="Text 13"/>
            <p:cNvSpPr/>
            <p:nvPr/>
          </p:nvSpPr>
          <p:spPr>
            <a:xfrm>
              <a:off x="8686800" y="8253413"/>
              <a:ext cx="3728085"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are dark magic, foretelling danger.</a:t>
              </a:r>
              <a:endParaRPr lang="en-US" sz="2400" dirty="0"/>
            </a:p>
          </p:txBody>
        </p:sp>
      </p:grpSp>
      <p:pic>
        <p:nvPicPr>
          <p:cNvPr id="20" name="Image 4" descr="preencoded.png">    </p:cNvPr>
          <p:cNvPicPr>
            <a:picLocks noChangeAspect="1"/>
          </p:cNvPicPr>
          <p:nvPr/>
        </p:nvPicPr>
        <p:blipFill>
          <a:blip r:embed="rId5"/>
          <a:stretch>
            <a:fillRect/>
          </a:stretch>
        </p:blipFill>
        <p:spPr>
          <a:xfrm>
            <a:off x="13173075" y="1933575"/>
            <a:ext cx="4200525" cy="70675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1771650" y="1390650"/>
            <a:ext cx="14744700" cy="7515225"/>
          </a:xfrm>
          <a:prstGeom prst="rect">
            <a:avLst/>
          </a:prstGeom>
          <a:noFill/>
          <a:ln w="57150">
            <a:solidFill>
              <a:srgbClr val="FCEFCB"/>
            </a:solidFill>
            <a:prstDash val="solid"/>
          </a:ln>
        </p:spPr>
      </p:sp>
      <p:grpSp>
        <p:nvGrpSpPr>
          <p:cNvPr id="21171"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50982" name="Group"/>
          <p:cNvGrpSpPr/>
          <p:nvPr/>
        </p:nvGrpSpPr>
        <p:grpSpPr>
          <a:xfrm>
            <a:off x="2755583" y="6838950"/>
            <a:ext cx="7014210" cy="887730"/>
            <a:chOff x="2755583" y="6838950"/>
            <a:chExt cx="7014210" cy="887730"/>
          </a:xfrm>
        </p:grpSpPr>
        <p:grpSp>
          <p:nvGrpSpPr>
            <p:cNvPr id="32850" name="Group"/>
            <p:cNvGrpSpPr/>
            <p:nvPr/>
          </p:nvGrpSpPr>
          <p:grpSpPr>
            <a:xfrm>
              <a:off x="291465" y="2552700"/>
              <a:ext cx="11942445" cy="4194810"/>
              <a:chOff x="291465" y="2552700"/>
              <a:chExt cx="11942445" cy="4194810"/>
            </a:xfrm>
          </p:grpSpPr>
          <p:sp>
            <p:nvSpPr>
              <p:cNvPr id="6" name="Text 2"/>
              <p:cNvSpPr/>
              <p:nvPr/>
            </p:nvSpPr>
            <p:spPr>
              <a:xfrm>
                <a:off x="2519362" y="2552700"/>
                <a:ext cx="8286750" cy="3848100"/>
              </a:xfrm>
              <a:prstGeom prst="rect">
                <a:avLst/>
              </a:prstGeom>
              <a:noFill/>
              <a:ln/>
            </p:spPr>
            <p:txBody>
              <a:bodyPr wrap="square" lIns="0" tIns="0" rIns="0" bIns="0" rtlCol="0" anchor="t"/>
              <a:lstStyle/>
              <a:p>
                <a:pPr algn="l" indent="0" marL="0">
                  <a:buNone/>
                </a:pPr>
                <a:r>
                  <a:rPr lang="en-US" sz="18000" b="1" u="none" dirty="0">
                    <a:solidFill>
                      <a:srgbClr val="FBE6B4"/>
                    </a:solidFill>
                    <a:latin typeface="Playfair Display" pitchFamily="34" charset="0"/>
                    <a:ea typeface="Playfair Display" pitchFamily="34" charset="-122"/>
                    <a:cs typeface="Playfair Display" pitchFamily="34" charset="-120"/>
                  </a:rPr>
                  <a:t>234,567</a:t>
                </a:r>
                <a:endParaRPr lang="en-US" sz="18000" dirty="0"/>
              </a:p>
            </p:txBody>
          </p:sp>
          <p:sp>
            <p:nvSpPr>
              <p:cNvPr id="7" name="Text 3"/>
              <p:cNvSpPr/>
              <p:nvPr/>
            </p:nvSpPr>
            <p:spPr>
              <a:xfrm>
                <a:off x="291465" y="5753100"/>
                <a:ext cx="11942445" cy="994410"/>
              </a:xfrm>
              <a:prstGeom prst="rect">
                <a:avLst/>
              </a:prstGeom>
              <a:noFill/>
              <a:ln/>
            </p:spPr>
            <p:txBody>
              <a:bodyPr wrap="square" lIns="0" tIns="0" rIns="0" bIns="0" rtlCol="0" anchor="t"/>
              <a:lstStyle/>
              <a:p>
                <a:pPr algn="ctr" indent="0" marL="0">
                  <a:buNone/>
                </a:pPr>
                <a:r>
                  <a:rPr lang="en-US" sz="4800" b="1" u="none" dirty="0">
                    <a:solidFill>
                      <a:srgbClr val="FFFFFF"/>
                    </a:solidFill>
                    <a:latin typeface="Rajdhani" pitchFamily="34" charset="0"/>
                    <a:ea typeface="Rajdhani" pitchFamily="34" charset="-122"/>
                    <a:cs typeface="Rajdhani" pitchFamily="34" charset="-120"/>
                  </a:rPr>
                  <a:t>UNICORN SIGHTINGS</a:t>
                </a:r>
                <a:endParaRPr lang="en-US" sz="4800" dirty="0"/>
              </a:p>
            </p:txBody>
          </p:sp>
        </p:grpSp>
        <p:sp>
          <p:nvSpPr>
            <p:cNvPr id="8" name="Text 4"/>
            <p:cNvSpPr/>
            <p:nvPr/>
          </p:nvSpPr>
          <p:spPr>
            <a:xfrm>
              <a:off x="2755583" y="6838950"/>
              <a:ext cx="7014210"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 tally of the number of unicorns spotted in the fantasy realm.</a:t>
              </a:r>
              <a:endParaRPr lang="en-US" sz="2400" dirty="0"/>
            </a:p>
          </p:txBody>
        </p:sp>
      </p:grpSp>
      <p:pic>
        <p:nvPicPr>
          <p:cNvPr id="9" name="Image 2" descr="preencoded.png">    </p:cNvPr>
          <p:cNvPicPr>
            <a:picLocks noChangeAspect="1"/>
          </p:cNvPicPr>
          <p:nvPr/>
        </p:nvPicPr>
        <p:blipFill>
          <a:blip r:embed="rId3"/>
          <a:stretch>
            <a:fillRect/>
          </a:stretch>
        </p:blipFill>
        <p:spPr>
          <a:xfrm>
            <a:off x="10277475" y="2133600"/>
            <a:ext cx="6238875" cy="65436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pic>
        <p:nvPicPr>
          <p:cNvPr id="3" name="Image 1" descr="preencoded.png">    </p:cNvPr>
          <p:cNvPicPr>
            <a:picLocks noChangeAspect="1"/>
          </p:cNvPicPr>
          <p:nvPr/>
        </p:nvPicPr>
        <p:blipFill>
          <a:blip r:embed="rId2"/>
          <a:stretch>
            <a:fillRect/>
          </a:stretch>
        </p:blipFill>
        <p:spPr>
          <a:xfrm>
            <a:off x="8886825" y="1933575"/>
            <a:ext cx="2543175" cy="2552700"/>
          </a:xfrm>
          <a:prstGeom prst="rect">
            <a:avLst/>
          </a:prstGeom>
        </p:spPr>
      </p:pic>
      <p:grpSp>
        <p:nvGrpSpPr>
          <p:cNvPr id="5659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65193" name="Group"/>
          <p:cNvGrpSpPr/>
          <p:nvPr/>
        </p:nvGrpSpPr>
        <p:grpSpPr>
          <a:xfrm>
            <a:off x="2247900" y="1857375"/>
            <a:ext cx="6496050" cy="2284095"/>
            <a:chOff x="2247900" y="1857375"/>
            <a:chExt cx="6496050" cy="2284095"/>
          </a:xfrm>
        </p:grpSpPr>
        <p:sp>
          <p:nvSpPr>
            <p:cNvPr id="6" name="Shape 1"/>
            <p:cNvSpPr/>
            <p:nvPr/>
          </p:nvSpPr>
          <p:spPr>
            <a:xfrm>
              <a:off x="2247900" y="1857375"/>
              <a:ext cx="6496050" cy="2085975"/>
            </a:xfrm>
            <a:prstGeom prst="rect">
              <a:avLst/>
            </a:prstGeom>
            <a:noFill/>
            <a:ln w="38100">
              <a:solidFill>
                <a:srgbClr val="FAE4AE"/>
              </a:solidFill>
              <a:prstDash val="solid"/>
            </a:ln>
          </p:spPr>
        </p:sp>
        <p:sp>
          <p:nvSpPr>
            <p:cNvPr id="7" name="Text 2"/>
            <p:cNvSpPr/>
            <p:nvPr/>
          </p:nvSpPr>
          <p:spPr>
            <a:xfrm>
              <a:off x="2392680" y="2085975"/>
              <a:ext cx="5779770" cy="2055495"/>
            </a:xfrm>
            <a:prstGeom prst="rect">
              <a:avLst/>
            </a:prstGeom>
            <a:noFill/>
            <a:ln/>
          </p:spPr>
          <p:txBody>
            <a:bodyPr wrap="square" lIns="0" tIns="0" rIns="0" bIns="0" rtlCol="0" anchor="t"/>
            <a:lstStyle/>
            <a:p>
              <a:pPr algn="r" indent="0" marL="0">
                <a:buNone/>
              </a:pPr>
              <a:r>
                <a:rPr lang="en-US" sz="9600" b="1" u="none" dirty="0">
                  <a:solidFill>
                    <a:srgbClr val="FBE6B4"/>
                  </a:solidFill>
                  <a:latin typeface="Playfair Display" pitchFamily="34" charset="0"/>
                  <a:ea typeface="Playfair Display" pitchFamily="34" charset="-122"/>
                  <a:cs typeface="Playfair Display" pitchFamily="34" charset="-120"/>
                </a:rPr>
                <a:t>233 Coins</a:t>
              </a:r>
              <a:endParaRPr lang="en-US" sz="9600" dirty="0"/>
            </a:p>
          </p:txBody>
        </p:sp>
      </p:grpSp>
      <p:grpSp>
        <p:nvGrpSpPr>
          <p:cNvPr id="61366" name="Group"/>
          <p:cNvGrpSpPr/>
          <p:nvPr/>
        </p:nvGrpSpPr>
        <p:grpSpPr>
          <a:xfrm>
            <a:off x="2512695" y="4171950"/>
            <a:ext cx="5966460" cy="497205"/>
            <a:chOff x="2512695" y="4171950"/>
            <a:chExt cx="5966460" cy="497205"/>
          </a:xfrm>
        </p:grpSpPr>
        <p:sp>
          <p:nvSpPr>
            <p:cNvPr id="8" name="Text 3"/>
            <p:cNvSpPr/>
            <p:nvPr/>
          </p:nvSpPr>
          <p:spPr>
            <a:xfrm>
              <a:off x="2512695" y="4171950"/>
              <a:ext cx="5966460" cy="49720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Treasure Found</a:t>
              </a:r>
              <a:endParaRPr lang="en-US" sz="2400" dirty="0"/>
            </a:p>
          </p:txBody>
        </p:sp>
      </p:grpSp>
      <p:grpSp>
        <p:nvGrpSpPr>
          <p:cNvPr id="29097" name="Group"/>
          <p:cNvGrpSpPr/>
          <p:nvPr/>
        </p:nvGrpSpPr>
        <p:grpSpPr>
          <a:xfrm>
            <a:off x="2081212" y="5419725"/>
            <a:ext cx="6829425" cy="2284095"/>
            <a:chOff x="2081212" y="5419725"/>
            <a:chExt cx="6829425" cy="2284095"/>
          </a:xfrm>
        </p:grpSpPr>
        <p:sp>
          <p:nvSpPr>
            <p:cNvPr id="9" name="Shape 4"/>
            <p:cNvSpPr/>
            <p:nvPr/>
          </p:nvSpPr>
          <p:spPr>
            <a:xfrm>
              <a:off x="2081212" y="5419725"/>
              <a:ext cx="6829425" cy="2085975"/>
            </a:xfrm>
            <a:prstGeom prst="rect">
              <a:avLst/>
            </a:prstGeom>
            <a:noFill/>
            <a:ln w="38100">
              <a:solidFill>
                <a:srgbClr val="FAE4AE"/>
              </a:solidFill>
              <a:prstDash val="solid"/>
            </a:ln>
          </p:spPr>
        </p:sp>
        <p:sp>
          <p:nvSpPr>
            <p:cNvPr id="10" name="Text 5"/>
            <p:cNvSpPr/>
            <p:nvPr/>
          </p:nvSpPr>
          <p:spPr>
            <a:xfrm>
              <a:off x="2225993" y="5648325"/>
              <a:ext cx="6113145" cy="2055495"/>
            </a:xfrm>
            <a:prstGeom prst="rect">
              <a:avLst/>
            </a:prstGeom>
            <a:noFill/>
            <a:ln/>
          </p:spPr>
          <p:txBody>
            <a:bodyPr wrap="square" lIns="0" tIns="0" rIns="0" bIns="0" rtlCol="0" anchor="t"/>
            <a:lstStyle/>
            <a:p>
              <a:pPr algn="r" indent="0" marL="0">
                <a:buNone/>
              </a:pPr>
              <a:r>
                <a:rPr lang="en-US" sz="9600" b="1" u="none" dirty="0">
                  <a:solidFill>
                    <a:srgbClr val="FBE6B4"/>
                  </a:solidFill>
                  <a:latin typeface="Playfair Display" pitchFamily="34" charset="0"/>
                  <a:ea typeface="Playfair Display" pitchFamily="34" charset="-122"/>
                  <a:cs typeface="Playfair Display" pitchFamily="34" charset="-120"/>
                </a:rPr>
                <a:t>456 Hours</a:t>
              </a:r>
              <a:endParaRPr lang="en-US" sz="9600" dirty="0"/>
            </a:p>
          </p:txBody>
        </p:sp>
      </p:grpSp>
      <p:grpSp>
        <p:nvGrpSpPr>
          <p:cNvPr id="70928" name="Group"/>
          <p:cNvGrpSpPr/>
          <p:nvPr/>
        </p:nvGrpSpPr>
        <p:grpSpPr>
          <a:xfrm>
            <a:off x="2512695" y="7734300"/>
            <a:ext cx="5966460" cy="497205"/>
            <a:chOff x="2512695" y="7734300"/>
            <a:chExt cx="5966460" cy="497205"/>
          </a:xfrm>
        </p:grpSpPr>
        <p:sp>
          <p:nvSpPr>
            <p:cNvPr id="11" name="Text 6"/>
            <p:cNvSpPr/>
            <p:nvPr/>
          </p:nvSpPr>
          <p:spPr>
            <a:xfrm>
              <a:off x="2512695" y="7734300"/>
              <a:ext cx="5966460" cy="49720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Duration of Spell Casting</a:t>
              </a:r>
              <a:endParaRPr lang="en-US" sz="2400" dirty="0"/>
            </a:p>
          </p:txBody>
        </p:sp>
      </p:grpSp>
      <p:grpSp>
        <p:nvGrpSpPr>
          <p:cNvPr id="79673" name="Group"/>
          <p:cNvGrpSpPr/>
          <p:nvPr/>
        </p:nvGrpSpPr>
        <p:grpSpPr>
          <a:xfrm>
            <a:off x="11477625" y="1857375"/>
            <a:ext cx="3276600" cy="2284095"/>
            <a:chOff x="11477625" y="1857375"/>
            <a:chExt cx="3276600" cy="2284095"/>
          </a:xfrm>
        </p:grpSpPr>
        <p:sp>
          <p:nvSpPr>
            <p:cNvPr id="12" name="Shape 7"/>
            <p:cNvSpPr/>
            <p:nvPr/>
          </p:nvSpPr>
          <p:spPr>
            <a:xfrm>
              <a:off x="11477625" y="1857375"/>
              <a:ext cx="3276600" cy="2085975"/>
            </a:xfrm>
            <a:prstGeom prst="rect">
              <a:avLst/>
            </a:prstGeom>
            <a:noFill/>
            <a:ln w="38100">
              <a:solidFill>
                <a:srgbClr val="FAE4AE"/>
              </a:solidFill>
              <a:prstDash val="solid"/>
            </a:ln>
          </p:spPr>
        </p:sp>
        <p:sp>
          <p:nvSpPr>
            <p:cNvPr id="13" name="Text 8"/>
            <p:cNvSpPr/>
            <p:nvPr/>
          </p:nvSpPr>
          <p:spPr>
            <a:xfrm>
              <a:off x="11622405" y="2085975"/>
              <a:ext cx="2560320" cy="2055495"/>
            </a:xfrm>
            <a:prstGeom prst="rect">
              <a:avLst/>
            </a:prstGeom>
            <a:noFill/>
            <a:ln/>
          </p:spPr>
          <p:txBody>
            <a:bodyPr wrap="square" lIns="0" tIns="0" rIns="0" bIns="0" rtlCol="0" anchor="t"/>
            <a:lstStyle/>
            <a:p>
              <a:pPr algn="r" indent="0" marL="0">
                <a:buNone/>
              </a:pPr>
              <a:r>
                <a:rPr lang="en-US" sz="9600" b="1" u="none" dirty="0">
                  <a:solidFill>
                    <a:srgbClr val="FBE6B4"/>
                  </a:solidFill>
                  <a:latin typeface="Playfair Display" pitchFamily="34" charset="0"/>
                  <a:ea typeface="Playfair Display" pitchFamily="34" charset="-122"/>
                  <a:cs typeface="Playfair Display" pitchFamily="34" charset="-120"/>
                </a:rPr>
                <a:t>85%</a:t>
              </a:r>
              <a:endParaRPr lang="en-US" sz="9600" dirty="0"/>
            </a:p>
          </p:txBody>
        </p:sp>
      </p:grpSp>
      <p:grpSp>
        <p:nvGrpSpPr>
          <p:cNvPr id="21121" name="Group"/>
          <p:cNvGrpSpPr/>
          <p:nvPr/>
        </p:nvGrpSpPr>
        <p:grpSpPr>
          <a:xfrm>
            <a:off x="10132695" y="4171950"/>
            <a:ext cx="5966460" cy="497205"/>
            <a:chOff x="10132695" y="4171950"/>
            <a:chExt cx="5966460" cy="497205"/>
          </a:xfrm>
        </p:grpSpPr>
        <p:sp>
          <p:nvSpPr>
            <p:cNvPr id="14" name="Text 9"/>
            <p:cNvSpPr/>
            <p:nvPr/>
          </p:nvSpPr>
          <p:spPr>
            <a:xfrm>
              <a:off x="10132695" y="4171950"/>
              <a:ext cx="5966460" cy="49720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Wished Granted</a:t>
              </a:r>
              <a:endParaRPr lang="en-US" sz="2400" dirty="0"/>
            </a:p>
          </p:txBody>
        </p:sp>
      </p:grpSp>
      <p:grpSp>
        <p:nvGrpSpPr>
          <p:cNvPr id="73650" name="Group"/>
          <p:cNvGrpSpPr/>
          <p:nvPr/>
        </p:nvGrpSpPr>
        <p:grpSpPr>
          <a:xfrm>
            <a:off x="10563225" y="5419725"/>
            <a:ext cx="5105400" cy="2284095"/>
            <a:chOff x="10563225" y="5419725"/>
            <a:chExt cx="5105400" cy="2284095"/>
          </a:xfrm>
        </p:grpSpPr>
        <p:sp>
          <p:nvSpPr>
            <p:cNvPr id="15" name="Shape 10"/>
            <p:cNvSpPr/>
            <p:nvPr/>
          </p:nvSpPr>
          <p:spPr>
            <a:xfrm>
              <a:off x="10563225" y="5419725"/>
              <a:ext cx="5105400" cy="2085975"/>
            </a:xfrm>
            <a:prstGeom prst="rect">
              <a:avLst/>
            </a:prstGeom>
            <a:noFill/>
            <a:ln w="38100">
              <a:solidFill>
                <a:srgbClr val="FAE4AE"/>
              </a:solidFill>
              <a:prstDash val="solid"/>
            </a:ln>
          </p:spPr>
        </p:sp>
        <p:sp>
          <p:nvSpPr>
            <p:cNvPr id="16" name="Text 11"/>
            <p:cNvSpPr/>
            <p:nvPr/>
          </p:nvSpPr>
          <p:spPr>
            <a:xfrm>
              <a:off x="10708005" y="5648325"/>
              <a:ext cx="4389120" cy="2055495"/>
            </a:xfrm>
            <a:prstGeom prst="rect">
              <a:avLst/>
            </a:prstGeom>
            <a:noFill/>
            <a:ln/>
          </p:spPr>
          <p:txBody>
            <a:bodyPr wrap="square" lIns="0" tIns="0" rIns="0" bIns="0" rtlCol="0" anchor="t"/>
            <a:lstStyle/>
            <a:p>
              <a:pPr algn="r" indent="0" marL="0">
                <a:buNone/>
              </a:pPr>
              <a:r>
                <a:rPr lang="en-US" sz="9600" b="1" u="none" dirty="0">
                  <a:solidFill>
                    <a:srgbClr val="FBE6B4"/>
                  </a:solidFill>
                  <a:latin typeface="Playfair Display" pitchFamily="34" charset="0"/>
                  <a:ea typeface="Playfair Display" pitchFamily="34" charset="-122"/>
                  <a:cs typeface="Playfair Display" pitchFamily="34" charset="-120"/>
                </a:rPr>
                <a:t>535 Km</a:t>
              </a:r>
              <a:endParaRPr lang="en-US" sz="9600" dirty="0"/>
            </a:p>
          </p:txBody>
        </p:sp>
      </p:grpSp>
      <p:grpSp>
        <p:nvGrpSpPr>
          <p:cNvPr id="70633" name="Group"/>
          <p:cNvGrpSpPr/>
          <p:nvPr/>
        </p:nvGrpSpPr>
        <p:grpSpPr>
          <a:xfrm>
            <a:off x="10132695" y="7734300"/>
            <a:ext cx="5966460" cy="497205"/>
            <a:chOff x="10132695" y="7734300"/>
            <a:chExt cx="5966460" cy="497205"/>
          </a:xfrm>
        </p:grpSpPr>
        <p:sp>
          <p:nvSpPr>
            <p:cNvPr id="17" name="Text 12"/>
            <p:cNvSpPr/>
            <p:nvPr/>
          </p:nvSpPr>
          <p:spPr>
            <a:xfrm>
              <a:off x="10132695" y="7734300"/>
              <a:ext cx="5966460" cy="49720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3113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6962775" y="857250"/>
            <a:ext cx="4629150"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Some Graph</a:t>
            </a:r>
            <a:endParaRPr lang="en-US" sz="6000" dirty="0"/>
          </a:p>
        </p:txBody>
      </p:sp>
      <p:grpSp>
        <p:nvGrpSpPr>
          <p:cNvPr id="61677" name="Group"/>
          <p:cNvGrpSpPr/>
          <p:nvPr/>
        </p:nvGrpSpPr>
        <p:grpSpPr>
          <a:xfrm>
            <a:off x="2038350" y="2824588"/>
            <a:ext cx="6709938" cy="4712871"/>
            <a:chOff x="2038350" y="2824588"/>
            <a:chExt cx="6709938" cy="4712871"/>
          </a:xfrm>
        </p:grpSpPr>
        <p:pic>
          <p:nvPicPr>
            <p:cNvPr id="6" name="Image 2" descr="preencoded.png">    </p:cNvPr>
            <p:cNvPicPr>
              <a:picLocks noChangeAspect="1"/>
            </p:cNvPicPr>
            <p:nvPr/>
          </p:nvPicPr>
          <p:blipFill>
            <a:blip r:embed="rId3"/>
            <a:stretch>
              <a:fillRect/>
            </a:stretch>
          </p:blipFill>
          <p:spPr>
            <a:xfrm>
              <a:off x="2530372" y="2824588"/>
              <a:ext cx="6217916" cy="4133250"/>
            </a:xfrm>
            <a:prstGeom prst="rect">
              <a:avLst/>
            </a:prstGeom>
          </p:spPr>
        </p:pic>
        <p:pic>
          <p:nvPicPr>
            <p:cNvPr id="7" name="Image 3" descr="preencoded.png">    </p:cNvPr>
            <p:cNvPicPr>
              <a:picLocks noChangeAspect="1"/>
            </p:cNvPicPr>
            <p:nvPr/>
          </p:nvPicPr>
          <p:blipFill>
            <a:blip r:embed="rId4"/>
            <a:stretch>
              <a:fillRect/>
            </a:stretch>
          </p:blipFill>
          <p:spPr>
            <a:xfrm>
              <a:off x="3384152" y="3139083"/>
              <a:ext cx="8673" cy="3943830"/>
            </a:xfrm>
            <a:prstGeom prst="rect">
              <a:avLst/>
            </a:prstGeom>
          </p:spPr>
        </p:pic>
        <p:pic>
          <p:nvPicPr>
            <p:cNvPr id="8" name="Image 4" descr="preencoded.png">    </p:cNvPr>
            <p:cNvPicPr>
              <a:picLocks noChangeAspect="1"/>
            </p:cNvPicPr>
            <p:nvPr/>
          </p:nvPicPr>
          <p:blipFill>
            <a:blip r:embed="rId5"/>
            <a:stretch>
              <a:fillRect/>
            </a:stretch>
          </p:blipFill>
          <p:spPr>
            <a:xfrm>
              <a:off x="4237930" y="3139083"/>
              <a:ext cx="8673" cy="3943830"/>
            </a:xfrm>
            <a:prstGeom prst="rect">
              <a:avLst/>
            </a:prstGeom>
          </p:spPr>
        </p:pic>
        <p:pic>
          <p:nvPicPr>
            <p:cNvPr id="9" name="Image 5" descr="preencoded.png">    </p:cNvPr>
            <p:cNvPicPr>
              <a:picLocks noChangeAspect="1"/>
            </p:cNvPicPr>
            <p:nvPr/>
          </p:nvPicPr>
          <p:blipFill>
            <a:blip r:embed="rId6"/>
            <a:stretch>
              <a:fillRect/>
            </a:stretch>
          </p:blipFill>
          <p:spPr>
            <a:xfrm>
              <a:off x="5091711" y="3139083"/>
              <a:ext cx="8673" cy="3943830"/>
            </a:xfrm>
            <a:prstGeom prst="rect">
              <a:avLst/>
            </a:prstGeom>
          </p:spPr>
        </p:pic>
        <p:pic>
          <p:nvPicPr>
            <p:cNvPr id="10" name="Image 6" descr="preencoded.png">    </p:cNvPr>
            <p:cNvPicPr>
              <a:picLocks noChangeAspect="1"/>
            </p:cNvPicPr>
            <p:nvPr/>
          </p:nvPicPr>
          <p:blipFill>
            <a:blip r:embed="rId7"/>
            <a:stretch>
              <a:fillRect/>
            </a:stretch>
          </p:blipFill>
          <p:spPr>
            <a:xfrm>
              <a:off x="5945489"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6799271"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7653049"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8506828"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2516122" y="4106724"/>
              <a:ext cx="6036870" cy="1780186"/>
            </a:xfrm>
            <a:prstGeom prst="rect">
              <a:avLst/>
            </a:prstGeom>
          </p:spPr>
        </p:pic>
        <p:pic>
          <p:nvPicPr>
            <p:cNvPr id="15" name="Image 11" descr="preencoded.png">    </p:cNvPr>
            <p:cNvPicPr>
              <a:picLocks noChangeAspect="1"/>
            </p:cNvPicPr>
            <p:nvPr/>
          </p:nvPicPr>
          <p:blipFill>
            <a:blip r:embed="rId12"/>
            <a:stretch>
              <a:fillRect/>
            </a:stretch>
          </p:blipFill>
          <p:spPr>
            <a:xfrm>
              <a:off x="2526404" y="4773581"/>
              <a:ext cx="6032267" cy="1701393"/>
            </a:xfrm>
            <a:prstGeom prst="rect">
              <a:avLst/>
            </a:prstGeom>
          </p:spPr>
        </p:pic>
        <p:pic>
          <p:nvPicPr>
            <p:cNvPr id="16" name="Image 12" descr="preencoded.png">    </p:cNvPr>
            <p:cNvPicPr>
              <a:picLocks noChangeAspect="1"/>
            </p:cNvPicPr>
            <p:nvPr/>
          </p:nvPicPr>
          <p:blipFill>
            <a:blip r:embed="rId13"/>
            <a:stretch>
              <a:fillRect/>
            </a:stretch>
          </p:blipFill>
          <p:spPr>
            <a:xfrm>
              <a:off x="3330897" y="4541732"/>
              <a:ext cx="115179" cy="115178"/>
            </a:xfrm>
            <a:prstGeom prst="rect">
              <a:avLst/>
            </a:prstGeom>
          </p:spPr>
        </p:pic>
        <p:pic>
          <p:nvPicPr>
            <p:cNvPr id="17" name="Image 13" descr="preencoded.png">    </p:cNvPr>
            <p:cNvPicPr>
              <a:picLocks noChangeAspect="1"/>
            </p:cNvPicPr>
            <p:nvPr/>
          </p:nvPicPr>
          <p:blipFill>
            <a:blip r:embed="rId14"/>
            <a:stretch>
              <a:fillRect/>
            </a:stretch>
          </p:blipFill>
          <p:spPr>
            <a:xfrm>
              <a:off x="3330897" y="5235848"/>
              <a:ext cx="115179" cy="115179"/>
            </a:xfrm>
            <a:prstGeom prst="rect">
              <a:avLst/>
            </a:prstGeom>
          </p:spPr>
        </p:pic>
        <p:pic>
          <p:nvPicPr>
            <p:cNvPr id="18" name="Image 14" descr="preencoded.png">    </p:cNvPr>
            <p:cNvPicPr>
              <a:picLocks noChangeAspect="1"/>
            </p:cNvPicPr>
            <p:nvPr/>
          </p:nvPicPr>
          <p:blipFill>
            <a:blip r:embed="rId15"/>
            <a:stretch>
              <a:fillRect/>
            </a:stretch>
          </p:blipFill>
          <p:spPr>
            <a:xfrm>
              <a:off x="4184677" y="4238458"/>
              <a:ext cx="115179" cy="115179"/>
            </a:xfrm>
            <a:prstGeom prst="rect">
              <a:avLst/>
            </a:prstGeom>
          </p:spPr>
        </p:pic>
        <p:pic>
          <p:nvPicPr>
            <p:cNvPr id="19" name="Image 15" descr="preencoded.png">    </p:cNvPr>
            <p:cNvPicPr>
              <a:picLocks noChangeAspect="1"/>
            </p:cNvPicPr>
            <p:nvPr/>
          </p:nvPicPr>
          <p:blipFill>
            <a:blip r:embed="rId16"/>
            <a:stretch>
              <a:fillRect/>
            </a:stretch>
          </p:blipFill>
          <p:spPr>
            <a:xfrm>
              <a:off x="4184677" y="5561633"/>
              <a:ext cx="115179" cy="115179"/>
            </a:xfrm>
            <a:prstGeom prst="rect">
              <a:avLst/>
            </a:prstGeom>
          </p:spPr>
        </p:pic>
        <p:pic>
          <p:nvPicPr>
            <p:cNvPr id="20" name="Image 16" descr="preencoded.png">    </p:cNvPr>
            <p:cNvPicPr>
              <a:picLocks noChangeAspect="1"/>
            </p:cNvPicPr>
            <p:nvPr/>
          </p:nvPicPr>
          <p:blipFill>
            <a:blip r:embed="rId17"/>
            <a:stretch>
              <a:fillRect/>
            </a:stretch>
          </p:blipFill>
          <p:spPr>
            <a:xfrm>
              <a:off x="5038458" y="5799609"/>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5038458" y="4733869"/>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5895705" y="5049924"/>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895705" y="4815483"/>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6746016" y="5750682"/>
              <a:ext cx="115179" cy="115178"/>
            </a:xfrm>
            <a:prstGeom prst="rect">
              <a:avLst/>
            </a:prstGeom>
          </p:spPr>
        </p:pic>
        <p:pic>
          <p:nvPicPr>
            <p:cNvPr id="25" name="Image 21" descr="preencoded.png">    </p:cNvPr>
            <p:cNvPicPr>
              <a:picLocks noChangeAspect="1"/>
            </p:cNvPicPr>
            <p:nvPr/>
          </p:nvPicPr>
          <p:blipFill>
            <a:blip r:embed="rId22"/>
            <a:stretch>
              <a:fillRect/>
            </a:stretch>
          </p:blipFill>
          <p:spPr>
            <a:xfrm>
              <a:off x="6746016" y="5307657"/>
              <a:ext cx="115179" cy="115178"/>
            </a:xfrm>
            <a:prstGeom prst="rect">
              <a:avLst/>
            </a:prstGeom>
          </p:spPr>
        </p:pic>
        <p:pic>
          <p:nvPicPr>
            <p:cNvPr id="26" name="Image 22" descr="preencoded.png">    </p:cNvPr>
            <p:cNvPicPr>
              <a:picLocks noChangeAspect="1"/>
            </p:cNvPicPr>
            <p:nvPr/>
          </p:nvPicPr>
          <p:blipFill>
            <a:blip r:embed="rId23"/>
            <a:stretch>
              <a:fillRect/>
            </a:stretch>
          </p:blipFill>
          <p:spPr>
            <a:xfrm>
              <a:off x="7603266" y="5229337"/>
              <a:ext cx="115179" cy="115179"/>
            </a:xfrm>
            <a:prstGeom prst="rect">
              <a:avLst/>
            </a:prstGeom>
          </p:spPr>
        </p:pic>
        <p:pic>
          <p:nvPicPr>
            <p:cNvPr id="27" name="Image 23" descr="preencoded.png">    </p:cNvPr>
            <p:cNvPicPr>
              <a:picLocks noChangeAspect="1"/>
            </p:cNvPicPr>
            <p:nvPr/>
          </p:nvPicPr>
          <p:blipFill>
            <a:blip r:embed="rId24"/>
            <a:stretch>
              <a:fillRect/>
            </a:stretch>
          </p:blipFill>
          <p:spPr>
            <a:xfrm>
              <a:off x="7603266" y="4929578"/>
              <a:ext cx="115179" cy="115179"/>
            </a:xfrm>
            <a:prstGeom prst="rect">
              <a:avLst/>
            </a:prstGeom>
          </p:spPr>
        </p:pic>
        <p:sp>
          <p:nvSpPr>
            <p:cNvPr id="28"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0</a:t>
              </a:r>
              <a:endParaRPr lang="en-US" sz="1366" dirty="0"/>
            </a:p>
          </p:txBody>
        </p:sp>
        <p:sp>
          <p:nvSpPr>
            <p:cNvPr id="29"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1</a:t>
              </a:r>
              <a:endParaRPr lang="en-US" sz="1639" dirty="0"/>
            </a:p>
          </p:txBody>
        </p:sp>
        <p:sp>
          <p:nvSpPr>
            <p:cNvPr id="30"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2</a:t>
              </a:r>
              <a:endParaRPr lang="en-US" sz="1639" dirty="0"/>
            </a:p>
          </p:txBody>
        </p:sp>
        <p:sp>
          <p:nvSpPr>
            <p:cNvPr id="31"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3</a:t>
              </a:r>
              <a:endParaRPr lang="en-US" sz="1639" dirty="0"/>
            </a:p>
          </p:txBody>
        </p:sp>
        <p:sp>
          <p:nvSpPr>
            <p:cNvPr id="32"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4</a:t>
              </a:r>
              <a:endParaRPr lang="en-US" sz="1639" dirty="0"/>
            </a:p>
          </p:txBody>
        </p:sp>
        <p:sp>
          <p:nvSpPr>
            <p:cNvPr id="33"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5</a:t>
              </a:r>
              <a:endParaRPr lang="en-US" sz="1639" dirty="0"/>
            </a:p>
          </p:txBody>
        </p:sp>
        <p:sp>
          <p:nvSpPr>
            <p:cNvPr id="34"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6</a:t>
              </a:r>
              <a:endParaRPr lang="en-US" sz="1639" dirty="0"/>
            </a:p>
          </p:txBody>
        </p:sp>
        <p:sp>
          <p:nvSpPr>
            <p:cNvPr id="35"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7</a:t>
              </a:r>
              <a:endParaRPr lang="en-US" sz="1639" dirty="0"/>
            </a:p>
          </p:txBody>
        </p:sp>
        <p:sp>
          <p:nvSpPr>
            <p:cNvPr id="36"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FCEFCB"/>
                  </a:solidFill>
                  <a:latin typeface="Lato" pitchFamily="34" charset="0"/>
                  <a:ea typeface="Lato" pitchFamily="34" charset="-122"/>
                  <a:cs typeface="Lato" pitchFamily="34" charset="-120"/>
                </a:rPr>
                <a:t>8</a:t>
              </a:r>
              <a:endParaRPr lang="en-US" sz="1639" dirty="0"/>
            </a:p>
          </p:txBody>
        </p:sp>
        <p:sp>
          <p:nvSpPr>
            <p:cNvPr id="37"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10</a:t>
              </a:r>
              <a:endParaRPr lang="en-US" sz="1366" dirty="0"/>
            </a:p>
          </p:txBody>
        </p:sp>
        <p:sp>
          <p:nvSpPr>
            <p:cNvPr id="38"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20</a:t>
              </a:r>
              <a:endParaRPr lang="en-US" sz="1366" dirty="0"/>
            </a:p>
          </p:txBody>
        </p:sp>
        <p:sp>
          <p:nvSpPr>
            <p:cNvPr id="39"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30</a:t>
              </a:r>
              <a:endParaRPr lang="en-US" sz="1366" dirty="0"/>
            </a:p>
          </p:txBody>
        </p:sp>
        <p:sp>
          <p:nvSpPr>
            <p:cNvPr id="40"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40</a:t>
              </a:r>
              <a:endParaRPr lang="en-US" sz="1366" dirty="0"/>
            </a:p>
          </p:txBody>
        </p:sp>
        <p:sp>
          <p:nvSpPr>
            <p:cNvPr id="41"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50</a:t>
              </a:r>
              <a:endParaRPr lang="en-US" sz="1366" dirty="0"/>
            </a:p>
          </p:txBody>
        </p:sp>
        <p:sp>
          <p:nvSpPr>
            <p:cNvPr id="42"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60</a:t>
              </a:r>
              <a:endParaRPr lang="en-US" sz="1366" dirty="0"/>
            </a:p>
          </p:txBody>
        </p:sp>
        <p:sp>
          <p:nvSpPr>
            <p:cNvPr id="43"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70</a:t>
              </a:r>
              <a:endParaRPr lang="en-US" sz="1366" dirty="0"/>
            </a:p>
          </p:txBody>
        </p:sp>
        <p:sp>
          <p:nvSpPr>
            <p:cNvPr id="44"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80</a:t>
              </a:r>
              <a:endParaRPr lang="en-US" sz="1366" dirty="0"/>
            </a:p>
          </p:txBody>
        </p:sp>
        <p:sp>
          <p:nvSpPr>
            <p:cNvPr id="45"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90</a:t>
              </a:r>
              <a:endParaRPr lang="en-US" sz="1366" dirty="0"/>
            </a:p>
          </p:txBody>
        </p:sp>
        <p:sp>
          <p:nvSpPr>
            <p:cNvPr id="46"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FCEFCB"/>
                  </a:solidFill>
                  <a:latin typeface="Lato" pitchFamily="34" charset="0"/>
                  <a:ea typeface="Lato" pitchFamily="34" charset="-122"/>
                  <a:cs typeface="Lato" pitchFamily="34" charset="-120"/>
                </a:rPr>
                <a:t>100</a:t>
              </a:r>
              <a:endParaRPr lang="en-US" sz="1366" dirty="0"/>
            </a:p>
          </p:txBody>
        </p:sp>
      </p:grpSp>
      <p:grpSp>
        <p:nvGrpSpPr>
          <p:cNvPr id="69298" name="Group"/>
          <p:cNvGrpSpPr/>
          <p:nvPr/>
        </p:nvGrpSpPr>
        <p:grpSpPr>
          <a:xfrm>
            <a:off x="10801350" y="3143250"/>
            <a:ext cx="4181476" cy="4181456"/>
            <a:chOff x="10801350" y="3143250"/>
            <a:chExt cx="4181476" cy="4181456"/>
          </a:xfrm>
        </p:grpSpPr>
        <p:pic>
          <p:nvPicPr>
            <p:cNvPr id="47" name="Image 24" descr="preencoded.png">    </p:cNvPr>
            <p:cNvPicPr>
              <a:picLocks noChangeAspect="1"/>
            </p:cNvPicPr>
            <p:nvPr/>
          </p:nvPicPr>
          <p:blipFill>
            <a:blip r:embed="rId25"/>
            <a:stretch>
              <a:fillRect/>
            </a:stretch>
          </p:blipFill>
          <p:spPr>
            <a:xfrm>
              <a:off x="12892088" y="3143250"/>
              <a:ext cx="2090738" cy="3569103"/>
            </a:xfrm>
            <a:prstGeom prst="rect">
              <a:avLst/>
            </a:prstGeom>
          </p:spPr>
        </p:pic>
        <p:pic>
          <p:nvPicPr>
            <p:cNvPr id="48" name="Image 25" descr="preencoded.png">    </p:cNvPr>
            <p:cNvPicPr>
              <a:picLocks noChangeAspect="1"/>
            </p:cNvPicPr>
            <p:nvPr/>
          </p:nvPicPr>
          <p:blipFill>
            <a:blip r:embed="rId26"/>
            <a:stretch>
              <a:fillRect/>
            </a:stretch>
          </p:blipFill>
          <p:spPr>
            <a:xfrm>
              <a:off x="11413713" y="6268845"/>
              <a:ext cx="2956750" cy="1055861"/>
            </a:xfrm>
            <a:prstGeom prst="rect">
              <a:avLst/>
            </a:prstGeom>
          </p:spPr>
        </p:pic>
        <p:pic>
          <p:nvPicPr>
            <p:cNvPr id="49" name="Image 26" descr="preencoded.png">    </p:cNvPr>
            <p:cNvPicPr>
              <a:picLocks noChangeAspect="1"/>
            </p:cNvPicPr>
            <p:nvPr/>
          </p:nvPicPr>
          <p:blipFill>
            <a:blip r:embed="rId27"/>
            <a:stretch>
              <a:fillRect/>
            </a:stretch>
          </p:blipFill>
          <p:spPr>
            <a:xfrm>
              <a:off x="10801350" y="3143250"/>
              <a:ext cx="2090738" cy="3569103"/>
            </a:xfrm>
            <a:prstGeom prst="rect">
              <a:avLst/>
            </a:prstGeom>
          </p:spPr>
        </p:pic>
        <p:sp>
          <p:nvSpPr>
            <p:cNvPr id="50" name="Text 21"/>
            <p:cNvSpPr/>
            <p:nvPr/>
          </p:nvSpPr>
          <p:spPr>
            <a:xfrm>
              <a:off x="12287250" y="4733925"/>
              <a:ext cx="137922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34.574</a:t>
              </a:r>
              <a:endParaRPr lang="en-US" sz="3600" dirty="0"/>
            </a:p>
          </p:txBody>
        </p:sp>
        <p:sp>
          <p:nvSpPr>
            <p:cNvPr id="51" name="Text 22"/>
            <p:cNvSpPr/>
            <p:nvPr/>
          </p:nvSpPr>
          <p:spPr>
            <a:xfrm>
              <a:off x="12592050" y="5343525"/>
              <a:ext cx="71628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Total</a:t>
              </a:r>
              <a:endParaRPr lang="en-US" sz="2400" dirty="0"/>
            </a:p>
          </p:txBody>
        </p:sp>
      </p:grpSp>
      <p:grpSp>
        <p:nvGrpSpPr>
          <p:cNvPr id="69631" name="Group"/>
          <p:cNvGrpSpPr/>
          <p:nvPr/>
        </p:nvGrpSpPr>
        <p:grpSpPr>
          <a:xfrm>
            <a:off x="9898380" y="7886700"/>
            <a:ext cx="5996940" cy="1573530"/>
            <a:chOff x="9898380" y="7886700"/>
            <a:chExt cx="5996940" cy="1573530"/>
          </a:xfrm>
        </p:grpSpPr>
        <p:sp>
          <p:nvSpPr>
            <p:cNvPr id="52" name="Text 23"/>
            <p:cNvSpPr/>
            <p:nvPr/>
          </p:nvSpPr>
          <p:spPr>
            <a:xfrm>
              <a:off x="9898380" y="7886700"/>
              <a:ext cx="5996940"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Treasure Found</a:t>
              </a:r>
              <a:endParaRPr lang="en-US" sz="3600" dirty="0"/>
            </a:p>
          </p:txBody>
        </p:sp>
        <p:sp>
          <p:nvSpPr>
            <p:cNvPr id="53" name="Text 24"/>
            <p:cNvSpPr/>
            <p:nvPr/>
          </p:nvSpPr>
          <p:spPr>
            <a:xfrm>
              <a:off x="9913620" y="8572500"/>
              <a:ext cx="5966460" cy="88773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 record of the amount of treasure found per month</a:t>
              </a:r>
              <a:endParaRPr lang="en-US" sz="2400" dirty="0"/>
            </a:p>
          </p:txBody>
        </p:sp>
      </p:grpSp>
      <p:grpSp>
        <p:nvGrpSpPr>
          <p:cNvPr id="21851" name="Group"/>
          <p:cNvGrpSpPr/>
          <p:nvPr/>
        </p:nvGrpSpPr>
        <p:grpSpPr>
          <a:xfrm>
            <a:off x="2392680" y="7886700"/>
            <a:ext cx="5996940" cy="1183005"/>
            <a:chOff x="2392680" y="7886700"/>
            <a:chExt cx="5996940" cy="1183005"/>
          </a:xfrm>
        </p:grpSpPr>
        <p:sp>
          <p:nvSpPr>
            <p:cNvPr id="54" name="Text 25"/>
            <p:cNvSpPr/>
            <p:nvPr/>
          </p:nvSpPr>
          <p:spPr>
            <a:xfrm>
              <a:off x="2392680" y="7886700"/>
              <a:ext cx="5996940"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Spellcasting Progress</a:t>
              </a:r>
              <a:endParaRPr lang="en-US" sz="3600" dirty="0"/>
            </a:p>
          </p:txBody>
        </p:sp>
        <p:sp>
          <p:nvSpPr>
            <p:cNvPr id="55" name="Text 26"/>
            <p:cNvSpPr/>
            <p:nvPr/>
          </p:nvSpPr>
          <p:spPr>
            <a:xfrm>
              <a:off x="2407920" y="8572500"/>
              <a:ext cx="5966460" cy="49720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876300" y="3562350"/>
            <a:ext cx="16497300" cy="3371850"/>
          </a:xfrm>
          <a:prstGeom prst="rect">
            <a:avLst/>
          </a:prstGeom>
          <a:noFill/>
          <a:ln w="57150">
            <a:solidFill>
              <a:srgbClr val="FCEFCB"/>
            </a:solidFill>
            <a:prstDash val="solid"/>
          </a:ln>
        </p:spPr>
      </p:sp>
      <p:grpSp>
        <p:nvGrpSpPr>
          <p:cNvPr id="28098"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64577" name="Group"/>
          <p:cNvGrpSpPr/>
          <p:nvPr/>
        </p:nvGrpSpPr>
        <p:grpSpPr>
          <a:xfrm>
            <a:off x="10086975" y="4314825"/>
            <a:ext cx="6644640" cy="1649730"/>
            <a:chOff x="10086975" y="4314825"/>
            <a:chExt cx="6644640" cy="1649730"/>
          </a:xfrm>
        </p:grpSpPr>
        <p:sp>
          <p:nvSpPr>
            <p:cNvPr id="6" name="Text 2"/>
            <p:cNvSpPr/>
            <p:nvPr/>
          </p:nvSpPr>
          <p:spPr>
            <a:xfrm>
              <a:off x="10086975" y="4314825"/>
              <a:ext cx="66446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A web application</a:t>
              </a:r>
              <a:endParaRPr lang="en-US" sz="3600" dirty="0"/>
            </a:p>
          </p:txBody>
        </p:sp>
        <p:sp>
          <p:nvSpPr>
            <p:cNvPr id="7" name="Text 3"/>
            <p:cNvSpPr/>
            <p:nvPr/>
          </p:nvSpPr>
          <p:spPr>
            <a:xfrm>
              <a:off x="10086975" y="5076825"/>
              <a:ext cx="661416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web application designed for discovering the world of fantasy</a:t>
              </a:r>
              <a:endParaRPr lang="en-US" sz="2400" dirty="0"/>
            </a:p>
          </p:txBody>
        </p:sp>
      </p:grpSp>
      <p:pic>
        <p:nvPicPr>
          <p:cNvPr id="8" name="Image 2" descr="preencoded.png">    </p:cNvPr>
          <p:cNvPicPr>
            <a:picLocks noChangeAspect="1"/>
          </p:cNvPicPr>
          <p:nvPr/>
        </p:nvPicPr>
        <p:blipFill>
          <a:blip r:embed="rId3"/>
          <a:stretch>
            <a:fillRect/>
          </a:stretch>
        </p:blipFill>
        <p:spPr>
          <a:xfrm>
            <a:off x="190500" y="2438400"/>
            <a:ext cx="10325100" cy="6124575"/>
          </a:xfrm>
          <a:prstGeom prst="rect">
            <a:avLst/>
          </a:prstGeom>
        </p:spPr>
      </p:pic>
      <p:pic>
        <p:nvPicPr>
          <p:cNvPr id="9" name="Image 3" descr="preencoded.png">    </p:cNvPr>
          <p:cNvPicPr>
            <a:picLocks noChangeAspect="1"/>
          </p:cNvPicPr>
          <p:nvPr/>
        </p:nvPicPr>
        <p:blipFill>
          <a:blip r:embed="rId4"/>
          <a:stretch>
            <a:fillRect/>
          </a:stretch>
        </p:blipFill>
        <p:spPr>
          <a:xfrm>
            <a:off x="1638300" y="2695575"/>
            <a:ext cx="7419975" cy="4867275"/>
          </a:xfrm>
          <a:prstGeom prst="rect">
            <a:avLst/>
          </a:prstGeom>
        </p:spPr>
      </p:pic>
      <p:sp>
        <p:nvSpPr>
          <p:cNvPr id="10" name="Text 4"/>
          <p:cNvSpPr/>
          <p:nvPr/>
        </p:nvSpPr>
        <p:spPr>
          <a:xfrm>
            <a:off x="5729288" y="914400"/>
            <a:ext cx="70961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1066800" y="771525"/>
            <a:ext cx="16154400" cy="8743950"/>
          </a:xfrm>
          <a:prstGeom prst="rect">
            <a:avLst/>
          </a:prstGeom>
          <a:noFill/>
          <a:ln w="57150">
            <a:solidFill>
              <a:srgbClr val="FCEFCB"/>
            </a:solidFill>
            <a:prstDash val="solid"/>
          </a:ln>
        </p:spPr>
      </p:sp>
      <p:grpSp>
        <p:nvGrpSpPr>
          <p:cNvPr id="75655"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15384" name="Group"/>
          <p:cNvGrpSpPr/>
          <p:nvPr/>
        </p:nvGrpSpPr>
        <p:grpSpPr>
          <a:xfrm>
            <a:off x="2000250" y="3495675"/>
            <a:ext cx="6644640" cy="1649730"/>
            <a:chOff x="2000250" y="3495675"/>
            <a:chExt cx="6644640" cy="1649730"/>
          </a:xfrm>
        </p:grpSpPr>
        <p:sp>
          <p:nvSpPr>
            <p:cNvPr id="6" name="Text 2"/>
            <p:cNvSpPr/>
            <p:nvPr/>
          </p:nvSpPr>
          <p:spPr>
            <a:xfrm>
              <a:off x="2000250" y="3495675"/>
              <a:ext cx="66446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An mobile app</a:t>
              </a:r>
              <a:endParaRPr lang="en-US" sz="3600" dirty="0"/>
            </a:p>
          </p:txBody>
        </p:sp>
        <p:sp>
          <p:nvSpPr>
            <p:cNvPr id="7" name="Text 3"/>
            <p:cNvSpPr/>
            <p:nvPr/>
          </p:nvSpPr>
          <p:spPr>
            <a:xfrm>
              <a:off x="2000250" y="4257675"/>
              <a:ext cx="661416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An app designed for exploring and experiencing the enchanting realm of fantasy</a:t>
              </a:r>
              <a:endParaRPr lang="en-US" sz="2400" dirty="0"/>
            </a:p>
          </p:txBody>
        </p:sp>
      </p:grpSp>
      <p:sp>
        <p:nvSpPr>
          <p:cNvPr id="8" name="Text 4"/>
          <p:cNvSpPr/>
          <p:nvPr/>
        </p:nvSpPr>
        <p:spPr>
          <a:xfrm>
            <a:off x="2000250" y="5743575"/>
            <a:ext cx="6776085" cy="2668905"/>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Explore a magical world</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Experience fantasy firsthand</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Immerse in a realm of magic</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Discover untold wonders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Live your fantasy dreams</a:t>
            </a:r>
            <a:endParaRPr lang="en-US" sz="2400" dirty="0"/>
          </a:p>
        </p:txBody>
      </p:sp>
      <p:sp>
        <p:nvSpPr>
          <p:cNvPr id="9" name="Text 5"/>
          <p:cNvSpPr/>
          <p:nvPr/>
        </p:nvSpPr>
        <p:spPr>
          <a:xfrm>
            <a:off x="1962150" y="1390650"/>
            <a:ext cx="79343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The Future of Fantasy</a:t>
            </a:r>
            <a:endParaRPr lang="en-US" sz="6000" dirty="0"/>
          </a:p>
        </p:txBody>
      </p:sp>
      <p:pic>
        <p:nvPicPr>
          <p:cNvPr id="10" name="Image 2" descr="preencoded.png">    </p:cNvPr>
          <p:cNvPicPr>
            <a:picLocks noChangeAspect="1"/>
          </p:cNvPicPr>
          <p:nvPr/>
        </p:nvPicPr>
        <p:blipFill>
          <a:blip r:embed="rId3"/>
          <a:stretch>
            <a:fillRect/>
          </a:stretch>
        </p:blipFill>
        <p:spPr>
          <a:xfrm>
            <a:off x="11591925" y="771525"/>
            <a:ext cx="4105275" cy="8886825"/>
          </a:xfrm>
          <a:prstGeom prst="rect">
            <a:avLst/>
          </a:prstGeom>
        </p:spPr>
      </p:pic>
      <p:pic>
        <p:nvPicPr>
          <p:cNvPr id="11" name="Image 3" descr="preencoded.png">    </p:cNvPr>
          <p:cNvPicPr>
            <a:picLocks noChangeAspect="1"/>
          </p:cNvPicPr>
          <p:nvPr/>
        </p:nvPicPr>
        <p:blipFill>
          <a:blip r:embed="rId4"/>
          <a:stretch>
            <a:fillRect/>
          </a:stretch>
        </p:blipFill>
        <p:spPr>
          <a:xfrm>
            <a:off x="11734800" y="1323975"/>
            <a:ext cx="3829050" cy="8096250"/>
          </a:xfrm>
          <a:prstGeom prst="rect">
            <a:avLst/>
          </a:prstGeom>
        </p:spPr>
      </p:pic>
      <p:sp>
        <p:nvSpPr>
          <p:cNvPr id="12" name="Shape 6"/>
          <p:cNvSpPr/>
          <p:nvPr/>
        </p:nvSpPr>
        <p:spPr>
          <a:xfrm rot="5400000">
            <a:off x="6267357" y="5143500"/>
            <a:ext cx="8744137" cy="0"/>
          </a:xfrm>
          <a:prstGeom prst="line">
            <a:avLst/>
          </a:prstGeom>
          <a:noFill/>
          <a:ln w="57150">
            <a:solidFill>
              <a:srgbClr val="FCEFCB"/>
            </a:solidFill>
            <a:prstDash val="solid"/>
          </a:ln>
        </p:spPr>
      </p:sp>
      <p:sp>
        <p:nvSpPr>
          <p:cNvPr id="13" name="Shape 7"/>
          <p:cNvSpPr/>
          <p:nvPr/>
        </p:nvSpPr>
        <p:spPr>
          <a:xfrm>
            <a:off x="1085764" y="2895600"/>
            <a:ext cx="9525171" cy="0"/>
          </a:xfrm>
          <a:prstGeom prst="line">
            <a:avLst/>
          </a:prstGeom>
          <a:noFill/>
          <a:ln w="57150">
            <a:solidFill>
              <a:srgbClr val="FCEFCB"/>
            </a:solidFill>
            <a:prstDash val="solid"/>
          </a:ln>
        </p:spPr>
      </p:sp>
      <p:pic>
        <p:nvPicPr>
          <p:cNvPr id="14" name="Image 4" descr="preencoded.png">    </p:cNvPr>
          <p:cNvPicPr>
            <a:picLocks noChangeAspect="1"/>
          </p:cNvPicPr>
          <p:nvPr/>
        </p:nvPicPr>
        <p:blipFill>
          <a:blip r:embed="rId5"/>
          <a:stretch>
            <a:fillRect/>
          </a:stretch>
        </p:blipFill>
        <p:spPr>
          <a:xfrm>
            <a:off x="8096250" y="2295525"/>
            <a:ext cx="5019675" cy="745807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0" y="0"/>
            <a:ext cx="18288000" cy="10287000"/>
          </a:xfrm>
          <a:prstGeom prst="rect">
            <a:avLst/>
          </a:prstGeom>
        </p:spPr>
      </p:pic>
      <p:sp>
        <p:nvSpPr>
          <p:cNvPr id="3" name="Shape 0"/>
          <p:cNvSpPr/>
          <p:nvPr/>
        </p:nvSpPr>
        <p:spPr>
          <a:xfrm>
            <a:off x="704850" y="276225"/>
            <a:ext cx="9563100" cy="9782175"/>
          </a:xfrm>
          <a:prstGeom prst="rect">
            <a:avLst/>
          </a:prstGeom>
          <a:noFill/>
          <a:ln w="57150">
            <a:solidFill>
              <a:srgbClr val="FCEFCB"/>
            </a:solidFill>
            <a:prstDash val="solid"/>
          </a:ln>
        </p:spPr>
      </p:sp>
      <p:sp>
        <p:nvSpPr>
          <p:cNvPr id="4" name="Shape 1"/>
          <p:cNvSpPr/>
          <p:nvPr/>
        </p:nvSpPr>
        <p:spPr>
          <a:xfrm>
            <a:off x="704730" y="5600700"/>
            <a:ext cx="6782041" cy="0"/>
          </a:xfrm>
          <a:prstGeom prst="line">
            <a:avLst/>
          </a:prstGeom>
          <a:noFill/>
          <a:ln w="57150">
            <a:solidFill>
              <a:srgbClr val="FCEFCB"/>
            </a:solidFill>
            <a:prstDash val="solid"/>
          </a:ln>
        </p:spPr>
      </p:sp>
      <p:grpSp>
        <p:nvGrpSpPr>
          <p:cNvPr id="42244"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89135" name="Group"/>
          <p:cNvGrpSpPr/>
          <p:nvPr/>
        </p:nvGrpSpPr>
        <p:grpSpPr>
          <a:xfrm>
            <a:off x="1171575" y="6276975"/>
            <a:ext cx="4377690" cy="1649730"/>
            <a:chOff x="1171575" y="6276975"/>
            <a:chExt cx="4377690" cy="1649730"/>
          </a:xfrm>
        </p:grpSpPr>
        <p:sp>
          <p:nvSpPr>
            <p:cNvPr id="7" name="Text 3"/>
            <p:cNvSpPr/>
            <p:nvPr/>
          </p:nvSpPr>
          <p:spPr>
            <a:xfrm>
              <a:off x="1171575" y="6276975"/>
              <a:ext cx="437769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A web application</a:t>
              </a:r>
              <a:endParaRPr lang="en-US" sz="3600" dirty="0"/>
            </a:p>
          </p:txBody>
        </p:sp>
        <p:sp>
          <p:nvSpPr>
            <p:cNvPr id="8" name="Text 4"/>
            <p:cNvSpPr/>
            <p:nvPr/>
          </p:nvSpPr>
          <p:spPr>
            <a:xfrm>
              <a:off x="1171575" y="7038975"/>
              <a:ext cx="43472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web application designed for discovering the world of fantasy</a:t>
              </a:r>
              <a:endParaRPr lang="en-US" sz="2400" dirty="0"/>
            </a:p>
          </p:txBody>
        </p:sp>
      </p:grpSp>
      <p:sp>
        <p:nvSpPr>
          <p:cNvPr id="9" name="Text 5"/>
          <p:cNvSpPr/>
          <p:nvPr/>
        </p:nvSpPr>
        <p:spPr>
          <a:xfrm>
            <a:off x="1133475" y="923925"/>
            <a:ext cx="4772025" cy="4343400"/>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A Gateway to</a:t>
            </a:r>
            <a:endParaRPr lang="en-US" sz="6000" dirty="0"/>
          </a:p>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a World of </a:t>
            </a:r>
            <a:endParaRPr lang="en-US" sz="6000" dirty="0"/>
          </a:p>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Fantasy and </a:t>
            </a:r>
            <a:endParaRPr lang="en-US" sz="6000" dirty="0"/>
          </a:p>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Wonder</a:t>
            </a:r>
            <a:endParaRPr lang="en-US" sz="6000" dirty="0"/>
          </a:p>
        </p:txBody>
      </p:sp>
      <p:sp>
        <p:nvSpPr>
          <p:cNvPr id="10" name="Text 6"/>
          <p:cNvSpPr/>
          <p:nvPr/>
        </p:nvSpPr>
        <p:spPr>
          <a:xfrm>
            <a:off x="13592175" y="3533775"/>
            <a:ext cx="3994785" cy="4078605"/>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FFFFFF"/>
                </a:solidFill>
                <a:latin typeface="Rajdhani" pitchFamily="34" charset="0"/>
                <a:ea typeface="Rajdhani" pitchFamily="34" charset="-122"/>
                <a:cs typeface="Rajdhani" pitchFamily="34" charset="-120"/>
              </a:rPr>
              <a:t>Uncover hidden treasures and secret treasures</a:t>
            </a:r>
            <a:endParaRPr lang="en-US" sz="2400" dirty="0"/>
          </a:p>
        </p:txBody>
      </p:sp>
      <p:grpSp>
        <p:nvGrpSpPr>
          <p:cNvPr id="94654" name="Group"/>
          <p:cNvGrpSpPr/>
          <p:nvPr/>
        </p:nvGrpSpPr>
        <p:grpSpPr>
          <a:xfrm>
            <a:off x="6610350" y="561975"/>
            <a:ext cx="6429375" cy="9248775"/>
            <a:chOff x="6610350" y="561975"/>
            <a:chExt cx="6429375" cy="9248775"/>
          </a:xfrm>
        </p:grpSpPr>
        <p:pic>
          <p:nvPicPr>
            <p:cNvPr id="11" name="Image 2" descr="preencoded.png">    </p:cNvPr>
            <p:cNvPicPr>
              <a:picLocks noChangeAspect="1"/>
            </p:cNvPicPr>
            <p:nvPr/>
          </p:nvPicPr>
          <p:blipFill>
            <a:blip r:embed="rId3"/>
            <a:stretch>
              <a:fillRect/>
            </a:stretch>
          </p:blipFill>
          <p:spPr>
            <a:xfrm>
              <a:off x="6610350" y="561975"/>
              <a:ext cx="6429375" cy="9248775"/>
            </a:xfrm>
            <a:prstGeom prst="rect">
              <a:avLst/>
            </a:prstGeom>
          </p:spPr>
        </p:pic>
        <p:pic>
          <p:nvPicPr>
            <p:cNvPr id="12" name="Image 3" descr="preencoded.png">    </p:cNvPr>
            <p:cNvPicPr>
              <a:picLocks noChangeAspect="1"/>
            </p:cNvPicPr>
            <p:nvPr/>
          </p:nvPicPr>
          <p:blipFill>
            <a:blip r:embed="rId4"/>
            <a:stretch>
              <a:fillRect/>
            </a:stretch>
          </p:blipFill>
          <p:spPr>
            <a:xfrm>
              <a:off x="69818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75696"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458575" y="609600"/>
            <a:ext cx="58388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59362"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0563225" y="2514600"/>
            <a:ext cx="5522595" cy="2055495"/>
          </a:xfrm>
          <a:prstGeom prst="rect">
            <a:avLst/>
          </a:prstGeom>
          <a:noFill/>
          <a:ln/>
        </p:spPr>
        <p:txBody>
          <a:bodyPr wrap="square" lIns="0" tIns="0" rIns="0" bIns="0" rtlCol="0" anchor="t"/>
          <a:lstStyle/>
          <a:p>
            <a:pPr algn="l" indent="0" marL="0">
              <a:buNone/>
            </a:pPr>
            <a:r>
              <a:rPr lang="en-US" sz="9600" b="1" u="none" dirty="0">
                <a:solidFill>
                  <a:srgbClr val="FBE6B4"/>
                </a:solidFill>
                <a:latin typeface="Playfair Display" pitchFamily="34" charset="0"/>
                <a:ea typeface="Playfair Display" pitchFamily="34" charset="-122"/>
                <a:cs typeface="Playfair Display" pitchFamily="34" charset="-120"/>
              </a:rPr>
              <a:t>Welcome</a:t>
            </a:r>
            <a:endParaRPr lang="en-US" sz="9600" dirty="0"/>
          </a:p>
        </p:txBody>
      </p:sp>
      <p:sp>
        <p:nvSpPr>
          <p:cNvPr id="6" name="Text 2"/>
          <p:cNvSpPr/>
          <p:nvPr/>
        </p:nvSpPr>
        <p:spPr>
          <a:xfrm>
            <a:off x="10563225" y="5191125"/>
            <a:ext cx="5137785" cy="284035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sp>
        <p:nvSpPr>
          <p:cNvPr id="7" name="Shape 3"/>
          <p:cNvSpPr/>
          <p:nvPr/>
        </p:nvSpPr>
        <p:spPr>
          <a:xfrm>
            <a:off x="676275" y="809625"/>
            <a:ext cx="16935450" cy="8658225"/>
          </a:xfrm>
          <a:prstGeom prst="rect">
            <a:avLst/>
          </a:prstGeom>
          <a:noFill/>
          <a:ln w="57150">
            <a:solidFill>
              <a:srgbClr val="FCEFCB"/>
            </a:solidFill>
            <a:prstDash val="solid"/>
          </a:ln>
        </p:spPr>
      </p:sp>
      <p:pic>
        <p:nvPicPr>
          <p:cNvPr id="8" name="Image 2" descr="preencoded.png">    </p:cNvPr>
          <p:cNvPicPr>
            <a:picLocks noChangeAspect="1"/>
          </p:cNvPicPr>
          <p:nvPr/>
        </p:nvPicPr>
        <p:blipFill>
          <a:blip r:embed="rId3"/>
          <a:stretch>
            <a:fillRect/>
          </a:stretch>
        </p:blipFill>
        <p:spPr>
          <a:xfrm>
            <a:off x="1724025" y="1695450"/>
            <a:ext cx="7962900" cy="68961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11563350" y="2171700"/>
            <a:ext cx="5838825" cy="8115300"/>
          </a:xfrm>
          <a:prstGeom prst="rect">
            <a:avLst/>
          </a:prstGeom>
          <a:noFill/>
          <a:ln w="57150">
            <a:solidFill>
              <a:srgbClr val="FAE4AE"/>
            </a:solidFill>
            <a:prstDash val="solid"/>
          </a:ln>
        </p:spPr>
      </p:sp>
      <p:grpSp>
        <p:nvGrpSpPr>
          <p:cNvPr id="27639"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pic>
        <p:nvPicPr>
          <p:cNvPr id="6" name="Image 2" descr="preencoded.png">    </p:cNvPr>
          <p:cNvPicPr>
            <a:picLocks noChangeAspect="1"/>
          </p:cNvPicPr>
          <p:nvPr/>
        </p:nvPicPr>
        <p:blipFill>
          <a:blip r:embed="rId3"/>
          <a:stretch>
            <a:fillRect/>
          </a:stretch>
        </p:blipFill>
        <p:spPr>
          <a:xfrm>
            <a:off x="0" y="2171700"/>
            <a:ext cx="18411825" cy="57150"/>
          </a:xfrm>
          <a:prstGeom prst="rect">
            <a:avLst/>
          </a:prstGeom>
        </p:spPr>
      </p:pic>
      <p:pic>
        <p:nvPicPr>
          <p:cNvPr id="7" name="Image 3" descr="preencoded.png">    </p:cNvPr>
          <p:cNvPicPr>
            <a:picLocks noChangeAspect="1"/>
          </p:cNvPicPr>
          <p:nvPr/>
        </p:nvPicPr>
        <p:blipFill>
          <a:blip r:embed="rId4"/>
          <a:stretch>
            <a:fillRect/>
          </a:stretch>
        </p:blipFill>
        <p:spPr>
          <a:xfrm>
            <a:off x="381000" y="2933700"/>
            <a:ext cx="10858500" cy="5895975"/>
          </a:xfrm>
          <a:prstGeom prst="rect">
            <a:avLst/>
          </a:prstGeom>
        </p:spPr>
      </p:pic>
      <p:sp>
        <p:nvSpPr>
          <p:cNvPr id="8" name="Text 2"/>
          <p:cNvSpPr/>
          <p:nvPr/>
        </p:nvSpPr>
        <p:spPr>
          <a:xfrm>
            <a:off x="4586288" y="781050"/>
            <a:ext cx="9372600"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Fantasy Realm at a Glance</a:t>
            </a:r>
            <a:endParaRPr lang="en-US" sz="6000" dirty="0"/>
          </a:p>
        </p:txBody>
      </p:sp>
      <p:grpSp>
        <p:nvGrpSpPr>
          <p:cNvPr id="66360" name="Group"/>
          <p:cNvGrpSpPr/>
          <p:nvPr/>
        </p:nvGrpSpPr>
        <p:grpSpPr>
          <a:xfrm>
            <a:off x="12087225" y="2728913"/>
            <a:ext cx="5292090" cy="1573530"/>
            <a:chOff x="12087225" y="2728913"/>
            <a:chExt cx="5292090" cy="1573530"/>
          </a:xfrm>
        </p:grpSpPr>
        <p:sp>
          <p:nvSpPr>
            <p:cNvPr id="9" name="Text 3"/>
            <p:cNvSpPr/>
            <p:nvPr/>
          </p:nvSpPr>
          <p:spPr>
            <a:xfrm>
              <a:off x="12087225" y="2728913"/>
              <a:ext cx="529209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The Enchanted Forest</a:t>
              </a:r>
              <a:endParaRPr lang="en-US" sz="3600" dirty="0"/>
            </a:p>
          </p:txBody>
        </p:sp>
        <p:sp>
          <p:nvSpPr>
            <p:cNvPr id="10" name="Text 4"/>
            <p:cNvSpPr/>
            <p:nvPr/>
          </p:nvSpPr>
          <p:spPr>
            <a:xfrm>
              <a:off x="12087225" y="3414713"/>
              <a:ext cx="5261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magical forest filled with talking animals and enchanted creatures.</a:t>
              </a:r>
              <a:endParaRPr lang="en-US" sz="2400" dirty="0"/>
            </a:p>
          </p:txBody>
        </p:sp>
      </p:grpSp>
      <p:grpSp>
        <p:nvGrpSpPr>
          <p:cNvPr id="43379" name="Group"/>
          <p:cNvGrpSpPr/>
          <p:nvPr/>
        </p:nvGrpSpPr>
        <p:grpSpPr>
          <a:xfrm>
            <a:off x="12087225" y="5105400"/>
            <a:ext cx="5292090" cy="1573530"/>
            <a:chOff x="12087225" y="5105400"/>
            <a:chExt cx="5292090" cy="1573530"/>
          </a:xfrm>
        </p:grpSpPr>
        <p:sp>
          <p:nvSpPr>
            <p:cNvPr id="11" name="Text 5"/>
            <p:cNvSpPr/>
            <p:nvPr/>
          </p:nvSpPr>
          <p:spPr>
            <a:xfrm>
              <a:off x="12087225" y="5105400"/>
              <a:ext cx="529209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The Crystal Caves</a:t>
              </a:r>
              <a:endParaRPr lang="en-US" sz="3600" dirty="0"/>
            </a:p>
          </p:txBody>
        </p:sp>
        <p:sp>
          <p:nvSpPr>
            <p:cNvPr id="12" name="Text 6"/>
            <p:cNvSpPr/>
            <p:nvPr/>
          </p:nvSpPr>
          <p:spPr>
            <a:xfrm>
              <a:off x="12087225" y="5791200"/>
              <a:ext cx="5261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network of underground caves filled with precious gems and crystals.</a:t>
              </a:r>
              <a:endParaRPr lang="en-US" sz="2400" dirty="0"/>
            </a:p>
          </p:txBody>
        </p:sp>
      </p:grpSp>
      <p:grpSp>
        <p:nvGrpSpPr>
          <p:cNvPr id="25233" name="Group"/>
          <p:cNvGrpSpPr/>
          <p:nvPr/>
        </p:nvGrpSpPr>
        <p:grpSpPr>
          <a:xfrm>
            <a:off x="12087225" y="7477125"/>
            <a:ext cx="5292090" cy="1573530"/>
            <a:chOff x="12087225" y="7477125"/>
            <a:chExt cx="5292090" cy="1573530"/>
          </a:xfrm>
        </p:grpSpPr>
        <p:sp>
          <p:nvSpPr>
            <p:cNvPr id="13" name="Text 7"/>
            <p:cNvSpPr/>
            <p:nvPr/>
          </p:nvSpPr>
          <p:spPr>
            <a:xfrm>
              <a:off x="12087225" y="7477125"/>
              <a:ext cx="529209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The Dragon's Lair</a:t>
              </a:r>
              <a:endParaRPr lang="en-US" sz="3600" dirty="0"/>
            </a:p>
          </p:txBody>
        </p:sp>
        <p:sp>
          <p:nvSpPr>
            <p:cNvPr id="14" name="Text 8"/>
            <p:cNvSpPr/>
            <p:nvPr/>
          </p:nvSpPr>
          <p:spPr>
            <a:xfrm>
              <a:off x="12087225" y="8162925"/>
              <a:ext cx="5261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dangerous and mysterious place where dragons reside.</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0" y="0"/>
            <a:ext cx="18288000" cy="10287000"/>
          </a:xfrm>
          <a:prstGeom prst="rect">
            <a:avLst/>
          </a:prstGeom>
        </p:spPr>
      </p:pic>
      <p:sp>
        <p:nvSpPr>
          <p:cNvPr id="3" name="Shape 0"/>
          <p:cNvSpPr/>
          <p:nvPr/>
        </p:nvSpPr>
        <p:spPr>
          <a:xfrm>
            <a:off x="5038725" y="1476375"/>
            <a:ext cx="10953750" cy="7019925"/>
          </a:xfrm>
          <a:prstGeom prst="rect">
            <a:avLst/>
          </a:prstGeom>
          <a:noFill/>
          <a:ln w="57150">
            <a:solidFill>
              <a:srgbClr val="FCEFCB"/>
            </a:solidFill>
            <a:prstDash val="solid"/>
          </a:ln>
        </p:spPr>
      </p:sp>
      <p:grpSp>
        <p:nvGrpSpPr>
          <p:cNvPr id="77505"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6" name="Text 2"/>
          <p:cNvSpPr/>
          <p:nvPr/>
        </p:nvSpPr>
        <p:spPr>
          <a:xfrm>
            <a:off x="6477000" y="2638425"/>
            <a:ext cx="6496050" cy="2305050"/>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Thank you for</a:t>
            </a:r>
            <a:endParaRPr lang="en-US" sz="6000" dirty="0"/>
          </a:p>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choosing EaTemp</a:t>
            </a:r>
            <a:endParaRPr lang="en-US" sz="6000" dirty="0"/>
          </a:p>
        </p:txBody>
      </p:sp>
      <p:sp>
        <p:nvSpPr>
          <p:cNvPr id="7" name="Text 3"/>
          <p:cNvSpPr/>
          <p:nvPr/>
        </p:nvSpPr>
        <p:spPr>
          <a:xfrm>
            <a:off x="6477000" y="5133975"/>
            <a:ext cx="8471535" cy="2440305"/>
          </a:xfrm>
          <a:prstGeom prst="rect">
            <a:avLst/>
          </a:prstGeom>
          <a:noFill/>
          <a:ln/>
        </p:spPr>
        <p:txBody>
          <a:bodyPr wrap="square" lIns="0" tIns="0" rIns="0" bIns="0" rtlCol="0" anchor="t"/>
          <a:lstStyle/>
          <a:p>
            <a:pPr algn="l" indent="0" marL="0">
              <a:spcAft>
                <a:spcPts val="1200"/>
              </a:spcAft>
              <a:buNone/>
            </a:pPr>
            <a:r>
              <a:rPr lang="en-US" sz="2400" u="none" dirty="0">
                <a:solidFill>
                  <a:srgbClr val="FFFFFF"/>
                </a:solidFill>
                <a:latin typeface="Rajdhani" pitchFamily="34" charset="0"/>
                <a:ea typeface="Rajdhani" pitchFamily="34" charset="-122"/>
                <a:cs typeface="Rajdhani" pitchFamily="34" charset="-120"/>
              </a:rPr>
              <a:t>We offer free and high-quality slides templates for your presentations. We appreciate you choosing us and hope our templates have been helpful. </a:t>
            </a:r>
            <a:endParaRPr lang="en-US" sz="2400" dirty="0"/>
          </a:p>
          <a:p>
            <a:pPr algn="l" indent="0" marL="0">
              <a:spcAft>
                <a:spcPts val="1200"/>
              </a:spcAft>
              <a:buNone/>
            </a:pPr>
            <a:r>
              <a:rPr lang="en-US" sz="2400" u="none" dirty="0">
                <a:solidFill>
                  <a:srgbClr val="FFFFFF"/>
                </a:solidFill>
                <a:latin typeface="Rajdhani" pitchFamily="34" charset="0"/>
                <a:ea typeface="Rajdhani" pitchFamily="34" charset="-122"/>
                <a:cs typeface="Rajdhani" pitchFamily="34" charset="-120"/>
              </a:rPr>
              <a:t>As a new website, we rely on your support to grow, so please help us by sharing our site with your friends and colleagues. </a:t>
            </a:r>
            <a:endParaRPr lang="en-US" sz="2400" dirty="0"/>
          </a:p>
        </p:txBody>
      </p:sp>
      <p:sp>
        <p:nvSpPr>
          <p:cNvPr id="8" name="Text 4"/>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FFFFFF"/>
                </a:solidFill>
                <a:latin typeface="Inter" pitchFamily="34" charset="0"/>
                <a:ea typeface="Inter" pitchFamily="34" charset="-122"/>
                <a:cs typeface="Inter" pitchFamily="34" charset="-120"/>
              </a:rPr>
              <a:t>Credit | Image: </a:t>
            </a:r>
            <a:pPr algn="l" indent="0" marL="0">
              <a:buNone/>
            </a:pPr>
            <a:r>
              <a:rPr lang="en-US" sz="1800" u="sng" dirty="0">
                <a:solidFill>
                  <a:srgbClr val="FFFFFF"/>
                </a:solidFill>
                <a:uFill>
                  <a:solidFill>
                    <a:srgbClr val="00FF00"/>
                  </a:solidFill>
                </a:uFill>
                <a:latin typeface="Inter" pitchFamily="34" charset="0"/>
                <a:ea typeface="Inter" pitchFamily="34" charset="-122"/>
                <a:cs typeface="Inter" pitchFamily="34" charset="-120"/>
                <a:hlinkClick r:id="rId3"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FFFFFF"/>
                </a:solidFill>
                <a:latin typeface="Inter" pitchFamily="34" charset="0"/>
                <a:ea typeface="Inter" pitchFamily="34" charset="-122"/>
                <a:cs typeface="Inter" pitchFamily="34" charset="-120"/>
              </a:rPr>
              <a:t> </a:t>
            </a:r>
            <a:endParaRPr lang="en-US" sz="1800" dirty="0"/>
          </a:p>
        </p:txBody>
      </p:sp>
      <p:sp>
        <p:nvSpPr>
          <p:cNvPr id="9" name="Shape 5"/>
          <p:cNvSpPr/>
          <p:nvPr/>
        </p:nvSpPr>
        <p:spPr>
          <a:xfrm>
            <a:off x="-155" y="1504950"/>
            <a:ext cx="5277159" cy="0"/>
          </a:xfrm>
          <a:prstGeom prst="line">
            <a:avLst/>
          </a:prstGeom>
          <a:noFill/>
          <a:ln w="57150">
            <a:solidFill>
              <a:srgbClr val="FCEFCB"/>
            </a:solidFill>
            <a:prstDash val="solid"/>
          </a:ln>
        </p:spPr>
      </p:sp>
      <p:sp>
        <p:nvSpPr>
          <p:cNvPr id="10" name="Shape 6"/>
          <p:cNvSpPr/>
          <p:nvPr/>
        </p:nvSpPr>
        <p:spPr>
          <a:xfrm rot="5400000">
            <a:off x="10829846" y="5181600"/>
            <a:ext cx="10287159" cy="0"/>
          </a:xfrm>
          <a:prstGeom prst="line">
            <a:avLst/>
          </a:prstGeom>
          <a:noFill/>
          <a:ln w="57150">
            <a:solidFill>
              <a:srgbClr val="FCEFCB"/>
            </a:solidFill>
            <a:prstDash val="solid"/>
          </a:ln>
        </p:spPr>
      </p:sp>
      <p:pic>
        <p:nvPicPr>
          <p:cNvPr id="11" name="Image 2" descr="preencoded.png">    </p:cNvPr>
          <p:cNvPicPr>
            <a:picLocks noChangeAspect="1"/>
          </p:cNvPicPr>
          <p:nvPr/>
        </p:nvPicPr>
        <p:blipFill>
          <a:blip r:embed="rId4"/>
          <a:stretch>
            <a:fillRect/>
          </a:stretch>
        </p:blipFill>
        <p:spPr>
          <a:xfrm>
            <a:off x="0" y="3133725"/>
            <a:ext cx="5114925" cy="4695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4857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4219575" y="981075"/>
            <a:ext cx="10285095" cy="2055495"/>
          </a:xfrm>
          <a:prstGeom prst="rect">
            <a:avLst/>
          </a:prstGeom>
          <a:noFill/>
          <a:ln/>
        </p:spPr>
        <p:txBody>
          <a:bodyPr wrap="square" lIns="0" tIns="0" rIns="0" bIns="0" rtlCol="0" anchor="t"/>
          <a:lstStyle/>
          <a:p>
            <a:pPr algn="l" indent="0" marL="0">
              <a:buNone/>
            </a:pPr>
            <a:r>
              <a:rPr lang="en-US" sz="9600" b="1" u="none" dirty="0">
                <a:solidFill>
                  <a:srgbClr val="FBE6B4"/>
                </a:solidFill>
                <a:latin typeface="Playfair Display" pitchFamily="34" charset="0"/>
                <a:ea typeface="Playfair Display" pitchFamily="34" charset="-122"/>
                <a:cs typeface="Playfair Display" pitchFamily="34" charset="-120"/>
              </a:rPr>
              <a:t>Table of Contents</a:t>
            </a:r>
            <a:endParaRPr lang="en-US" sz="9600" dirty="0"/>
          </a:p>
        </p:txBody>
      </p:sp>
      <p:sp>
        <p:nvSpPr>
          <p:cNvPr id="6" name="Shape 2"/>
          <p:cNvSpPr/>
          <p:nvPr/>
        </p:nvSpPr>
        <p:spPr>
          <a:xfrm>
            <a:off x="676275" y="809625"/>
            <a:ext cx="16935450" cy="8658225"/>
          </a:xfrm>
          <a:prstGeom prst="rect">
            <a:avLst/>
          </a:prstGeom>
          <a:noFill/>
          <a:ln w="57150">
            <a:solidFill>
              <a:srgbClr val="FCEFCB"/>
            </a:solidFill>
            <a:prstDash val="solid"/>
          </a:ln>
        </p:spPr>
      </p:sp>
      <p:sp>
        <p:nvSpPr>
          <p:cNvPr id="7" name="Shape 3"/>
          <p:cNvSpPr/>
          <p:nvPr/>
        </p:nvSpPr>
        <p:spPr>
          <a:xfrm>
            <a:off x="676227" y="2933700"/>
            <a:ext cx="16849822" cy="0"/>
          </a:xfrm>
          <a:prstGeom prst="line">
            <a:avLst/>
          </a:prstGeom>
          <a:noFill/>
          <a:ln w="57150">
            <a:solidFill>
              <a:srgbClr val="FCEFCB"/>
            </a:solidFill>
            <a:prstDash val="solid"/>
          </a:ln>
        </p:spPr>
      </p:sp>
      <p:grpSp>
        <p:nvGrpSpPr>
          <p:cNvPr id="75887" name="Group"/>
          <p:cNvGrpSpPr/>
          <p:nvPr/>
        </p:nvGrpSpPr>
        <p:grpSpPr>
          <a:xfrm>
            <a:off x="1200150" y="3390900"/>
            <a:ext cx="1219200" cy="1219200"/>
            <a:chOff x="1200150" y="3390900"/>
            <a:chExt cx="1219200" cy="1219200"/>
          </a:xfrm>
        </p:grpSpPr>
        <p:sp>
          <p:nvSpPr>
            <p:cNvPr id="8" name="Shape 4"/>
            <p:cNvSpPr/>
            <p:nvPr/>
          </p:nvSpPr>
          <p:spPr>
            <a:xfrm>
              <a:off x="1200150" y="3390900"/>
              <a:ext cx="1219200" cy="1219200"/>
            </a:xfrm>
            <a:prstGeom prst="ellipse">
              <a:avLst/>
            </a:prstGeom>
            <a:noFill/>
            <a:ln w="38100">
              <a:solidFill>
                <a:srgbClr val="FCEFCB"/>
              </a:solidFill>
              <a:prstDash val="solid"/>
            </a:ln>
          </p:spPr>
        </p:sp>
        <p:sp>
          <p:nvSpPr>
            <p:cNvPr id="9" name="Text 5"/>
            <p:cNvSpPr/>
            <p:nvPr/>
          </p:nvSpPr>
          <p:spPr>
            <a:xfrm>
              <a:off x="1491615" y="3558540"/>
              <a:ext cx="636270"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01</a:t>
              </a:r>
              <a:endParaRPr lang="en-US" sz="3600" dirty="0"/>
            </a:p>
          </p:txBody>
        </p:sp>
      </p:grpSp>
      <p:grpSp>
        <p:nvGrpSpPr>
          <p:cNvPr id="78523" name="Group"/>
          <p:cNvGrpSpPr/>
          <p:nvPr/>
        </p:nvGrpSpPr>
        <p:grpSpPr>
          <a:xfrm>
            <a:off x="2571750" y="3462338"/>
            <a:ext cx="4206240" cy="1183005"/>
            <a:chOff x="2571750" y="3462338"/>
            <a:chExt cx="4206240" cy="1183005"/>
          </a:xfrm>
        </p:grpSpPr>
        <p:sp>
          <p:nvSpPr>
            <p:cNvPr id="10" name="Text 6"/>
            <p:cNvSpPr/>
            <p:nvPr/>
          </p:nvSpPr>
          <p:spPr>
            <a:xfrm>
              <a:off x="2571750" y="3462338"/>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Introduction</a:t>
              </a:r>
              <a:endParaRPr lang="en-US" sz="3600" dirty="0"/>
            </a:p>
          </p:txBody>
        </p:sp>
        <p:sp>
          <p:nvSpPr>
            <p:cNvPr id="11" name="Text 7"/>
            <p:cNvSpPr/>
            <p:nvPr/>
          </p:nvSpPr>
          <p:spPr>
            <a:xfrm>
              <a:off x="2571750" y="4148138"/>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The Extraordinary Realm</a:t>
              </a:r>
              <a:endParaRPr lang="en-US" sz="2400" dirty="0"/>
            </a:p>
          </p:txBody>
        </p:sp>
      </p:grpSp>
      <p:grpSp>
        <p:nvGrpSpPr>
          <p:cNvPr id="32458" name="Group"/>
          <p:cNvGrpSpPr/>
          <p:nvPr/>
        </p:nvGrpSpPr>
        <p:grpSpPr>
          <a:xfrm>
            <a:off x="6800850" y="3390900"/>
            <a:ext cx="1219200" cy="1219200"/>
            <a:chOff x="6800850" y="3390900"/>
            <a:chExt cx="1219200" cy="1219200"/>
          </a:xfrm>
        </p:grpSpPr>
        <p:sp>
          <p:nvSpPr>
            <p:cNvPr id="12" name="Shape 8"/>
            <p:cNvSpPr/>
            <p:nvPr/>
          </p:nvSpPr>
          <p:spPr>
            <a:xfrm>
              <a:off x="6800850" y="3390900"/>
              <a:ext cx="1219200" cy="1219200"/>
            </a:xfrm>
            <a:prstGeom prst="rect">
              <a:avLst/>
            </a:prstGeom>
            <a:noFill/>
            <a:ln w="38100">
              <a:solidFill>
                <a:srgbClr val="FCEFCB"/>
              </a:solidFill>
              <a:prstDash val="solid"/>
            </a:ln>
          </p:spPr>
        </p:sp>
        <p:sp>
          <p:nvSpPr>
            <p:cNvPr id="13" name="Text 9"/>
            <p:cNvSpPr/>
            <p:nvPr/>
          </p:nvSpPr>
          <p:spPr>
            <a:xfrm>
              <a:off x="7058978" y="3558540"/>
              <a:ext cx="702945"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02</a:t>
              </a:r>
              <a:endParaRPr lang="en-US" sz="3600" dirty="0"/>
            </a:p>
          </p:txBody>
        </p:sp>
      </p:grpSp>
      <p:grpSp>
        <p:nvGrpSpPr>
          <p:cNvPr id="14293" name="Group"/>
          <p:cNvGrpSpPr/>
          <p:nvPr/>
        </p:nvGrpSpPr>
        <p:grpSpPr>
          <a:xfrm>
            <a:off x="8172450" y="3462338"/>
            <a:ext cx="4206240" cy="1183005"/>
            <a:chOff x="8172450" y="3462338"/>
            <a:chExt cx="4206240" cy="1183005"/>
          </a:xfrm>
        </p:grpSpPr>
        <p:sp>
          <p:nvSpPr>
            <p:cNvPr id="14" name="Text 10"/>
            <p:cNvSpPr/>
            <p:nvPr/>
          </p:nvSpPr>
          <p:spPr>
            <a:xfrm>
              <a:off x="8172450" y="3462338"/>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Encounters</a:t>
              </a:r>
              <a:endParaRPr lang="en-US" sz="3600" dirty="0"/>
            </a:p>
          </p:txBody>
        </p:sp>
        <p:sp>
          <p:nvSpPr>
            <p:cNvPr id="15" name="Text 11"/>
            <p:cNvSpPr/>
            <p:nvPr/>
          </p:nvSpPr>
          <p:spPr>
            <a:xfrm>
              <a:off x="8172450" y="4148138"/>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Unicorn Sightings</a:t>
              </a:r>
              <a:endParaRPr lang="en-US" sz="2400" dirty="0"/>
            </a:p>
          </p:txBody>
        </p:sp>
      </p:grpSp>
      <p:grpSp>
        <p:nvGrpSpPr>
          <p:cNvPr id="20085" name="Group"/>
          <p:cNvGrpSpPr/>
          <p:nvPr/>
        </p:nvGrpSpPr>
        <p:grpSpPr>
          <a:xfrm>
            <a:off x="1200150" y="5629275"/>
            <a:ext cx="1219200" cy="1219200"/>
            <a:chOff x="1200150" y="5629275"/>
            <a:chExt cx="1219200" cy="1219200"/>
          </a:xfrm>
        </p:grpSpPr>
        <p:sp>
          <p:nvSpPr>
            <p:cNvPr id="16" name="Shape 12"/>
            <p:cNvSpPr/>
            <p:nvPr/>
          </p:nvSpPr>
          <p:spPr>
            <a:xfrm>
              <a:off x="1200150" y="5629275"/>
              <a:ext cx="1219200" cy="1219200"/>
            </a:xfrm>
            <a:prstGeom prst="rect">
              <a:avLst/>
            </a:prstGeom>
            <a:noFill/>
            <a:ln w="38100">
              <a:solidFill>
                <a:srgbClr val="FCEFCB"/>
              </a:solidFill>
              <a:prstDash val="solid"/>
            </a:ln>
          </p:spPr>
        </p:sp>
        <p:sp>
          <p:nvSpPr>
            <p:cNvPr id="17" name="Text 13"/>
            <p:cNvSpPr/>
            <p:nvPr/>
          </p:nvSpPr>
          <p:spPr>
            <a:xfrm>
              <a:off x="1467803" y="5796915"/>
              <a:ext cx="683895"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03</a:t>
              </a:r>
              <a:endParaRPr lang="en-US" sz="3600" dirty="0"/>
            </a:p>
          </p:txBody>
        </p:sp>
      </p:grpSp>
      <p:grpSp>
        <p:nvGrpSpPr>
          <p:cNvPr id="76779" name="Group"/>
          <p:cNvGrpSpPr/>
          <p:nvPr/>
        </p:nvGrpSpPr>
        <p:grpSpPr>
          <a:xfrm>
            <a:off x="2571750" y="5700713"/>
            <a:ext cx="4206240" cy="1183005"/>
            <a:chOff x="2571750" y="5700713"/>
            <a:chExt cx="4206240" cy="1183005"/>
          </a:xfrm>
        </p:grpSpPr>
        <p:sp>
          <p:nvSpPr>
            <p:cNvPr id="18" name="Text 14"/>
            <p:cNvSpPr/>
            <p:nvPr/>
          </p:nvSpPr>
          <p:spPr>
            <a:xfrm>
              <a:off x="2571750" y="5700713"/>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Wonders</a:t>
              </a:r>
              <a:endParaRPr lang="en-US" sz="3600" dirty="0"/>
            </a:p>
          </p:txBody>
        </p:sp>
        <p:sp>
          <p:nvSpPr>
            <p:cNvPr id="19" name="Text 15"/>
            <p:cNvSpPr/>
            <p:nvPr/>
          </p:nvSpPr>
          <p:spPr>
            <a:xfrm>
              <a:off x="2571750" y="6386513"/>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Wishes Granted</a:t>
              </a:r>
              <a:endParaRPr lang="en-US" sz="2400" dirty="0"/>
            </a:p>
          </p:txBody>
        </p:sp>
      </p:grpSp>
      <p:grpSp>
        <p:nvGrpSpPr>
          <p:cNvPr id="97656" name="Group"/>
          <p:cNvGrpSpPr/>
          <p:nvPr/>
        </p:nvGrpSpPr>
        <p:grpSpPr>
          <a:xfrm>
            <a:off x="6800850" y="5629275"/>
            <a:ext cx="1219200" cy="1219200"/>
            <a:chOff x="6800850" y="5629275"/>
            <a:chExt cx="1219200" cy="1219200"/>
          </a:xfrm>
        </p:grpSpPr>
        <p:sp>
          <p:nvSpPr>
            <p:cNvPr id="20" name="Shape 16"/>
            <p:cNvSpPr/>
            <p:nvPr/>
          </p:nvSpPr>
          <p:spPr>
            <a:xfrm>
              <a:off x="6800850" y="5629275"/>
              <a:ext cx="1219200" cy="1219200"/>
            </a:xfrm>
            <a:prstGeom prst="ellipse">
              <a:avLst/>
            </a:prstGeom>
            <a:noFill/>
            <a:ln w="38100">
              <a:solidFill>
                <a:srgbClr val="FCEFCB"/>
              </a:solidFill>
              <a:prstDash val="solid"/>
            </a:ln>
          </p:spPr>
        </p:sp>
        <p:sp>
          <p:nvSpPr>
            <p:cNvPr id="21" name="Text 17"/>
            <p:cNvSpPr/>
            <p:nvPr/>
          </p:nvSpPr>
          <p:spPr>
            <a:xfrm>
              <a:off x="7063740" y="5796915"/>
              <a:ext cx="693420"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04</a:t>
              </a:r>
              <a:endParaRPr lang="en-US" sz="3600" dirty="0"/>
            </a:p>
          </p:txBody>
        </p:sp>
      </p:grpSp>
      <p:grpSp>
        <p:nvGrpSpPr>
          <p:cNvPr id="40265" name="Group"/>
          <p:cNvGrpSpPr/>
          <p:nvPr/>
        </p:nvGrpSpPr>
        <p:grpSpPr>
          <a:xfrm>
            <a:off x="8172450" y="5700713"/>
            <a:ext cx="4206240" cy="1183005"/>
            <a:chOff x="8172450" y="5700713"/>
            <a:chExt cx="4206240" cy="1183005"/>
          </a:xfrm>
        </p:grpSpPr>
        <p:sp>
          <p:nvSpPr>
            <p:cNvPr id="22" name="Text 18"/>
            <p:cNvSpPr/>
            <p:nvPr/>
          </p:nvSpPr>
          <p:spPr>
            <a:xfrm>
              <a:off x="8172450" y="5700713"/>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Magic</a:t>
              </a:r>
              <a:endParaRPr lang="en-US" sz="3600" dirty="0"/>
            </a:p>
          </p:txBody>
        </p:sp>
        <p:sp>
          <p:nvSpPr>
            <p:cNvPr id="23" name="Text 19"/>
            <p:cNvSpPr/>
            <p:nvPr/>
          </p:nvSpPr>
          <p:spPr>
            <a:xfrm>
              <a:off x="8172450" y="6386513"/>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Spellcasting</a:t>
              </a:r>
              <a:endParaRPr lang="en-US" sz="2400" dirty="0"/>
            </a:p>
          </p:txBody>
        </p:sp>
      </p:grpSp>
      <p:grpSp>
        <p:nvGrpSpPr>
          <p:cNvPr id="59391" name="Group"/>
          <p:cNvGrpSpPr/>
          <p:nvPr/>
        </p:nvGrpSpPr>
        <p:grpSpPr>
          <a:xfrm>
            <a:off x="1200150" y="7867650"/>
            <a:ext cx="1219200" cy="1219200"/>
            <a:chOff x="1200150" y="7867650"/>
            <a:chExt cx="1219200" cy="1219200"/>
          </a:xfrm>
        </p:grpSpPr>
        <p:sp>
          <p:nvSpPr>
            <p:cNvPr id="24" name="Shape 20"/>
            <p:cNvSpPr/>
            <p:nvPr/>
          </p:nvSpPr>
          <p:spPr>
            <a:xfrm>
              <a:off x="1200150" y="7867650"/>
              <a:ext cx="1219200" cy="1219200"/>
            </a:xfrm>
            <a:prstGeom prst="ellipse">
              <a:avLst/>
            </a:prstGeom>
            <a:noFill/>
            <a:ln w="38100">
              <a:solidFill>
                <a:srgbClr val="FCEFCB"/>
              </a:solidFill>
              <a:prstDash val="solid"/>
            </a:ln>
          </p:spPr>
        </p:sp>
        <p:sp>
          <p:nvSpPr>
            <p:cNvPr id="25" name="Text 21"/>
            <p:cNvSpPr/>
            <p:nvPr/>
          </p:nvSpPr>
          <p:spPr>
            <a:xfrm>
              <a:off x="1477328" y="8035290"/>
              <a:ext cx="664845"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05</a:t>
              </a:r>
              <a:endParaRPr lang="en-US" sz="3600" dirty="0"/>
            </a:p>
          </p:txBody>
        </p:sp>
      </p:grpSp>
      <p:grpSp>
        <p:nvGrpSpPr>
          <p:cNvPr id="57596" name="Group"/>
          <p:cNvGrpSpPr/>
          <p:nvPr/>
        </p:nvGrpSpPr>
        <p:grpSpPr>
          <a:xfrm>
            <a:off x="2571750" y="7939087"/>
            <a:ext cx="4206240" cy="1183006"/>
            <a:chOff x="2571750" y="7939087"/>
            <a:chExt cx="4206240" cy="1183006"/>
          </a:xfrm>
        </p:grpSpPr>
        <p:sp>
          <p:nvSpPr>
            <p:cNvPr id="26" name="Text 22"/>
            <p:cNvSpPr/>
            <p:nvPr/>
          </p:nvSpPr>
          <p:spPr>
            <a:xfrm>
              <a:off x="2571750" y="7939087"/>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Adventure</a:t>
              </a:r>
              <a:endParaRPr lang="en-US" sz="3600" dirty="0"/>
            </a:p>
          </p:txBody>
        </p:sp>
        <p:sp>
          <p:nvSpPr>
            <p:cNvPr id="27" name="Text 23"/>
            <p:cNvSpPr/>
            <p:nvPr/>
          </p:nvSpPr>
          <p:spPr>
            <a:xfrm>
              <a:off x="2571750" y="8624888"/>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Happily Ever After</a:t>
              </a:r>
              <a:endParaRPr lang="en-US" sz="2400" dirty="0"/>
            </a:p>
          </p:txBody>
        </p:sp>
      </p:grpSp>
      <p:grpSp>
        <p:nvGrpSpPr>
          <p:cNvPr id="15918" name="Group"/>
          <p:cNvGrpSpPr/>
          <p:nvPr/>
        </p:nvGrpSpPr>
        <p:grpSpPr>
          <a:xfrm>
            <a:off x="6800850" y="7867650"/>
            <a:ext cx="1219200" cy="1219200"/>
            <a:chOff x="6800850" y="7867650"/>
            <a:chExt cx="1219200" cy="1219200"/>
          </a:xfrm>
        </p:grpSpPr>
        <p:sp>
          <p:nvSpPr>
            <p:cNvPr id="28" name="Shape 24"/>
            <p:cNvSpPr/>
            <p:nvPr/>
          </p:nvSpPr>
          <p:spPr>
            <a:xfrm>
              <a:off x="6800850" y="7867650"/>
              <a:ext cx="1219200" cy="1219200"/>
            </a:xfrm>
            <a:prstGeom prst="rect">
              <a:avLst/>
            </a:prstGeom>
            <a:noFill/>
            <a:ln w="38100">
              <a:solidFill>
                <a:srgbClr val="FCEFCB"/>
              </a:solidFill>
              <a:prstDash val="solid"/>
            </a:ln>
          </p:spPr>
        </p:sp>
        <p:sp>
          <p:nvSpPr>
            <p:cNvPr id="29" name="Text 25"/>
            <p:cNvSpPr/>
            <p:nvPr/>
          </p:nvSpPr>
          <p:spPr>
            <a:xfrm>
              <a:off x="7054215" y="8035290"/>
              <a:ext cx="712470" cy="769620"/>
            </a:xfrm>
            <a:prstGeom prst="rect">
              <a:avLst/>
            </a:prstGeom>
            <a:noFill/>
            <a:ln/>
          </p:spPr>
          <p:txBody>
            <a:bodyPr wrap="square" lIns="0" tIns="0" rIns="0" bIns="0" rtlCol="0" anchor="ctr"/>
            <a:lstStyle/>
            <a:p>
              <a:pPr algn="ctr" indent="0" marL="0">
                <a:buNone/>
              </a:pPr>
              <a:r>
                <a:rPr lang="en-US" sz="3600" b="1" u="none" dirty="0">
                  <a:solidFill>
                    <a:srgbClr val="FCEFCB"/>
                  </a:solidFill>
                  <a:latin typeface="Playfair Display" pitchFamily="34" charset="0"/>
                  <a:ea typeface="Playfair Display" pitchFamily="34" charset="-122"/>
                  <a:cs typeface="Playfair Display" pitchFamily="34" charset="-120"/>
                </a:rPr>
                <a:t>06</a:t>
              </a:r>
              <a:endParaRPr lang="en-US" sz="3600" dirty="0"/>
            </a:p>
          </p:txBody>
        </p:sp>
      </p:grpSp>
      <p:grpSp>
        <p:nvGrpSpPr>
          <p:cNvPr id="32337" name="Group"/>
          <p:cNvGrpSpPr/>
          <p:nvPr/>
        </p:nvGrpSpPr>
        <p:grpSpPr>
          <a:xfrm>
            <a:off x="8172450" y="7939087"/>
            <a:ext cx="4206240" cy="1183006"/>
            <a:chOff x="8172450" y="7939087"/>
            <a:chExt cx="4206240" cy="1183006"/>
          </a:xfrm>
        </p:grpSpPr>
        <p:sp>
          <p:nvSpPr>
            <p:cNvPr id="30" name="Text 26"/>
            <p:cNvSpPr/>
            <p:nvPr/>
          </p:nvSpPr>
          <p:spPr>
            <a:xfrm>
              <a:off x="8172450" y="7939087"/>
              <a:ext cx="420624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Conclusion</a:t>
              </a:r>
              <a:endParaRPr lang="en-US" sz="3600" dirty="0"/>
            </a:p>
          </p:txBody>
        </p:sp>
        <p:sp>
          <p:nvSpPr>
            <p:cNvPr id="31" name="Text 27"/>
            <p:cNvSpPr/>
            <p:nvPr/>
          </p:nvSpPr>
          <p:spPr>
            <a:xfrm>
              <a:off x="8172450" y="8624888"/>
              <a:ext cx="4175760" cy="4972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Embrace the Fantasy</a:t>
              </a:r>
              <a:endParaRPr lang="en-US" sz="2400" dirty="0"/>
            </a:p>
          </p:txBody>
        </p:sp>
      </p:grpSp>
      <p:pic>
        <p:nvPicPr>
          <p:cNvPr id="32" name="Image 2" descr="preencoded.png">    </p:cNvPr>
          <p:cNvPicPr>
            <a:picLocks noChangeAspect="1"/>
          </p:cNvPicPr>
          <p:nvPr/>
        </p:nvPicPr>
        <p:blipFill>
          <a:blip r:embed="rId3"/>
          <a:stretch>
            <a:fillRect/>
          </a:stretch>
        </p:blipFill>
        <p:spPr>
          <a:xfrm>
            <a:off x="10677525" y="4076700"/>
            <a:ext cx="6800850" cy="40195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10764"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2219325" y="1790700"/>
            <a:ext cx="113633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The Realm of the Extraordinary</a:t>
            </a:r>
            <a:endParaRPr lang="en-US" sz="6000" dirty="0"/>
          </a:p>
        </p:txBody>
      </p:sp>
      <p:grpSp>
        <p:nvGrpSpPr>
          <p:cNvPr id="65816" name="Group"/>
          <p:cNvGrpSpPr/>
          <p:nvPr/>
        </p:nvGrpSpPr>
        <p:grpSpPr>
          <a:xfrm>
            <a:off x="2219325" y="4371975"/>
            <a:ext cx="13910310" cy="3621405"/>
            <a:chOff x="2219325" y="4371975"/>
            <a:chExt cx="13910310" cy="3621405"/>
          </a:xfrm>
        </p:grpSpPr>
        <p:sp>
          <p:nvSpPr>
            <p:cNvPr id="6" name="Text 2"/>
            <p:cNvSpPr/>
            <p:nvPr/>
          </p:nvSpPr>
          <p:spPr>
            <a:xfrm>
              <a:off x="2219325" y="4371975"/>
              <a:ext cx="6604635" cy="36214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7" name="Text 3"/>
            <p:cNvSpPr/>
            <p:nvPr/>
          </p:nvSpPr>
          <p:spPr>
            <a:xfrm>
              <a:off x="9525000" y="4371975"/>
              <a:ext cx="6604635" cy="3621405"/>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
        <p:nvSpPr>
          <p:cNvPr id="8" name="Shape 4"/>
          <p:cNvSpPr/>
          <p:nvPr/>
        </p:nvSpPr>
        <p:spPr>
          <a:xfrm>
            <a:off x="2219259" y="3533775"/>
            <a:ext cx="12354057" cy="0"/>
          </a:xfrm>
          <a:prstGeom prst="line">
            <a:avLst/>
          </a:prstGeom>
          <a:noFill/>
          <a:ln w="57150">
            <a:solidFill>
              <a:srgbClr val="FCEFCB"/>
            </a:solidFill>
            <a:prstDash val="solid"/>
          </a:ln>
        </p:spPr>
      </p:sp>
      <p:pic>
        <p:nvPicPr>
          <p:cNvPr id="9" name="Image 2" descr="preencoded.png">    </p:cNvPr>
          <p:cNvPicPr>
            <a:picLocks noChangeAspect="1"/>
          </p:cNvPicPr>
          <p:nvPr/>
        </p:nvPicPr>
        <p:blipFill>
          <a:blip r:embed="rId3"/>
          <a:stretch>
            <a:fillRect/>
          </a:stretch>
        </p:blipFill>
        <p:spPr>
          <a:xfrm>
            <a:off x="14963775" y="2952750"/>
            <a:ext cx="1219200" cy="1219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pic>
        <p:nvPicPr>
          <p:cNvPr id="3" name="Image 1" descr="preencoded.png">    </p:cNvPr>
          <p:cNvPicPr>
            <a:picLocks noChangeAspect="1"/>
          </p:cNvPicPr>
          <p:nvPr/>
        </p:nvPicPr>
        <p:blipFill>
          <a:blip r:embed="rId2"/>
          <a:stretch>
            <a:fillRect/>
          </a:stretch>
        </p:blipFill>
        <p:spPr>
          <a:xfrm>
            <a:off x="7981950" y="876300"/>
            <a:ext cx="9391650" cy="8534400"/>
          </a:xfrm>
          <a:prstGeom prst="rect">
            <a:avLst/>
          </a:prstGeom>
        </p:spPr>
      </p:pic>
      <p:grpSp>
        <p:nvGrpSpPr>
          <p:cNvPr id="3150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10243" name="Group"/>
          <p:cNvGrpSpPr/>
          <p:nvPr/>
        </p:nvGrpSpPr>
        <p:grpSpPr>
          <a:xfrm>
            <a:off x="1333500" y="1066800"/>
            <a:ext cx="5905500" cy="3905250"/>
            <a:chOff x="1333500" y="1066800"/>
            <a:chExt cx="5905500" cy="3905250"/>
          </a:xfrm>
        </p:grpSpPr>
        <p:sp>
          <p:nvSpPr>
            <p:cNvPr id="6" name="Shape 1"/>
            <p:cNvSpPr/>
            <p:nvPr/>
          </p:nvSpPr>
          <p:spPr>
            <a:xfrm>
              <a:off x="1333500" y="1066800"/>
              <a:ext cx="5905500" cy="3905250"/>
            </a:xfrm>
            <a:prstGeom prst="rect">
              <a:avLst/>
            </a:prstGeom>
            <a:noFill/>
            <a:ln w="38100">
              <a:solidFill>
                <a:srgbClr val="FCEFCB"/>
              </a:solidFill>
              <a:prstDash val="solid"/>
            </a:ln>
          </p:spPr>
        </p:sp>
        <p:pic>
          <p:nvPicPr>
            <p:cNvPr id="7" name="Image 3" descr="preencoded.png">    </p:cNvPr>
            <p:cNvPicPr>
              <a:picLocks noChangeAspect="1"/>
            </p:cNvPicPr>
            <p:nvPr/>
          </p:nvPicPr>
          <p:blipFill>
            <a:blip r:embed="rId4"/>
            <a:stretch>
              <a:fillRect/>
            </a:stretch>
          </p:blipFill>
          <p:spPr>
            <a:xfrm>
              <a:off x="3952875" y="1295400"/>
              <a:ext cx="666750" cy="666750"/>
            </a:xfrm>
            <a:prstGeom prst="rect">
              <a:avLst/>
            </a:prstGeom>
          </p:spPr>
        </p:pic>
        <p:pic>
          <p:nvPicPr>
            <p:cNvPr id="8" name="Image 4" descr="preencoded.png">    </p:cNvPr>
            <p:cNvPicPr>
              <a:picLocks noChangeAspect="1"/>
            </p:cNvPicPr>
            <p:nvPr/>
          </p:nvPicPr>
          <p:blipFill>
            <a:blip r:embed="rId5"/>
            <a:stretch>
              <a:fillRect/>
            </a:stretch>
          </p:blipFill>
          <p:spPr>
            <a:xfrm>
              <a:off x="4181475" y="1905000"/>
              <a:ext cx="209550" cy="209550"/>
            </a:xfrm>
            <a:prstGeom prst="rect">
              <a:avLst/>
            </a:prstGeom>
          </p:spPr>
        </p:pic>
        <p:pic>
          <p:nvPicPr>
            <p:cNvPr id="9" name="Image 5" descr="preencoded.png">    </p:cNvPr>
            <p:cNvPicPr>
              <a:picLocks noChangeAspect="1"/>
            </p:cNvPicPr>
            <p:nvPr/>
          </p:nvPicPr>
          <p:blipFill>
            <a:blip r:embed="rId6"/>
            <a:stretch>
              <a:fillRect/>
            </a:stretch>
          </p:blipFill>
          <p:spPr>
            <a:xfrm>
              <a:off x="4257675" y="2057400"/>
              <a:ext cx="57150" cy="209550"/>
            </a:xfrm>
            <a:prstGeom prst="rect">
              <a:avLst/>
            </a:prstGeom>
          </p:spPr>
        </p:pic>
        <p:sp>
          <p:nvSpPr>
            <p:cNvPr id="10" name="Text 2"/>
            <p:cNvSpPr/>
            <p:nvPr/>
          </p:nvSpPr>
          <p:spPr>
            <a:xfrm>
              <a:off x="1592580" y="2495550"/>
              <a:ext cx="5387340"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Unicorn Sightings</a:t>
              </a:r>
              <a:endParaRPr lang="en-US" sz="3600" dirty="0"/>
            </a:p>
          </p:txBody>
        </p:sp>
        <p:sp>
          <p:nvSpPr>
            <p:cNvPr id="11" name="Text 3"/>
            <p:cNvSpPr/>
            <p:nvPr/>
          </p:nvSpPr>
          <p:spPr>
            <a:xfrm>
              <a:off x="1607820" y="3181350"/>
              <a:ext cx="5356860" cy="1668780"/>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 record of the number of unicorns spotted in the fantasy realm and the beauty and mystery that surrounds these enchanting creatures.</a:t>
              </a:r>
              <a:endParaRPr lang="en-US" sz="2400" dirty="0"/>
            </a:p>
          </p:txBody>
        </p:sp>
      </p:grpSp>
      <p:grpSp>
        <p:nvGrpSpPr>
          <p:cNvPr id="59641" name="Group"/>
          <p:cNvGrpSpPr/>
          <p:nvPr/>
        </p:nvGrpSpPr>
        <p:grpSpPr>
          <a:xfrm>
            <a:off x="1333500" y="5934075"/>
            <a:ext cx="5905500" cy="3362325"/>
            <a:chOff x="1333500" y="5934075"/>
            <a:chExt cx="5905500" cy="3362325"/>
          </a:xfrm>
        </p:grpSpPr>
        <p:sp>
          <p:nvSpPr>
            <p:cNvPr id="12" name="Shape 4"/>
            <p:cNvSpPr/>
            <p:nvPr/>
          </p:nvSpPr>
          <p:spPr>
            <a:xfrm>
              <a:off x="1333500" y="5934075"/>
              <a:ext cx="5905500" cy="3362325"/>
            </a:xfrm>
            <a:prstGeom prst="rect">
              <a:avLst/>
            </a:prstGeom>
            <a:noFill/>
            <a:ln w="38100">
              <a:solidFill>
                <a:srgbClr val="FCEFCB"/>
              </a:solidFill>
              <a:prstDash val="solid"/>
            </a:ln>
          </p:spPr>
        </p:sp>
        <p:pic>
          <p:nvPicPr>
            <p:cNvPr id="13" name="Image 6" descr="preencoded.png">    </p:cNvPr>
            <p:cNvPicPr>
              <a:picLocks noChangeAspect="1"/>
            </p:cNvPicPr>
            <p:nvPr/>
          </p:nvPicPr>
          <p:blipFill>
            <a:blip r:embed="rId7"/>
            <a:stretch>
              <a:fillRect/>
            </a:stretch>
          </p:blipFill>
          <p:spPr>
            <a:xfrm>
              <a:off x="3876675" y="6134100"/>
              <a:ext cx="819150" cy="876300"/>
            </a:xfrm>
            <a:prstGeom prst="rect">
              <a:avLst/>
            </a:prstGeom>
          </p:spPr>
        </p:pic>
        <p:grpSp>
          <p:nvGrpSpPr>
            <p:cNvPr id="19869" name="Group"/>
            <p:cNvGrpSpPr/>
            <p:nvPr/>
          </p:nvGrpSpPr>
          <p:grpSpPr>
            <a:xfrm>
              <a:off x="1592580" y="7210425"/>
              <a:ext cx="5387340" cy="1964055"/>
              <a:chOff x="1592580" y="7210425"/>
              <a:chExt cx="5387340" cy="1964055"/>
            </a:xfrm>
          </p:grpSpPr>
          <p:sp>
            <p:nvSpPr>
              <p:cNvPr id="14" name="Text 5"/>
              <p:cNvSpPr/>
              <p:nvPr/>
            </p:nvSpPr>
            <p:spPr>
              <a:xfrm>
                <a:off x="1592580" y="7210425"/>
                <a:ext cx="5387340" cy="769620"/>
              </a:xfrm>
              <a:prstGeom prst="rect">
                <a:avLst/>
              </a:prstGeom>
              <a:noFill/>
              <a:ln/>
            </p:spPr>
            <p:txBody>
              <a:bodyPr wrap="square" lIns="0" tIns="0" rIns="0" bIns="0" rtlCol="0" anchor="t"/>
              <a:lstStyle/>
              <a:p>
                <a:pPr algn="ctr" indent="0" marL="0">
                  <a:buNone/>
                </a:pPr>
                <a:r>
                  <a:rPr lang="en-US" sz="3600" b="1" u="none" dirty="0">
                    <a:solidFill>
                      <a:srgbClr val="FFFFFF"/>
                    </a:solidFill>
                    <a:latin typeface="Playfair Display" pitchFamily="34" charset="0"/>
                    <a:ea typeface="Playfair Display" pitchFamily="34" charset="-122"/>
                    <a:cs typeface="Playfair Display" pitchFamily="34" charset="-120"/>
                  </a:rPr>
                  <a:t>Dragon Taming</a:t>
                </a:r>
                <a:endParaRPr lang="en-US" sz="3600" dirty="0"/>
              </a:p>
            </p:txBody>
          </p:sp>
          <p:sp>
            <p:nvSpPr>
              <p:cNvPr id="15" name="Text 6"/>
              <p:cNvSpPr/>
              <p:nvPr/>
            </p:nvSpPr>
            <p:spPr>
              <a:xfrm>
                <a:off x="1607820" y="7896225"/>
                <a:ext cx="5356860" cy="1278255"/>
              </a:xfrm>
              <a:prstGeom prst="rect">
                <a:avLst/>
              </a:prstGeom>
              <a:noFill/>
              <a:ln/>
            </p:spPr>
            <p:txBody>
              <a:bodyPr wrap="square" lIns="0" tIns="0" rIns="0" bIns="0" rtlCol="0" anchor="t"/>
              <a:lstStyle/>
              <a:p>
                <a:pPr algn="ctr" indent="0" marL="0">
                  <a:buNone/>
                </a:pPr>
                <a:r>
                  <a:rPr lang="en-US" sz="2400" u="none" dirty="0">
                    <a:solidFill>
                      <a:srgbClr val="FFFFFF"/>
                    </a:solidFill>
                    <a:latin typeface="Rajdhani" pitchFamily="34" charset="0"/>
                    <a:ea typeface="Rajdhani" pitchFamily="34" charset="-122"/>
                    <a:cs typeface="Rajdhani"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51674"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10487" name="Group"/>
          <p:cNvGrpSpPr/>
          <p:nvPr/>
        </p:nvGrpSpPr>
        <p:grpSpPr>
          <a:xfrm>
            <a:off x="2200275" y="1038225"/>
            <a:ext cx="6096000" cy="5648325"/>
            <a:chOff x="2200275" y="1038225"/>
            <a:chExt cx="6096000" cy="5648325"/>
          </a:xfrm>
        </p:grpSpPr>
        <p:pic>
          <p:nvPicPr>
            <p:cNvPr id="5" name="Image 2" descr="preencoded.png">    </p:cNvPr>
            <p:cNvPicPr>
              <a:picLocks noChangeAspect="1"/>
            </p:cNvPicPr>
            <p:nvPr/>
          </p:nvPicPr>
          <p:blipFill>
            <a:blip r:embed="rId3"/>
            <a:stretch>
              <a:fillRect/>
            </a:stretch>
          </p:blipFill>
          <p:spPr>
            <a:xfrm>
              <a:off x="2200275" y="1038225"/>
              <a:ext cx="6096000" cy="5648325"/>
            </a:xfrm>
            <a:prstGeom prst="rect">
              <a:avLst/>
            </a:prstGeom>
          </p:spPr>
        </p:pic>
        <p:grpSp>
          <p:nvGrpSpPr>
            <p:cNvPr id="64609" name="Group"/>
            <p:cNvGrpSpPr/>
            <p:nvPr/>
          </p:nvGrpSpPr>
          <p:grpSpPr>
            <a:xfrm>
              <a:off x="2200275" y="7143750"/>
              <a:ext cx="6096000" cy="1066800"/>
              <a:chOff x="2200275" y="7143750"/>
              <a:chExt cx="6096000" cy="1066800"/>
            </a:xfrm>
          </p:grpSpPr>
          <p:sp>
            <p:nvSpPr>
              <p:cNvPr id="6" name="Shape 1"/>
              <p:cNvSpPr/>
              <p:nvPr/>
            </p:nvSpPr>
            <p:spPr>
              <a:xfrm>
                <a:off x="2200275" y="7143750"/>
                <a:ext cx="6096000" cy="1066800"/>
              </a:xfrm>
              <a:prstGeom prst="rect">
                <a:avLst/>
              </a:prstGeom>
              <a:noFill/>
              <a:ln w="38100">
                <a:solidFill>
                  <a:srgbClr val="FCEFCB"/>
                </a:solidFill>
                <a:prstDash val="solid"/>
              </a:ln>
            </p:spPr>
          </p:sp>
          <p:sp>
            <p:nvSpPr>
              <p:cNvPr id="7" name="Text 2"/>
              <p:cNvSpPr/>
              <p:nvPr/>
            </p:nvSpPr>
            <p:spPr>
              <a:xfrm>
                <a:off x="2771775" y="7372350"/>
                <a:ext cx="397002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Unicorn Sightings</a:t>
                </a:r>
                <a:endParaRPr lang="en-US" sz="3600" dirty="0"/>
              </a:p>
            </p:txBody>
          </p:sp>
        </p:grpSp>
        <p:grpSp>
          <p:nvGrpSpPr>
            <p:cNvPr id="11845" name="Group"/>
            <p:cNvGrpSpPr/>
            <p:nvPr/>
          </p:nvGrpSpPr>
          <p:grpSpPr>
            <a:xfrm>
              <a:off x="2200275" y="8667750"/>
              <a:ext cx="6156960" cy="887730"/>
              <a:chOff x="2200275" y="8667750"/>
              <a:chExt cx="6156960" cy="887730"/>
            </a:xfrm>
          </p:grpSpPr>
          <p:sp>
            <p:nvSpPr>
              <p:cNvPr id="8" name="Text 3"/>
              <p:cNvSpPr/>
              <p:nvPr/>
            </p:nvSpPr>
            <p:spPr>
              <a:xfrm>
                <a:off x="2200275" y="8667750"/>
                <a:ext cx="615696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record of the number of unicorns spotted in the fantasy realm and the beauty and mystery.</a:t>
                </a:r>
                <a:endParaRPr lang="en-US" sz="2400" dirty="0"/>
              </a:p>
            </p:txBody>
          </p:sp>
        </p:grpSp>
      </p:grpSp>
      <p:grpSp>
        <p:nvGrpSpPr>
          <p:cNvPr id="12532" name="Group"/>
          <p:cNvGrpSpPr/>
          <p:nvPr/>
        </p:nvGrpSpPr>
        <p:grpSpPr>
          <a:xfrm>
            <a:off x="9991725" y="1038225"/>
            <a:ext cx="6096000" cy="5648325"/>
            <a:chOff x="9991725" y="1038225"/>
            <a:chExt cx="6096000" cy="5648325"/>
          </a:xfrm>
        </p:grpSpPr>
        <p:pic>
          <p:nvPicPr>
            <p:cNvPr id="9" name="Image 3" descr="preencoded.png">    </p:cNvPr>
            <p:cNvPicPr>
              <a:picLocks noChangeAspect="1"/>
            </p:cNvPicPr>
            <p:nvPr/>
          </p:nvPicPr>
          <p:blipFill>
            <a:blip r:embed="rId4"/>
            <a:stretch>
              <a:fillRect/>
            </a:stretch>
          </p:blipFill>
          <p:spPr>
            <a:xfrm>
              <a:off x="9991725" y="1038225"/>
              <a:ext cx="6096000" cy="5648325"/>
            </a:xfrm>
            <a:prstGeom prst="rect">
              <a:avLst/>
            </a:prstGeom>
          </p:spPr>
        </p:pic>
        <p:grpSp>
          <p:nvGrpSpPr>
            <p:cNvPr id="49483" name="Group"/>
            <p:cNvGrpSpPr/>
            <p:nvPr/>
          </p:nvGrpSpPr>
          <p:grpSpPr>
            <a:xfrm>
              <a:off x="9991725" y="7143750"/>
              <a:ext cx="6096000" cy="1066800"/>
              <a:chOff x="9991725" y="7143750"/>
              <a:chExt cx="6096000" cy="1066800"/>
            </a:xfrm>
          </p:grpSpPr>
          <p:sp>
            <p:nvSpPr>
              <p:cNvPr id="10" name="Shape 4"/>
              <p:cNvSpPr/>
              <p:nvPr/>
            </p:nvSpPr>
            <p:spPr>
              <a:xfrm>
                <a:off x="9991725" y="7143750"/>
                <a:ext cx="6096000" cy="1066800"/>
              </a:xfrm>
              <a:prstGeom prst="rect">
                <a:avLst/>
              </a:prstGeom>
              <a:noFill/>
              <a:ln w="38100">
                <a:solidFill>
                  <a:srgbClr val="FCEFCB"/>
                </a:solidFill>
                <a:prstDash val="solid"/>
              </a:ln>
            </p:spPr>
          </p:sp>
          <p:sp>
            <p:nvSpPr>
              <p:cNvPr id="11" name="Text 5"/>
              <p:cNvSpPr/>
              <p:nvPr/>
            </p:nvSpPr>
            <p:spPr>
              <a:xfrm>
                <a:off x="10563225" y="7372350"/>
                <a:ext cx="3465195"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Dragon Taming</a:t>
                </a:r>
                <a:endParaRPr lang="en-US" sz="3600" dirty="0"/>
              </a:p>
            </p:txBody>
          </p:sp>
        </p:grpSp>
        <p:grpSp>
          <p:nvGrpSpPr>
            <p:cNvPr id="97191" name="Group"/>
            <p:cNvGrpSpPr/>
            <p:nvPr/>
          </p:nvGrpSpPr>
          <p:grpSpPr>
            <a:xfrm>
              <a:off x="9991725" y="8667750"/>
              <a:ext cx="6156960" cy="887730"/>
              <a:chOff x="9991725" y="8667750"/>
              <a:chExt cx="6156960" cy="887730"/>
            </a:xfrm>
          </p:grpSpPr>
          <p:sp>
            <p:nvSpPr>
              <p:cNvPr id="12" name="Text 6"/>
              <p:cNvSpPr/>
              <p:nvPr/>
            </p:nvSpPr>
            <p:spPr>
              <a:xfrm>
                <a:off x="9991725" y="8667750"/>
                <a:ext cx="615696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closer look at the art of taming dragons and the adventurers who take on these creatures.</a:t>
                </a:r>
                <a:endParaRPr lang="en-US" sz="2400" dirty="0"/>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3162300" y="1685925"/>
            <a:ext cx="11972925" cy="6924675"/>
          </a:xfrm>
          <a:prstGeom prst="rect">
            <a:avLst/>
          </a:prstGeom>
          <a:noFill/>
          <a:ln w="57150">
            <a:solidFill>
              <a:srgbClr val="FCEFCB"/>
            </a:solidFill>
            <a:prstDash val="solid"/>
          </a:ln>
        </p:spPr>
      </p:sp>
      <p:sp>
        <p:nvSpPr>
          <p:cNvPr id="4" name="Shape 1"/>
          <p:cNvSpPr/>
          <p:nvPr/>
        </p:nvSpPr>
        <p:spPr>
          <a:xfrm>
            <a:off x="3162232" y="6896100"/>
            <a:ext cx="11963537" cy="0"/>
          </a:xfrm>
          <a:prstGeom prst="line">
            <a:avLst/>
          </a:prstGeom>
          <a:noFill/>
          <a:ln w="57150">
            <a:solidFill>
              <a:srgbClr val="FCEFCB"/>
            </a:solidFill>
            <a:prstDash val="solid"/>
          </a:ln>
        </p:spPr>
      </p:sp>
      <p:grpSp>
        <p:nvGrpSpPr>
          <p:cNvPr id="76361"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a:off x="-38100" y="231756"/>
            <a:ext cx="4550664" cy="3417354"/>
          </a:xfrm>
          <a:prstGeom prst="rect">
            <a:avLst/>
          </a:prstGeom>
        </p:spPr>
      </p:pic>
      <p:grpSp>
        <p:nvGrpSpPr>
          <p:cNvPr id="38390" name="Group"/>
          <p:cNvGrpSpPr/>
          <p:nvPr/>
        </p:nvGrpSpPr>
        <p:grpSpPr>
          <a:xfrm>
            <a:off x="4038600" y="2981325"/>
            <a:ext cx="10292715" cy="3208020"/>
            <a:chOff x="4038600" y="2981325"/>
            <a:chExt cx="10292715" cy="3208020"/>
          </a:xfrm>
        </p:grpSpPr>
        <p:sp>
          <p:nvSpPr>
            <p:cNvPr id="8" name="Text 3"/>
            <p:cNvSpPr/>
            <p:nvPr/>
          </p:nvSpPr>
          <p:spPr>
            <a:xfrm>
              <a:off x="4038600" y="2981325"/>
              <a:ext cx="10292715" cy="32080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grpSp>
      <p:sp>
        <p:nvSpPr>
          <p:cNvPr id="9" name="Text 4"/>
          <p:cNvSpPr/>
          <p:nvPr/>
        </p:nvSpPr>
        <p:spPr>
          <a:xfrm>
            <a:off x="11268075" y="7505700"/>
            <a:ext cx="3120390" cy="577215"/>
          </a:xfrm>
          <a:prstGeom prst="rect">
            <a:avLst/>
          </a:prstGeom>
          <a:noFill/>
          <a:ln/>
        </p:spPr>
        <p:txBody>
          <a:bodyPr wrap="square" lIns="0" tIns="0" rIns="0" bIns="0" rtlCol="0" anchor="t"/>
          <a:lstStyle/>
          <a:p>
            <a:pPr algn="l" indent="0" marL="0">
              <a:buNone/>
            </a:pPr>
            <a:r>
              <a:rPr lang="en-US" sz="2700" b="1" u="none" dirty="0">
                <a:solidFill>
                  <a:srgbClr val="FFFFFF"/>
                </a:solidFill>
                <a:latin typeface="Playfair Display" pitchFamily="34" charset="0"/>
                <a:ea typeface="Playfair Display" pitchFamily="34" charset="-122"/>
                <a:cs typeface="Playfair Display" pitchFamily="34" charset="-120"/>
              </a:rPr>
              <a:t>The Dream Weaver</a:t>
            </a:r>
            <a:endParaRPr lang="en-US" sz="2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pic>
        <p:nvPicPr>
          <p:cNvPr id="3" name="Image 1" descr="preencoded.png">    </p:cNvPr>
          <p:cNvPicPr>
            <a:picLocks noChangeAspect="1"/>
          </p:cNvPicPr>
          <p:nvPr/>
        </p:nvPicPr>
        <p:blipFill>
          <a:blip r:embed="rId2"/>
          <a:stretch>
            <a:fillRect/>
          </a:stretch>
        </p:blipFill>
        <p:spPr>
          <a:xfrm>
            <a:off x="12201525" y="4295775"/>
            <a:ext cx="5286375" cy="4800600"/>
          </a:xfrm>
          <a:prstGeom prst="rect">
            <a:avLst/>
          </a:prstGeom>
        </p:spPr>
      </p:pic>
      <p:pic>
        <p:nvPicPr>
          <p:cNvPr id="4" name="Image 2" descr="preencoded.png">    </p:cNvPr>
          <p:cNvPicPr>
            <a:picLocks noChangeAspect="1"/>
          </p:cNvPicPr>
          <p:nvPr/>
        </p:nvPicPr>
        <p:blipFill>
          <a:blip r:embed="rId3"/>
          <a:stretch>
            <a:fillRect/>
          </a:stretch>
        </p:blipFill>
        <p:spPr>
          <a:xfrm>
            <a:off x="666750" y="4295775"/>
            <a:ext cx="11125200" cy="4800600"/>
          </a:xfrm>
          <a:prstGeom prst="rect">
            <a:avLst/>
          </a:prstGeom>
        </p:spPr>
      </p:pic>
      <p:grpSp>
        <p:nvGrpSpPr>
          <p:cNvPr id="87908" name="Group"/>
          <p:cNvGrpSpPr/>
          <p:nvPr/>
        </p:nvGrpSpPr>
        <p:grpSpPr>
          <a:xfrm>
            <a:off x="17235487" y="8456817"/>
            <a:ext cx="1463470" cy="1601583"/>
            <a:chOff x="17235487" y="8456817"/>
            <a:chExt cx="1463470" cy="1601583"/>
          </a:xfrm>
        </p:grpSpPr>
        <p:pic>
          <p:nvPicPr>
            <p:cNvPr id="5"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6"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26090" name="Group"/>
          <p:cNvGrpSpPr/>
          <p:nvPr/>
        </p:nvGrpSpPr>
        <p:grpSpPr>
          <a:xfrm>
            <a:off x="809625" y="2981325"/>
            <a:ext cx="5347335" cy="887730"/>
            <a:chOff x="809625" y="2981325"/>
            <a:chExt cx="5347335" cy="887730"/>
          </a:xfrm>
        </p:grpSpPr>
        <p:grpSp>
          <p:nvGrpSpPr>
            <p:cNvPr id="64937" name="Group"/>
            <p:cNvGrpSpPr/>
            <p:nvPr/>
          </p:nvGrpSpPr>
          <p:grpSpPr>
            <a:xfrm>
              <a:off x="809625" y="1685925"/>
              <a:ext cx="5286375" cy="1066800"/>
              <a:chOff x="809625" y="1685925"/>
              <a:chExt cx="5286375" cy="1066800"/>
            </a:xfrm>
          </p:grpSpPr>
          <p:sp>
            <p:nvSpPr>
              <p:cNvPr id="7" name="Shape 1"/>
              <p:cNvSpPr/>
              <p:nvPr/>
            </p:nvSpPr>
            <p:spPr>
              <a:xfrm>
                <a:off x="809625" y="1685925"/>
                <a:ext cx="5286375" cy="1066800"/>
              </a:xfrm>
              <a:prstGeom prst="rect">
                <a:avLst/>
              </a:prstGeom>
              <a:solidFill>
                <a:srgbClr val="0B0206"/>
              </a:solidFill>
              <a:ln w="38100">
                <a:solidFill>
                  <a:srgbClr val="FAE4AE"/>
                </a:solidFill>
                <a:prstDash val="solid"/>
              </a:ln>
            </p:spPr>
          </p:sp>
          <p:sp>
            <p:nvSpPr>
              <p:cNvPr id="8" name="Text 2"/>
              <p:cNvSpPr/>
              <p:nvPr/>
            </p:nvSpPr>
            <p:spPr>
              <a:xfrm>
                <a:off x="1381125" y="1914525"/>
                <a:ext cx="3465195"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Dragon Taming </a:t>
                </a:r>
                <a:endParaRPr lang="en-US" sz="3600" dirty="0"/>
              </a:p>
            </p:txBody>
          </p:sp>
        </p:grpSp>
        <p:sp>
          <p:nvSpPr>
            <p:cNvPr id="9" name="Text 3"/>
            <p:cNvSpPr/>
            <p:nvPr/>
          </p:nvSpPr>
          <p:spPr>
            <a:xfrm>
              <a:off x="809625" y="2981325"/>
              <a:ext cx="5347335"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guide to taming and caring for dragons in the realm of magic.</a:t>
              </a:r>
              <a:endParaRPr lang="en-US" sz="2400" dirty="0"/>
            </a:p>
          </p:txBody>
        </p:sp>
      </p:grpSp>
      <p:grpSp>
        <p:nvGrpSpPr>
          <p:cNvPr id="62886" name="Group"/>
          <p:cNvGrpSpPr/>
          <p:nvPr/>
        </p:nvGrpSpPr>
        <p:grpSpPr>
          <a:xfrm>
            <a:off x="6505575" y="2981325"/>
            <a:ext cx="5347335" cy="887730"/>
            <a:chOff x="6505575" y="2981325"/>
            <a:chExt cx="5347335" cy="887730"/>
          </a:xfrm>
        </p:grpSpPr>
        <p:grpSp>
          <p:nvGrpSpPr>
            <p:cNvPr id="24022" name="Group"/>
            <p:cNvGrpSpPr/>
            <p:nvPr/>
          </p:nvGrpSpPr>
          <p:grpSpPr>
            <a:xfrm>
              <a:off x="6505575" y="1685925"/>
              <a:ext cx="5286375" cy="1066800"/>
              <a:chOff x="6505575" y="1685925"/>
              <a:chExt cx="5286375" cy="1066800"/>
            </a:xfrm>
          </p:grpSpPr>
          <p:sp>
            <p:nvSpPr>
              <p:cNvPr id="10" name="Shape 4"/>
              <p:cNvSpPr/>
              <p:nvPr/>
            </p:nvSpPr>
            <p:spPr>
              <a:xfrm>
                <a:off x="6505575" y="1685925"/>
                <a:ext cx="5286375" cy="1066800"/>
              </a:xfrm>
              <a:prstGeom prst="rect">
                <a:avLst/>
              </a:prstGeom>
              <a:solidFill>
                <a:srgbClr val="0B0206"/>
              </a:solidFill>
              <a:ln w="38100">
                <a:solidFill>
                  <a:srgbClr val="FAE4AE"/>
                </a:solidFill>
                <a:prstDash val="solid"/>
              </a:ln>
            </p:spPr>
          </p:sp>
          <p:sp>
            <p:nvSpPr>
              <p:cNvPr id="11" name="Text 5"/>
              <p:cNvSpPr/>
              <p:nvPr/>
            </p:nvSpPr>
            <p:spPr>
              <a:xfrm>
                <a:off x="7077075" y="1914525"/>
                <a:ext cx="4084320"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The Art of Unicorn</a:t>
                </a:r>
                <a:endParaRPr lang="en-US" sz="3600" dirty="0"/>
              </a:p>
            </p:txBody>
          </p:sp>
        </p:grpSp>
        <p:sp>
          <p:nvSpPr>
            <p:cNvPr id="12" name="Text 6"/>
            <p:cNvSpPr/>
            <p:nvPr/>
          </p:nvSpPr>
          <p:spPr>
            <a:xfrm>
              <a:off x="6505575" y="2981325"/>
              <a:ext cx="5347335"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Tips and tricks for spotting the elusive unicorns in their natural habitat.</a:t>
              </a:r>
              <a:endParaRPr lang="en-US" sz="2400" dirty="0"/>
            </a:p>
          </p:txBody>
        </p:sp>
      </p:grpSp>
      <p:grpSp>
        <p:nvGrpSpPr>
          <p:cNvPr id="72281" name="Group"/>
          <p:cNvGrpSpPr/>
          <p:nvPr/>
        </p:nvGrpSpPr>
        <p:grpSpPr>
          <a:xfrm>
            <a:off x="12201525" y="2981325"/>
            <a:ext cx="5347335" cy="887730"/>
            <a:chOff x="12201525" y="2981325"/>
            <a:chExt cx="5347335" cy="887730"/>
          </a:xfrm>
        </p:grpSpPr>
        <p:grpSp>
          <p:nvGrpSpPr>
            <p:cNvPr id="67454" name="Group"/>
            <p:cNvGrpSpPr/>
            <p:nvPr/>
          </p:nvGrpSpPr>
          <p:grpSpPr>
            <a:xfrm>
              <a:off x="12201525" y="1685925"/>
              <a:ext cx="5286375" cy="1066800"/>
              <a:chOff x="12201525" y="1685925"/>
              <a:chExt cx="5286375" cy="1066800"/>
            </a:xfrm>
          </p:grpSpPr>
          <p:sp>
            <p:nvSpPr>
              <p:cNvPr id="13" name="Shape 7"/>
              <p:cNvSpPr/>
              <p:nvPr/>
            </p:nvSpPr>
            <p:spPr>
              <a:xfrm>
                <a:off x="12201525" y="1685925"/>
                <a:ext cx="5286375" cy="1066800"/>
              </a:xfrm>
              <a:prstGeom prst="rect">
                <a:avLst/>
              </a:prstGeom>
              <a:solidFill>
                <a:srgbClr val="0B0206"/>
              </a:solidFill>
              <a:ln w="38100">
                <a:solidFill>
                  <a:srgbClr val="FAE4AE"/>
                </a:solidFill>
                <a:prstDash val="solid"/>
              </a:ln>
            </p:spPr>
          </p:sp>
          <p:sp>
            <p:nvSpPr>
              <p:cNvPr id="14" name="Text 8"/>
              <p:cNvSpPr/>
              <p:nvPr/>
            </p:nvSpPr>
            <p:spPr>
              <a:xfrm>
                <a:off x="12773025" y="1914525"/>
                <a:ext cx="3465195" cy="769620"/>
              </a:xfrm>
              <a:prstGeom prst="rect">
                <a:avLst/>
              </a:prstGeom>
              <a:noFill/>
              <a:ln/>
            </p:spPr>
            <p:txBody>
              <a:bodyPr wrap="square" lIns="0" tIns="0" rIns="0" bIns="0" rtlCol="0" anchor="t"/>
              <a:lstStyle/>
              <a:p>
                <a:pPr algn="l" indent="0" marL="0">
                  <a:buNone/>
                </a:pPr>
                <a:r>
                  <a:rPr lang="en-US" sz="3600" b="1" u="none" dirty="0">
                    <a:solidFill>
                      <a:srgbClr val="FFFFFF"/>
                    </a:solidFill>
                    <a:latin typeface="Playfair Display" pitchFamily="34" charset="0"/>
                    <a:ea typeface="Playfair Display" pitchFamily="34" charset="-122"/>
                    <a:cs typeface="Playfair Display" pitchFamily="34" charset="-120"/>
                  </a:rPr>
                  <a:t>Dragon Taming </a:t>
                </a:r>
                <a:endParaRPr lang="en-US" sz="3600" dirty="0"/>
              </a:p>
            </p:txBody>
          </p:sp>
        </p:grpSp>
        <p:sp>
          <p:nvSpPr>
            <p:cNvPr id="15" name="Text 9"/>
            <p:cNvSpPr/>
            <p:nvPr/>
          </p:nvSpPr>
          <p:spPr>
            <a:xfrm>
              <a:off x="12201525" y="2981325"/>
              <a:ext cx="5347335"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A guide to taming and caring for dragons in the realm of magic.</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1F1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Text 0"/>
          <p:cNvSpPr/>
          <p:nvPr/>
        </p:nvSpPr>
        <p:spPr>
          <a:xfrm>
            <a:off x="3143250" y="819150"/>
            <a:ext cx="12277725" cy="1285875"/>
          </a:xfrm>
          <a:prstGeom prst="rect">
            <a:avLst/>
          </a:prstGeom>
          <a:noFill/>
          <a:ln/>
        </p:spPr>
        <p:txBody>
          <a:bodyPr wrap="square" lIns="0" tIns="0" rIns="0" bIns="0" rtlCol="0" anchor="t"/>
          <a:lstStyle/>
          <a:p>
            <a:pPr algn="l" indent="0" marL="0">
              <a:buNone/>
            </a:pPr>
            <a:r>
              <a:rPr lang="en-US" sz="6000" b="1" u="none" dirty="0">
                <a:solidFill>
                  <a:srgbClr val="FBE6B4"/>
                </a:solidFill>
                <a:latin typeface="Playfair Display" pitchFamily="34" charset="0"/>
                <a:ea typeface="Playfair Display" pitchFamily="34" charset="-122"/>
                <a:cs typeface="Playfair Display" pitchFamily="34" charset="-120"/>
              </a:rPr>
              <a:t>The Magic of Dragons: A Research</a:t>
            </a:r>
            <a:endParaRPr lang="en-US" sz="6000" dirty="0"/>
          </a:p>
        </p:txBody>
      </p:sp>
      <p:grpSp>
        <p:nvGrpSpPr>
          <p:cNvPr id="75138" name="Group"/>
          <p:cNvGrpSpPr/>
          <p:nvPr/>
        </p:nvGrpSpPr>
        <p:grpSpPr>
          <a:xfrm>
            <a:off x="10648950" y="3305175"/>
            <a:ext cx="6153150" cy="6153150"/>
            <a:chOff x="10648950" y="3305175"/>
            <a:chExt cx="6153150" cy="6153150"/>
          </a:xfrm>
        </p:grpSpPr>
        <p:sp>
          <p:nvSpPr>
            <p:cNvPr id="4" name="Shape 1"/>
            <p:cNvSpPr/>
            <p:nvPr/>
          </p:nvSpPr>
          <p:spPr>
            <a:xfrm>
              <a:off x="10648950" y="3305175"/>
              <a:ext cx="6153150" cy="6153150"/>
            </a:xfrm>
            <a:prstGeom prst="ellipse">
              <a:avLst/>
            </a:prstGeom>
            <a:noFill/>
            <a:ln w="38100">
              <a:solidFill>
                <a:srgbClr val="FAE4AE"/>
              </a:solidFill>
              <a:prstDash val="solid"/>
            </a:ln>
          </p:spPr>
        </p:sp>
        <p:sp>
          <p:nvSpPr>
            <p:cNvPr id="5" name="Shape 2"/>
            <p:cNvSpPr/>
            <p:nvPr/>
          </p:nvSpPr>
          <p:spPr>
            <a:xfrm>
              <a:off x="11420475" y="4724400"/>
              <a:ext cx="4619625" cy="4619625"/>
            </a:xfrm>
            <a:prstGeom prst="ellipse">
              <a:avLst/>
            </a:prstGeom>
            <a:noFill/>
            <a:ln w="38100">
              <a:solidFill>
                <a:srgbClr val="FAE4AE"/>
              </a:solidFill>
              <a:prstDash val="solid"/>
            </a:ln>
          </p:spPr>
        </p:sp>
        <p:sp>
          <p:nvSpPr>
            <p:cNvPr id="6" name="Shape 3"/>
            <p:cNvSpPr/>
            <p:nvPr/>
          </p:nvSpPr>
          <p:spPr>
            <a:xfrm>
              <a:off x="12192000" y="6134100"/>
              <a:ext cx="3067050" cy="3067050"/>
            </a:xfrm>
            <a:prstGeom prst="ellipse">
              <a:avLst/>
            </a:prstGeom>
            <a:noFill/>
            <a:ln w="38100">
              <a:solidFill>
                <a:srgbClr val="FAE4AE"/>
              </a:solidFill>
              <a:prstDash val="solid"/>
            </a:ln>
          </p:spPr>
        </p:sp>
        <p:sp>
          <p:nvSpPr>
            <p:cNvPr id="7" name="Text 4"/>
            <p:cNvSpPr/>
            <p:nvPr/>
          </p:nvSpPr>
          <p:spPr>
            <a:xfrm>
              <a:off x="13131165" y="3672840"/>
              <a:ext cx="1169670" cy="769620"/>
            </a:xfrm>
            <a:prstGeom prst="rect">
              <a:avLst/>
            </a:prstGeom>
            <a:noFill/>
            <a:ln/>
          </p:spPr>
          <p:txBody>
            <a:bodyPr wrap="square" lIns="0" tIns="0" rIns="0" bIns="0" rtlCol="0" anchor="ctr"/>
            <a:lstStyle/>
            <a:p>
              <a:pPr algn="ctr" indent="0" marL="0">
                <a:buNone/>
              </a:pPr>
              <a:r>
                <a:rPr lang="en-US" sz="3600" b="1" u="none" dirty="0">
                  <a:solidFill>
                    <a:srgbClr val="FAE4AE"/>
                  </a:solidFill>
                  <a:latin typeface="Playfair Display" pitchFamily="34" charset="0"/>
                  <a:ea typeface="Playfair Display" pitchFamily="34" charset="-122"/>
                  <a:cs typeface="Playfair Display" pitchFamily="34" charset="-120"/>
                </a:rPr>
                <a:t>6.7M</a:t>
              </a:r>
              <a:endParaRPr lang="en-US" sz="3600" dirty="0"/>
            </a:p>
          </p:txBody>
        </p:sp>
        <p:sp>
          <p:nvSpPr>
            <p:cNvPr id="8" name="Text 5"/>
            <p:cNvSpPr/>
            <p:nvPr/>
          </p:nvSpPr>
          <p:spPr>
            <a:xfrm>
              <a:off x="13150215" y="7282815"/>
              <a:ext cx="1160145" cy="769620"/>
            </a:xfrm>
            <a:prstGeom prst="rect">
              <a:avLst/>
            </a:prstGeom>
            <a:noFill/>
            <a:ln/>
          </p:spPr>
          <p:txBody>
            <a:bodyPr wrap="square" lIns="0" tIns="0" rIns="0" bIns="0" rtlCol="0" anchor="ctr"/>
            <a:lstStyle/>
            <a:p>
              <a:pPr algn="ctr" indent="0" marL="0">
                <a:buNone/>
              </a:pPr>
              <a:r>
                <a:rPr lang="en-US" sz="3600" b="1" u="none" dirty="0">
                  <a:solidFill>
                    <a:srgbClr val="FAE4AE"/>
                  </a:solidFill>
                  <a:latin typeface="Playfair Display" pitchFamily="34" charset="0"/>
                  <a:ea typeface="Playfair Display" pitchFamily="34" charset="-122"/>
                  <a:cs typeface="Playfair Display" pitchFamily="34" charset="-120"/>
                </a:rPr>
                <a:t>2.3M</a:t>
              </a:r>
              <a:endParaRPr lang="en-US" sz="3600" dirty="0"/>
            </a:p>
          </p:txBody>
        </p:sp>
        <p:sp>
          <p:nvSpPr>
            <p:cNvPr id="9" name="Text 6"/>
            <p:cNvSpPr/>
            <p:nvPr/>
          </p:nvSpPr>
          <p:spPr>
            <a:xfrm>
              <a:off x="13131165" y="5082540"/>
              <a:ext cx="1198245" cy="769620"/>
            </a:xfrm>
            <a:prstGeom prst="rect">
              <a:avLst/>
            </a:prstGeom>
            <a:noFill/>
            <a:ln/>
          </p:spPr>
          <p:txBody>
            <a:bodyPr wrap="square" lIns="0" tIns="0" rIns="0" bIns="0" rtlCol="0" anchor="ctr"/>
            <a:lstStyle/>
            <a:p>
              <a:pPr algn="ctr" indent="0" marL="0">
                <a:buNone/>
              </a:pPr>
              <a:r>
                <a:rPr lang="en-US" sz="3600" b="1" u="none" dirty="0">
                  <a:solidFill>
                    <a:srgbClr val="FAE4AE"/>
                  </a:solidFill>
                  <a:latin typeface="Playfair Display" pitchFamily="34" charset="0"/>
                  <a:ea typeface="Playfair Display" pitchFamily="34" charset="-122"/>
                  <a:cs typeface="Playfair Display" pitchFamily="34" charset="-120"/>
                </a:rPr>
                <a:t>4.4M</a:t>
              </a:r>
              <a:endParaRPr lang="en-US" sz="3600" dirty="0"/>
            </a:p>
          </p:txBody>
        </p:sp>
      </p:grpSp>
      <p:grpSp>
        <p:nvGrpSpPr>
          <p:cNvPr id="31703" name="Group"/>
          <p:cNvGrpSpPr/>
          <p:nvPr/>
        </p:nvGrpSpPr>
        <p:grpSpPr>
          <a:xfrm>
            <a:off x="17235487" y="8456817"/>
            <a:ext cx="1463470" cy="1601583"/>
            <a:chOff x="17235487" y="8456817"/>
            <a:chExt cx="1463470" cy="1601583"/>
          </a:xfrm>
        </p:grpSpPr>
        <p:pic>
          <p:nvPicPr>
            <p:cNvPr id="10"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11"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FCEFCB"/>
                  </a:solidFill>
                  <a:latin typeface="Inter" pitchFamily="34" charset="0"/>
                  <a:ea typeface="Inter" pitchFamily="34" charset="-122"/>
                  <a:cs typeface="Inter" pitchFamily="34" charset="-120"/>
                </a:rPr>
                <a:t>EaTemp</a:t>
              </a:r>
              <a:endParaRPr lang="en-US" sz="2710" dirty="0"/>
            </a:p>
          </p:txBody>
        </p:sp>
      </p:grpSp>
      <p:grpSp>
        <p:nvGrpSpPr>
          <p:cNvPr id="99722" name="Group"/>
          <p:cNvGrpSpPr/>
          <p:nvPr/>
        </p:nvGrpSpPr>
        <p:grpSpPr>
          <a:xfrm>
            <a:off x="2771775" y="2667000"/>
            <a:ext cx="857250" cy="790575"/>
            <a:chOff x="2771775" y="2667000"/>
            <a:chExt cx="857250" cy="790575"/>
          </a:xfrm>
        </p:grpSpPr>
        <p:pic>
          <p:nvPicPr>
            <p:cNvPr id="12" name="Image 2" descr="preencoded.png">    </p:cNvPr>
            <p:cNvPicPr>
              <a:picLocks noChangeAspect="1"/>
            </p:cNvPicPr>
            <p:nvPr/>
          </p:nvPicPr>
          <p:blipFill>
            <a:blip r:embed="rId3"/>
            <a:stretch>
              <a:fillRect/>
            </a:stretch>
          </p:blipFill>
          <p:spPr>
            <a:xfrm>
              <a:off x="2771775" y="2667000"/>
              <a:ext cx="857250" cy="790575"/>
            </a:xfrm>
            <a:prstGeom prst="rect">
              <a:avLst/>
            </a:prstGeom>
          </p:spPr>
        </p:pic>
        <p:grpSp>
          <p:nvGrpSpPr>
            <p:cNvPr id="70501" name="Group"/>
            <p:cNvGrpSpPr/>
            <p:nvPr/>
          </p:nvGrpSpPr>
          <p:grpSpPr>
            <a:xfrm>
              <a:off x="2800350" y="3657600"/>
              <a:ext cx="6404610" cy="887730"/>
              <a:chOff x="2800350" y="3657600"/>
              <a:chExt cx="6404610" cy="887730"/>
            </a:xfrm>
          </p:grpSpPr>
          <p:sp>
            <p:nvSpPr>
              <p:cNvPr id="13" name="Text 8"/>
              <p:cNvSpPr/>
              <p:nvPr/>
            </p:nvSpPr>
            <p:spPr>
              <a:xfrm>
                <a:off x="2800350" y="3657600"/>
                <a:ext cx="6404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"The Art of Archery": Discover the intricacies of the Art of Archery .</a:t>
                </a:r>
                <a:endParaRPr lang="en-US" sz="2400" dirty="0"/>
              </a:p>
            </p:txBody>
          </p:sp>
        </p:grpSp>
      </p:grpSp>
      <p:grpSp>
        <p:nvGrpSpPr>
          <p:cNvPr id="31465" name="Group"/>
          <p:cNvGrpSpPr/>
          <p:nvPr/>
        </p:nvGrpSpPr>
        <p:grpSpPr>
          <a:xfrm>
            <a:off x="2771774" y="5181600"/>
            <a:ext cx="933452" cy="790575"/>
            <a:chOff x="2771774" y="5181600"/>
            <a:chExt cx="933452" cy="790575"/>
          </a:xfrm>
        </p:grpSpPr>
        <p:pic>
          <p:nvPicPr>
            <p:cNvPr id="14" name="Image 3" descr="preencoded.png">    </p:cNvPr>
            <p:cNvPicPr>
              <a:picLocks noChangeAspect="1"/>
            </p:cNvPicPr>
            <p:nvPr/>
          </p:nvPicPr>
          <p:blipFill>
            <a:blip r:embed="rId4"/>
            <a:stretch>
              <a:fillRect/>
            </a:stretch>
          </p:blipFill>
          <p:spPr>
            <a:xfrm>
              <a:off x="2771774" y="5181600"/>
              <a:ext cx="933452" cy="790575"/>
            </a:xfrm>
            <a:prstGeom prst="rect">
              <a:avLst/>
            </a:prstGeom>
          </p:spPr>
        </p:pic>
        <p:grpSp>
          <p:nvGrpSpPr>
            <p:cNvPr id="49748" name="Group"/>
            <p:cNvGrpSpPr/>
            <p:nvPr/>
          </p:nvGrpSpPr>
          <p:grpSpPr>
            <a:xfrm>
              <a:off x="2800350" y="6172200"/>
              <a:ext cx="6404610" cy="887730"/>
              <a:chOff x="2800350" y="6172200"/>
              <a:chExt cx="6404610" cy="887730"/>
            </a:xfrm>
          </p:grpSpPr>
          <p:sp>
            <p:nvSpPr>
              <p:cNvPr id="15" name="Text 9"/>
              <p:cNvSpPr/>
              <p:nvPr/>
            </p:nvSpPr>
            <p:spPr>
              <a:xfrm>
                <a:off x="2800350" y="6172200"/>
                <a:ext cx="6404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"The Music of the Elves": Immerse yourself in the enchanting music of the elves.</a:t>
                </a:r>
                <a:endParaRPr lang="en-US" sz="2400" dirty="0"/>
              </a:p>
            </p:txBody>
          </p:sp>
        </p:grpSp>
      </p:grpSp>
      <p:grpSp>
        <p:nvGrpSpPr>
          <p:cNvPr id="34179" name="Group"/>
          <p:cNvGrpSpPr/>
          <p:nvPr/>
        </p:nvGrpSpPr>
        <p:grpSpPr>
          <a:xfrm>
            <a:off x="2771775" y="7696200"/>
            <a:ext cx="933450" cy="790575"/>
            <a:chOff x="2771775" y="7696200"/>
            <a:chExt cx="933450" cy="790575"/>
          </a:xfrm>
        </p:grpSpPr>
        <p:pic>
          <p:nvPicPr>
            <p:cNvPr id="16" name="Image 4" descr="preencoded.png">    </p:cNvPr>
            <p:cNvPicPr>
              <a:picLocks noChangeAspect="1"/>
            </p:cNvPicPr>
            <p:nvPr/>
          </p:nvPicPr>
          <p:blipFill>
            <a:blip r:embed="rId5"/>
            <a:stretch>
              <a:fillRect/>
            </a:stretch>
          </p:blipFill>
          <p:spPr>
            <a:xfrm>
              <a:off x="2771775" y="7696200"/>
              <a:ext cx="933450" cy="790575"/>
            </a:xfrm>
            <a:prstGeom prst="rect">
              <a:avLst/>
            </a:prstGeom>
          </p:spPr>
        </p:pic>
        <p:grpSp>
          <p:nvGrpSpPr>
            <p:cNvPr id="30186" name="Group"/>
            <p:cNvGrpSpPr/>
            <p:nvPr/>
          </p:nvGrpSpPr>
          <p:grpSpPr>
            <a:xfrm>
              <a:off x="2800350" y="8686800"/>
              <a:ext cx="6404610" cy="887730"/>
              <a:chOff x="2800350" y="8686800"/>
              <a:chExt cx="6404610" cy="887730"/>
            </a:xfrm>
          </p:grpSpPr>
          <p:sp>
            <p:nvSpPr>
              <p:cNvPr id="17" name="Text 10"/>
              <p:cNvSpPr/>
              <p:nvPr/>
            </p:nvSpPr>
            <p:spPr>
              <a:xfrm>
                <a:off x="2800350" y="8686800"/>
                <a:ext cx="6404610" cy="887730"/>
              </a:xfrm>
              <a:prstGeom prst="rect">
                <a:avLst/>
              </a:prstGeom>
              <a:noFill/>
              <a:ln/>
            </p:spPr>
            <p:txBody>
              <a:bodyPr wrap="square" lIns="0" tIns="0" rIns="0" bIns="0" rtlCol="0" anchor="t"/>
              <a:lstStyle/>
              <a:p>
                <a:pPr algn="l" indent="0" marL="0">
                  <a:buNone/>
                </a:pPr>
                <a:r>
                  <a:rPr lang="en-US" sz="2400" u="none" dirty="0">
                    <a:solidFill>
                      <a:srgbClr val="FFFFFF"/>
                    </a:solidFill>
                    <a:latin typeface="Rajdhani" pitchFamily="34" charset="0"/>
                    <a:ea typeface="Rajdhani" pitchFamily="34" charset="-122"/>
                    <a:cs typeface="Rajdhani" pitchFamily="34" charset="-120"/>
                  </a:rPr>
                  <a:t>"The Life of an Elf": Learn about the customs and daily life of the elves.</a:t>
                </a:r>
                <a:endParaRPr lang="en-US" sz="2400" dirty="0"/>
              </a:p>
            </p:txBody>
          </p:sp>
        </p:grpSp>
      </p:grpSp>
      <p:sp>
        <p:nvSpPr>
          <p:cNvPr id="18" name="Shape 11"/>
          <p:cNvSpPr/>
          <p:nvPr/>
        </p:nvSpPr>
        <p:spPr>
          <a:xfrm>
            <a:off x="2543113" y="2247900"/>
            <a:ext cx="13201774" cy="0"/>
          </a:xfrm>
          <a:prstGeom prst="line">
            <a:avLst/>
          </a:prstGeom>
          <a:noFill/>
          <a:ln w="57150">
            <a:solidFill>
              <a:srgbClr val="FCEFCB"/>
            </a:solidFill>
            <a:prstDash val="solid"/>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2026-08-15T14:48:25Z</dcterms:created>
  <dcterms:modified xsi:type="dcterms:W3CDTF">2026-08-15T14:48:25Z</dcterms:modified>
</cp:coreProperties>
</file>