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slideLayout" Target="../slideLayouts/slideLayout1.xml"/><Relationship Id="rId8"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slideLayout" Target="../slideLayouts/slideLayout1.xml"/><Relationship Id="rId1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slideLayout" Target="../slideLayouts/slideLayout1.xml"/><Relationship Id="rId20"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0" Type="http://schemas.openxmlformats.org/officeDocument/2006/relationships/image" Target="../media/image-13-10.png"/><Relationship Id="rId11" Type="http://schemas.openxmlformats.org/officeDocument/2006/relationships/image" Target="../media/image-13-11.png"/><Relationship Id="rId12" Type="http://schemas.openxmlformats.org/officeDocument/2006/relationships/image" Target="../media/image-13-12.png"/><Relationship Id="rId13" Type="http://schemas.openxmlformats.org/officeDocument/2006/relationships/image" Target="../media/image-13-13.png"/><Relationship Id="rId14" Type="http://schemas.openxmlformats.org/officeDocument/2006/relationships/image" Target="../media/image-13-14.png"/><Relationship Id="rId15" Type="http://schemas.openxmlformats.org/officeDocument/2006/relationships/slideLayout" Target="../slideLayouts/slideLayout1.xml"/><Relationship Id="rId1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slideLayout" Target="../slideLayouts/slideLayout1.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image" Target="../media/image-15-28.png"/><Relationship Id="rId29" Type="http://schemas.openxmlformats.org/officeDocument/2006/relationships/image" Target="../media/image-15-29.png"/><Relationship Id="rId30" Type="http://schemas.openxmlformats.org/officeDocument/2006/relationships/image" Target="../media/image-15-30.png"/><Relationship Id="rId31" Type="http://schemas.openxmlformats.org/officeDocument/2006/relationships/image" Target="../media/image-15-31.png"/><Relationship Id="rId32" Type="http://schemas.openxmlformats.org/officeDocument/2006/relationships/slideLayout" Target="../slideLayouts/slideLayout1.xml"/><Relationship Id="rId3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slideLayout" Target="../slideLayouts/slideLayout1.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slideLayout" Target="../slideLayouts/slideLayout1.xml"/><Relationship Id="rId9"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slideLayout" Target="../slideLayouts/slideLayout1.xml"/><Relationship Id="rId8"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2-10.png"/><Relationship Id="rId11" Type="http://schemas.openxmlformats.org/officeDocument/2006/relationships/image" Target="../media/image-2-11.png"/><Relationship Id="rId12" Type="http://schemas.openxmlformats.org/officeDocument/2006/relationships/image" Target="../media/image-2-12.png"/><Relationship Id="rId13" Type="http://schemas.openxmlformats.org/officeDocument/2006/relationships/image" Target="../media/image-2-13.png"/><Relationship Id="rId14" Type="http://schemas.openxmlformats.org/officeDocument/2006/relationships/image" Target="../media/image-2-14.png"/><Relationship Id="rId15" Type="http://schemas.openxmlformats.org/officeDocument/2006/relationships/slideLayout" Target="../slideLayouts/slideLayout1.xml"/><Relationship Id="rId16"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slideLayout" Target="../slideLayouts/slideLayout1.xml"/><Relationship Id="rId8"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slideLayout" Target="../slideLayouts/slideLayout1.xml"/><Relationship Id="rId15"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slideLayout" Target="../slideLayouts/slideLayout1.xml"/><Relationship Id="rId10"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2" Type="http://schemas.openxmlformats.org/officeDocument/2006/relationships/hyperlink" Target="https://unsplash.com/" TargetMode="External"/><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png"/><Relationship Id="rId13" Type="http://schemas.openxmlformats.org/officeDocument/2006/relationships/image" Target="../media/image-23-12.png"/><Relationship Id="rId14" Type="http://schemas.openxmlformats.org/officeDocument/2006/relationships/slideLayout" Target="../slideLayouts/slideLayout1.xml"/><Relationship Id="rId15"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1.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1.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slideLayout" Target="../slideLayouts/slideLayout1.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slideLayout" Target="../slideLayouts/slideLayout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png"/><Relationship Id="rId12" Type="http://schemas.openxmlformats.org/officeDocument/2006/relationships/image" Target="../media/image-7-12.png"/><Relationship Id="rId13" Type="http://schemas.openxmlformats.org/officeDocument/2006/relationships/image" Target="../media/image-7-13.png"/><Relationship Id="rId14" Type="http://schemas.openxmlformats.org/officeDocument/2006/relationships/image" Target="../media/image-7-14.png"/><Relationship Id="rId15" Type="http://schemas.openxmlformats.org/officeDocument/2006/relationships/image" Target="../media/image-7-15.png"/><Relationship Id="rId16" Type="http://schemas.openxmlformats.org/officeDocument/2006/relationships/slideLayout" Target="../slideLayouts/slideLayout1.xml"/><Relationship Id="rId1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slideLayout" Target="../slideLayouts/slideLayout1.xml"/><Relationship Id="rId10"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slideLayout" Target="../slideLayouts/slideLayout1.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23875" y="0"/>
            <a:ext cx="2837669" cy="2837344"/>
          </a:xfrm>
          <a:prstGeom prst="rect">
            <a:avLst/>
          </a:prstGeom>
        </p:spPr>
      </p:pic>
      <p:pic>
        <p:nvPicPr>
          <p:cNvPr id="3" name="Image 1" descr="preencoded.png">    </p:cNvPr>
          <p:cNvPicPr>
            <a:picLocks noChangeAspect="1"/>
          </p:cNvPicPr>
          <p:nvPr/>
        </p:nvPicPr>
        <p:blipFill>
          <a:blip r:embed="rId2"/>
          <a:stretch>
            <a:fillRect/>
          </a:stretch>
        </p:blipFill>
        <p:spPr>
          <a:xfrm>
            <a:off x="11534775" y="6896100"/>
            <a:ext cx="6772275" cy="6772275"/>
          </a:xfrm>
          <a:prstGeom prst="rect">
            <a:avLst/>
          </a:prstGeom>
        </p:spPr>
      </p:pic>
      <p:pic>
        <p:nvPicPr>
          <p:cNvPr id="4" name="Image 2" descr="preencoded.png">    </p:cNvPr>
          <p:cNvPicPr>
            <a:picLocks noChangeAspect="1"/>
          </p:cNvPicPr>
          <p:nvPr/>
        </p:nvPicPr>
        <p:blipFill>
          <a:blip r:embed="rId3"/>
          <a:stretch>
            <a:fillRect/>
          </a:stretch>
        </p:blipFill>
        <p:spPr>
          <a:xfrm>
            <a:off x="13830300" y="8448675"/>
            <a:ext cx="3667125" cy="3667125"/>
          </a:xfrm>
          <a:prstGeom prst="rect">
            <a:avLst/>
          </a:prstGeom>
        </p:spPr>
      </p:pic>
      <p:pic>
        <p:nvPicPr>
          <p:cNvPr id="5" name="Image 3" descr="preencoded.png">    </p:cNvPr>
          <p:cNvPicPr>
            <a:picLocks noChangeAspect="1"/>
          </p:cNvPicPr>
          <p:nvPr/>
        </p:nvPicPr>
        <p:blipFill>
          <a:blip r:embed="rId4"/>
          <a:stretch>
            <a:fillRect/>
          </a:stretch>
        </p:blipFill>
        <p:spPr>
          <a:xfrm>
            <a:off x="12430125" y="7553325"/>
            <a:ext cx="5467350" cy="5457825"/>
          </a:xfrm>
          <a:prstGeom prst="rect">
            <a:avLst/>
          </a:prstGeom>
        </p:spPr>
      </p:pic>
      <p:sp>
        <p:nvSpPr>
          <p:cNvPr id="6" name="Text 0"/>
          <p:cNvSpPr/>
          <p:nvPr/>
        </p:nvSpPr>
        <p:spPr>
          <a:xfrm>
            <a:off x="1533525" y="6248400"/>
            <a:ext cx="7513320" cy="2042160"/>
          </a:xfrm>
          <a:prstGeom prst="rect">
            <a:avLst/>
          </a:prstGeom>
          <a:noFill/>
          <a:ln/>
        </p:spPr>
        <p:txBody>
          <a:bodyPr wrap="square" lIns="0" tIns="0" rIns="0" bIns="0" rtlCol="0" anchor="t"/>
          <a:lstStyle/>
          <a:p>
            <a:pPr algn="l" indent="0" marL="0">
              <a:buNone/>
            </a:pPr>
            <a:r>
              <a:rPr lang="en-US" sz="4800" b="1" u="none" dirty="0">
                <a:solidFill>
                  <a:srgbClr val="0E0E0E"/>
                </a:solidFill>
                <a:latin typeface="Poppins" pitchFamily="34" charset="0"/>
                <a:ea typeface="Poppins" pitchFamily="34" charset="-122"/>
                <a:cs typeface="Poppins" pitchFamily="34" charset="-120"/>
              </a:rPr>
              <a:t>FREE PRESENTATION TEMPLATE</a:t>
            </a:r>
            <a:endParaRPr lang="en-US" sz="4800" dirty="0"/>
          </a:p>
        </p:txBody>
      </p:sp>
      <p:grpSp>
        <p:nvGrpSpPr>
          <p:cNvPr id="64669" name="Group"/>
          <p:cNvGrpSpPr/>
          <p:nvPr/>
        </p:nvGrpSpPr>
        <p:grpSpPr>
          <a:xfrm>
            <a:off x="17235487" y="8456817"/>
            <a:ext cx="1463470" cy="1601583"/>
            <a:chOff x="17235487" y="8456817"/>
            <a:chExt cx="1463470" cy="1601583"/>
          </a:xfrm>
        </p:grpSpPr>
        <p:pic>
          <p:nvPicPr>
            <p:cNvPr id="7"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8" name="Text 1"/>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88547" name="Group"/>
          <p:cNvGrpSpPr/>
          <p:nvPr/>
        </p:nvGrpSpPr>
        <p:grpSpPr>
          <a:xfrm>
            <a:off x="1533525" y="2438400"/>
            <a:ext cx="7391400" cy="3379470"/>
            <a:chOff x="1533525" y="2438400"/>
            <a:chExt cx="7391400" cy="3379470"/>
          </a:xfrm>
        </p:grpSpPr>
        <p:sp>
          <p:nvSpPr>
            <p:cNvPr id="9" name="Shape 2"/>
            <p:cNvSpPr/>
            <p:nvPr/>
          </p:nvSpPr>
          <p:spPr>
            <a:xfrm>
              <a:off x="1533525" y="2438400"/>
              <a:ext cx="7391400" cy="3181350"/>
            </a:xfrm>
            <a:prstGeom prst="roundRect">
              <a:avLst>
                <a:gd name="adj" fmla="val 4131"/>
              </a:avLst>
            </a:prstGeom>
            <a:solidFill>
              <a:srgbClr val="FFFFFF"/>
            </a:solidFill>
            <a:ln w="38100">
              <a:solidFill>
                <a:srgbClr val="272727"/>
              </a:solidFill>
              <a:prstDash val="solid"/>
            </a:ln>
          </p:spPr>
        </p:sp>
        <p:sp>
          <p:nvSpPr>
            <p:cNvPr id="10" name="Text 3"/>
            <p:cNvSpPr/>
            <p:nvPr/>
          </p:nvSpPr>
          <p:spPr>
            <a:xfrm>
              <a:off x="2105025" y="2667000"/>
              <a:ext cx="6675120" cy="3150870"/>
            </a:xfrm>
            <a:prstGeom prst="rect">
              <a:avLst/>
            </a:prstGeom>
            <a:noFill/>
            <a:ln/>
          </p:spPr>
          <p:txBody>
            <a:bodyPr wrap="square" lIns="0" tIns="0" rIns="0" bIns="0" rtlCol="0" anchor="t"/>
            <a:lstStyle/>
            <a:p>
              <a:pPr algn="l" indent="0" marL="0">
                <a:buNone/>
              </a:pPr>
              <a:r>
                <a:rPr lang="en-US" sz="9600" b="1" u="none" dirty="0">
                  <a:solidFill>
                    <a:srgbClr val="252E5B"/>
                  </a:solidFill>
                  <a:latin typeface="Comfortaa" pitchFamily="34" charset="0"/>
                  <a:ea typeface="Comfortaa" pitchFamily="34" charset="-122"/>
                  <a:cs typeface="Comfortaa" pitchFamily="34" charset="-120"/>
                </a:rPr>
                <a:t>Customer</a:t>
              </a:r>
              <a:endParaRPr lang="en-US" sz="9600" dirty="0"/>
            </a:p>
            <a:p>
              <a:pPr algn="l" indent="0" marL="0">
                <a:buNone/>
              </a:pPr>
              <a:r>
                <a:rPr lang="en-US" sz="9600" b="1" u="none" dirty="0">
                  <a:solidFill>
                    <a:srgbClr val="252E5B"/>
                  </a:solidFill>
                  <a:latin typeface="Comfortaa" pitchFamily="34" charset="0"/>
                  <a:ea typeface="Comfortaa" pitchFamily="34" charset="-122"/>
                  <a:cs typeface="Comfortaa" pitchFamily="34" charset="-120"/>
                </a:rPr>
                <a:t>Service</a:t>
              </a:r>
              <a:endParaRPr lang="en-US" sz="9600" dirty="0"/>
            </a:p>
          </p:txBody>
        </p:sp>
      </p:grpSp>
      <p:pic>
        <p:nvPicPr>
          <p:cNvPr id="11" name="Image 5" descr="preencoded.png">    </p:cNvPr>
          <p:cNvPicPr>
            <a:picLocks noChangeAspect="1"/>
          </p:cNvPicPr>
          <p:nvPr/>
        </p:nvPicPr>
        <p:blipFill>
          <a:blip r:embed="rId6"/>
          <a:stretch>
            <a:fillRect/>
          </a:stretch>
        </p:blipFill>
        <p:spPr>
          <a:xfrm>
            <a:off x="9658350" y="1200150"/>
            <a:ext cx="7134225" cy="7810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2700000">
            <a:off x="578601" y="7322298"/>
            <a:ext cx="1138053" cy="1138054"/>
          </a:xfrm>
          <a:prstGeom prst="rect">
            <a:avLst/>
          </a:prstGeom>
        </p:spPr>
      </p:pic>
      <p:pic>
        <p:nvPicPr>
          <p:cNvPr id="3" name="Image 1" descr="preencoded.png">    </p:cNvPr>
          <p:cNvPicPr>
            <a:picLocks noChangeAspect="1"/>
          </p:cNvPicPr>
          <p:nvPr/>
        </p:nvPicPr>
        <p:blipFill>
          <a:blip r:embed="rId2"/>
          <a:stretch>
            <a:fillRect/>
          </a:stretch>
        </p:blipFill>
        <p:spPr>
          <a:xfrm>
            <a:off x="2628905" y="9020175"/>
            <a:ext cx="1009650" cy="1009650"/>
          </a:xfrm>
          <a:prstGeom prst="rect">
            <a:avLst/>
          </a:prstGeom>
        </p:spPr>
      </p:pic>
      <p:pic>
        <p:nvPicPr>
          <p:cNvPr id="4" name="Image 2" descr="preencoded.png">    </p:cNvPr>
          <p:cNvPicPr>
            <a:picLocks noChangeAspect="1"/>
          </p:cNvPicPr>
          <p:nvPr/>
        </p:nvPicPr>
        <p:blipFill>
          <a:blip r:embed="rId3"/>
          <a:stretch>
            <a:fillRect/>
          </a:stretch>
        </p:blipFill>
        <p:spPr>
          <a:xfrm>
            <a:off x="4038605" y="7886700"/>
            <a:ext cx="590550" cy="590550"/>
          </a:xfrm>
          <a:prstGeom prst="rect">
            <a:avLst/>
          </a:prstGeom>
        </p:spPr>
      </p:pic>
      <p:pic>
        <p:nvPicPr>
          <p:cNvPr id="5" name="Image 3" descr="preencoded.png">    </p:cNvPr>
          <p:cNvPicPr>
            <a:picLocks noChangeAspect="1"/>
          </p:cNvPicPr>
          <p:nvPr/>
        </p:nvPicPr>
        <p:blipFill>
          <a:blip r:embed="rId4"/>
          <a:stretch>
            <a:fillRect/>
          </a:stretch>
        </p:blipFill>
        <p:spPr>
          <a:xfrm>
            <a:off x="14173200" y="-1771650"/>
            <a:ext cx="5305425" cy="5305425"/>
          </a:xfrm>
          <a:prstGeom prst="rect">
            <a:avLst/>
          </a:prstGeom>
        </p:spPr>
      </p:pic>
      <p:grpSp>
        <p:nvGrpSpPr>
          <p:cNvPr id="46087"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31263" name="Group"/>
          <p:cNvGrpSpPr/>
          <p:nvPr/>
        </p:nvGrpSpPr>
        <p:grpSpPr>
          <a:xfrm>
            <a:off x="6205538" y="628650"/>
            <a:ext cx="5876925" cy="1343025"/>
            <a:chOff x="6205538" y="628650"/>
            <a:chExt cx="5876925" cy="1343025"/>
          </a:xfrm>
        </p:grpSpPr>
        <p:sp>
          <p:nvSpPr>
            <p:cNvPr id="8" name="Shape 1"/>
            <p:cNvSpPr/>
            <p:nvPr/>
          </p:nvSpPr>
          <p:spPr>
            <a:xfrm>
              <a:off x="6205538" y="628650"/>
              <a:ext cx="5876925" cy="1304925"/>
            </a:xfrm>
            <a:prstGeom prst="roundRect">
              <a:avLst>
                <a:gd name="adj" fmla="val 24551"/>
              </a:avLst>
            </a:prstGeom>
            <a:solidFill>
              <a:srgbClr val="FFFFFF"/>
            </a:solidFill>
            <a:ln w="38100">
              <a:solidFill>
                <a:srgbClr val="272727"/>
              </a:solidFill>
              <a:prstDash val="solid"/>
            </a:ln>
          </p:spPr>
        </p:sp>
        <p:sp>
          <p:nvSpPr>
            <p:cNvPr id="9" name="Text 2"/>
            <p:cNvSpPr/>
            <p:nvPr/>
          </p:nvSpPr>
          <p:spPr>
            <a:xfrm>
              <a:off x="6777038" y="857250"/>
              <a:ext cx="5000625" cy="1114425"/>
            </a:xfrm>
            <a:prstGeom prst="rect">
              <a:avLst/>
            </a:prstGeom>
            <a:noFill/>
            <a:ln/>
          </p:spPr>
          <p:txBody>
            <a:bodyPr wrap="square" lIns="0" tIns="0" rIns="0" bIns="0" rtlCol="0" anchor="t"/>
            <a:lstStyle/>
            <a:p>
              <a:pPr algn="l" indent="0" marL="0">
                <a:buNone/>
              </a:pPr>
              <a:r>
                <a:rPr lang="en-US" sz="6000" b="1" u="none" dirty="0">
                  <a:solidFill>
                    <a:srgbClr val="252E5B"/>
                  </a:solidFill>
                  <a:latin typeface="Comfortaa" pitchFamily="34" charset="0"/>
                  <a:ea typeface="Comfortaa" pitchFamily="34" charset="-122"/>
                  <a:cs typeface="Comfortaa" pitchFamily="34" charset="-120"/>
                </a:rPr>
                <a:t>Pricing Plan</a:t>
              </a:r>
              <a:endParaRPr lang="en-US" sz="6000" dirty="0"/>
            </a:p>
          </p:txBody>
        </p:sp>
      </p:grpSp>
      <p:grpSp>
        <p:nvGrpSpPr>
          <p:cNvPr id="68237" name="Group"/>
          <p:cNvGrpSpPr/>
          <p:nvPr/>
        </p:nvGrpSpPr>
        <p:grpSpPr>
          <a:xfrm>
            <a:off x="1333500" y="2724150"/>
            <a:ext cx="15630525" cy="5676900"/>
            <a:chOff x="1333500" y="2724150"/>
            <a:chExt cx="15630525" cy="5676900"/>
          </a:xfrm>
        </p:grpSpPr>
        <p:sp>
          <p:nvSpPr>
            <p:cNvPr id="10" name="Shape 3"/>
            <p:cNvSpPr/>
            <p:nvPr/>
          </p:nvSpPr>
          <p:spPr>
            <a:xfrm>
              <a:off x="1333500" y="2724150"/>
              <a:ext cx="4829175" cy="5676900"/>
            </a:xfrm>
            <a:prstGeom prst="roundRect">
              <a:avLst>
                <a:gd name="adj" fmla="val 3287"/>
              </a:avLst>
            </a:prstGeom>
            <a:solidFill>
              <a:srgbClr val="FFFFFF"/>
            </a:solidFill>
            <a:ln w="38100">
              <a:solidFill>
                <a:srgbClr val="272727"/>
              </a:solidFill>
              <a:prstDash val="solid"/>
            </a:ln>
          </p:spPr>
        </p:sp>
        <p:pic>
          <p:nvPicPr>
            <p:cNvPr id="11" name="Image 5" descr="preencoded.png">    </p:cNvPr>
            <p:cNvPicPr>
              <a:picLocks noChangeAspect="1"/>
            </p:cNvPicPr>
            <p:nvPr/>
          </p:nvPicPr>
          <p:blipFill>
            <a:blip r:embed="rId6"/>
            <a:stretch>
              <a:fillRect/>
            </a:stretch>
          </p:blipFill>
          <p:spPr>
            <a:xfrm>
              <a:off x="3371850" y="3038475"/>
              <a:ext cx="752475" cy="895350"/>
            </a:xfrm>
            <a:prstGeom prst="rect">
              <a:avLst/>
            </a:prstGeom>
          </p:spPr>
        </p:pic>
        <p:sp>
          <p:nvSpPr>
            <p:cNvPr id="12" name="Shape 4"/>
            <p:cNvSpPr/>
            <p:nvPr/>
          </p:nvSpPr>
          <p:spPr>
            <a:xfrm>
              <a:off x="6734175" y="2724150"/>
              <a:ext cx="4829175" cy="5676900"/>
            </a:xfrm>
            <a:prstGeom prst="roundRect">
              <a:avLst>
                <a:gd name="adj" fmla="val 3287"/>
              </a:avLst>
            </a:prstGeom>
            <a:solidFill>
              <a:srgbClr val="FFFFFF"/>
            </a:solidFill>
            <a:ln w="38100">
              <a:solidFill>
                <a:srgbClr val="272727"/>
              </a:solidFill>
              <a:prstDash val="solid"/>
            </a:ln>
          </p:spPr>
        </p:sp>
        <p:pic>
          <p:nvPicPr>
            <p:cNvPr id="13" name="Image 6" descr="preencoded.png">    </p:cNvPr>
            <p:cNvPicPr>
              <a:picLocks noChangeAspect="1"/>
            </p:cNvPicPr>
            <p:nvPr/>
          </p:nvPicPr>
          <p:blipFill>
            <a:blip r:embed="rId7"/>
            <a:stretch>
              <a:fillRect/>
            </a:stretch>
          </p:blipFill>
          <p:spPr>
            <a:xfrm>
              <a:off x="8701087" y="3038474"/>
              <a:ext cx="895351" cy="895351"/>
            </a:xfrm>
            <a:prstGeom prst="rect">
              <a:avLst/>
            </a:prstGeom>
          </p:spPr>
        </p:pic>
        <p:sp>
          <p:nvSpPr>
            <p:cNvPr id="14" name="Shape 5"/>
            <p:cNvSpPr/>
            <p:nvPr/>
          </p:nvSpPr>
          <p:spPr>
            <a:xfrm>
              <a:off x="12134850" y="2724150"/>
              <a:ext cx="4829175" cy="5676900"/>
            </a:xfrm>
            <a:prstGeom prst="roundRect">
              <a:avLst>
                <a:gd name="adj" fmla="val 3287"/>
              </a:avLst>
            </a:prstGeom>
            <a:solidFill>
              <a:srgbClr val="FFFFFF"/>
            </a:solidFill>
            <a:ln w="38100">
              <a:solidFill>
                <a:srgbClr val="272727"/>
              </a:solidFill>
              <a:prstDash val="solid"/>
            </a:ln>
          </p:spPr>
        </p:sp>
        <p:pic>
          <p:nvPicPr>
            <p:cNvPr id="15" name="Image 7" descr="preencoded.png">    </p:cNvPr>
            <p:cNvPicPr>
              <a:picLocks noChangeAspect="1"/>
            </p:cNvPicPr>
            <p:nvPr/>
          </p:nvPicPr>
          <p:blipFill>
            <a:blip r:embed="rId8"/>
            <a:stretch>
              <a:fillRect/>
            </a:stretch>
          </p:blipFill>
          <p:spPr>
            <a:xfrm>
              <a:off x="14016038" y="3038475"/>
              <a:ext cx="1066800" cy="895351"/>
            </a:xfrm>
            <a:prstGeom prst="rect">
              <a:avLst/>
            </a:prstGeom>
          </p:spPr>
        </p:pic>
        <p:sp>
          <p:nvSpPr>
            <p:cNvPr id="16" name="Text 6"/>
            <p:cNvSpPr/>
            <p:nvPr/>
          </p:nvSpPr>
          <p:spPr>
            <a:xfrm>
              <a:off x="3015615" y="4133850"/>
              <a:ext cx="1464945" cy="674370"/>
            </a:xfrm>
            <a:prstGeom prst="rect">
              <a:avLst/>
            </a:prstGeom>
            <a:noFill/>
            <a:ln/>
          </p:spPr>
          <p:txBody>
            <a:bodyPr wrap="square" lIns="0" tIns="0" rIns="0" bIns="0" rtlCol="0" anchor="t"/>
            <a:lstStyle/>
            <a:p>
              <a:pPr algn="ctr" indent="0" marL="0">
                <a:buNone/>
              </a:pPr>
              <a:r>
                <a:rPr lang="en-US" sz="3600" b="1" u="none" dirty="0">
                  <a:solidFill>
                    <a:srgbClr val="4197E1"/>
                  </a:solidFill>
                  <a:latin typeface="Comfortaa" pitchFamily="34" charset="0"/>
                  <a:ea typeface="Comfortaa" pitchFamily="34" charset="-122"/>
                  <a:cs typeface="Comfortaa" pitchFamily="34" charset="-120"/>
                </a:rPr>
                <a:t>Basic</a:t>
              </a:r>
              <a:endParaRPr lang="en-US" sz="3600" dirty="0"/>
            </a:p>
          </p:txBody>
        </p:sp>
        <p:sp>
          <p:nvSpPr>
            <p:cNvPr id="17" name="Text 7"/>
            <p:cNvSpPr/>
            <p:nvPr/>
          </p:nvSpPr>
          <p:spPr>
            <a:xfrm>
              <a:off x="1676400" y="4876800"/>
              <a:ext cx="4204335" cy="2545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entry-level dungeons.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Ability to form a small party with fellow adventurers.</a:t>
              </a:r>
              <a:endParaRPr lang="en-US" sz="2400" dirty="0"/>
            </a:p>
          </p:txBody>
        </p:sp>
        <p:sp>
          <p:nvSpPr>
            <p:cNvPr id="18" name="Text 8"/>
            <p:cNvSpPr/>
            <p:nvPr/>
          </p:nvSpPr>
          <p:spPr>
            <a:xfrm>
              <a:off x="2420303" y="7543800"/>
              <a:ext cx="2655570" cy="674370"/>
            </a:xfrm>
            <a:prstGeom prst="rect">
              <a:avLst/>
            </a:prstGeom>
            <a:noFill/>
            <a:ln/>
          </p:spPr>
          <p:txBody>
            <a:bodyPr wrap="square" lIns="0" tIns="0" rIns="0" bIns="0" rtlCol="0" anchor="t"/>
            <a:lstStyle/>
            <a:p>
              <a:pPr algn="ctr" indent="0" marL="0">
                <a:buNone/>
              </a:pPr>
              <a:r>
                <a:rPr lang="en-US" sz="3600" b="1" u="none" dirty="0">
                  <a:solidFill>
                    <a:srgbClr val="0E0E0E"/>
                  </a:solidFill>
                  <a:latin typeface="Comfortaa" pitchFamily="34" charset="0"/>
                  <a:ea typeface="Comfortaa" pitchFamily="34" charset="-122"/>
                  <a:cs typeface="Comfortaa" pitchFamily="34" charset="-120"/>
                </a:rPr>
                <a:t>$10/month</a:t>
              </a:r>
              <a:endParaRPr lang="en-US" sz="3600" dirty="0"/>
            </a:p>
          </p:txBody>
        </p:sp>
        <p:sp>
          <p:nvSpPr>
            <p:cNvPr id="19" name="Text 9"/>
            <p:cNvSpPr/>
            <p:nvPr/>
          </p:nvSpPr>
          <p:spPr>
            <a:xfrm>
              <a:off x="8535353" y="4133850"/>
              <a:ext cx="1226820" cy="674370"/>
            </a:xfrm>
            <a:prstGeom prst="rect">
              <a:avLst/>
            </a:prstGeom>
            <a:noFill/>
            <a:ln/>
          </p:spPr>
          <p:txBody>
            <a:bodyPr wrap="square" lIns="0" tIns="0" rIns="0" bIns="0" rtlCol="0" anchor="t"/>
            <a:lstStyle/>
            <a:p>
              <a:pPr algn="ctr" indent="0" marL="0">
                <a:buNone/>
              </a:pPr>
              <a:r>
                <a:rPr lang="en-US" sz="3600" b="1" u="none" dirty="0">
                  <a:solidFill>
                    <a:srgbClr val="4197E1"/>
                  </a:solidFill>
                  <a:latin typeface="Comfortaa" pitchFamily="34" charset="0"/>
                  <a:ea typeface="Comfortaa" pitchFamily="34" charset="-122"/>
                  <a:cs typeface="Comfortaa" pitchFamily="34" charset="-120"/>
                </a:rPr>
                <a:t>Elite</a:t>
              </a:r>
              <a:endParaRPr lang="en-US" sz="3600" dirty="0"/>
            </a:p>
          </p:txBody>
        </p:sp>
        <p:sp>
          <p:nvSpPr>
            <p:cNvPr id="20" name="Text 10"/>
            <p:cNvSpPr/>
            <p:nvPr/>
          </p:nvSpPr>
          <p:spPr>
            <a:xfrm>
              <a:off x="7077075" y="4876800"/>
              <a:ext cx="4204335" cy="2545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 greater number of quests and battles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Ability to form larger parties with fellow adventurers.</a:t>
              </a:r>
              <a:endParaRPr lang="en-US" sz="2400" dirty="0"/>
            </a:p>
          </p:txBody>
        </p:sp>
        <p:sp>
          <p:nvSpPr>
            <p:cNvPr id="21" name="Text 11"/>
            <p:cNvSpPr/>
            <p:nvPr/>
          </p:nvSpPr>
          <p:spPr>
            <a:xfrm>
              <a:off x="7763828" y="7543800"/>
              <a:ext cx="2769870" cy="674370"/>
            </a:xfrm>
            <a:prstGeom prst="rect">
              <a:avLst/>
            </a:prstGeom>
            <a:noFill/>
            <a:ln/>
          </p:spPr>
          <p:txBody>
            <a:bodyPr wrap="square" lIns="0" tIns="0" rIns="0" bIns="0" rtlCol="0" anchor="t"/>
            <a:lstStyle/>
            <a:p>
              <a:pPr algn="ctr" indent="0" marL="0">
                <a:buNone/>
              </a:pPr>
              <a:r>
                <a:rPr lang="en-US" sz="3600" b="1" u="none" dirty="0">
                  <a:solidFill>
                    <a:srgbClr val="0E0E0E"/>
                  </a:solidFill>
                  <a:latin typeface="Comfortaa" pitchFamily="34" charset="0"/>
                  <a:ea typeface="Comfortaa" pitchFamily="34" charset="-122"/>
                  <a:cs typeface="Comfortaa" pitchFamily="34" charset="-120"/>
                </a:rPr>
                <a:t>$50/month</a:t>
              </a:r>
              <a:endParaRPr lang="en-US" sz="3600" dirty="0"/>
            </a:p>
          </p:txBody>
        </p:sp>
        <p:sp>
          <p:nvSpPr>
            <p:cNvPr id="22" name="Text 12"/>
            <p:cNvSpPr/>
            <p:nvPr/>
          </p:nvSpPr>
          <p:spPr>
            <a:xfrm>
              <a:off x="13183552" y="4133850"/>
              <a:ext cx="2731770" cy="674370"/>
            </a:xfrm>
            <a:prstGeom prst="rect">
              <a:avLst/>
            </a:prstGeom>
            <a:noFill/>
            <a:ln/>
          </p:spPr>
          <p:txBody>
            <a:bodyPr wrap="square" lIns="0" tIns="0" rIns="0" bIns="0" rtlCol="0" anchor="t"/>
            <a:lstStyle/>
            <a:p>
              <a:pPr algn="ctr" indent="0" marL="0">
                <a:buNone/>
              </a:pPr>
              <a:r>
                <a:rPr lang="en-US" sz="3600" b="1" u="none" dirty="0">
                  <a:solidFill>
                    <a:srgbClr val="4197E1"/>
                  </a:solidFill>
                  <a:latin typeface="Comfortaa" pitchFamily="34" charset="0"/>
                  <a:ea typeface="Comfortaa" pitchFamily="34" charset="-122"/>
                  <a:cs typeface="Comfortaa" pitchFamily="34" charset="-120"/>
                </a:rPr>
                <a:t>Legendary</a:t>
              </a:r>
              <a:endParaRPr lang="en-US" sz="3600" dirty="0"/>
            </a:p>
          </p:txBody>
        </p:sp>
        <p:sp>
          <p:nvSpPr>
            <p:cNvPr id="23" name="Text 13"/>
            <p:cNvSpPr/>
            <p:nvPr/>
          </p:nvSpPr>
          <p:spPr>
            <a:xfrm>
              <a:off x="12477750" y="4876800"/>
              <a:ext cx="4204335" cy="2545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most challenging dungeons.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 limited number of quests and battles per month.</a:t>
              </a:r>
              <a:endParaRPr lang="en-US" sz="2400" dirty="0"/>
            </a:p>
          </p:txBody>
        </p:sp>
        <p:sp>
          <p:nvSpPr>
            <p:cNvPr id="24" name="Text 14"/>
            <p:cNvSpPr/>
            <p:nvPr/>
          </p:nvSpPr>
          <p:spPr>
            <a:xfrm>
              <a:off x="13088303" y="7543800"/>
              <a:ext cx="2922270" cy="674370"/>
            </a:xfrm>
            <a:prstGeom prst="rect">
              <a:avLst/>
            </a:prstGeom>
            <a:noFill/>
            <a:ln/>
          </p:spPr>
          <p:txBody>
            <a:bodyPr wrap="square" lIns="0" tIns="0" rIns="0" bIns="0" rtlCol="0" anchor="t"/>
            <a:lstStyle/>
            <a:p>
              <a:pPr algn="ctr" indent="0" marL="0">
                <a:buNone/>
              </a:pPr>
              <a:r>
                <a:rPr lang="en-US" sz="3600" b="1" u="none" dirty="0">
                  <a:solidFill>
                    <a:srgbClr val="0E0E0E"/>
                  </a:solidFill>
                  <a:latin typeface="Comfortaa" pitchFamily="34" charset="0"/>
                  <a:ea typeface="Comfortaa" pitchFamily="34" charset="-122"/>
                  <a:cs typeface="Comfortaa" pitchFamily="34" charset="-120"/>
                </a:rPr>
                <a:t>$100/month</a:t>
              </a:r>
              <a:endParaRPr lang="en-US" sz="36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906750" y="8486775"/>
            <a:ext cx="1800225" cy="1800225"/>
          </a:xfrm>
          <a:prstGeom prst="rect">
            <a:avLst/>
          </a:prstGeom>
        </p:spPr>
      </p:pic>
      <p:pic>
        <p:nvPicPr>
          <p:cNvPr id="3" name="Image 1" descr="preencoded.png">    </p:cNvPr>
          <p:cNvPicPr>
            <a:picLocks noChangeAspect="1"/>
          </p:cNvPicPr>
          <p:nvPr/>
        </p:nvPicPr>
        <p:blipFill>
          <a:blip r:embed="rId2"/>
          <a:stretch>
            <a:fillRect/>
          </a:stretch>
        </p:blipFill>
        <p:spPr>
          <a:xfrm>
            <a:off x="16325850" y="6943725"/>
            <a:ext cx="1457325" cy="1457325"/>
          </a:xfrm>
          <a:prstGeom prst="rect">
            <a:avLst/>
          </a:prstGeom>
        </p:spPr>
      </p:pic>
      <p:pic>
        <p:nvPicPr>
          <p:cNvPr id="4" name="Image 2" descr="preencoded.png">    </p:cNvPr>
          <p:cNvPicPr>
            <a:picLocks noChangeAspect="1"/>
          </p:cNvPicPr>
          <p:nvPr/>
        </p:nvPicPr>
        <p:blipFill>
          <a:blip r:embed="rId3"/>
          <a:stretch>
            <a:fillRect/>
          </a:stretch>
        </p:blipFill>
        <p:spPr>
          <a:xfrm>
            <a:off x="13563600" y="7839075"/>
            <a:ext cx="2286000" cy="2286000"/>
          </a:xfrm>
          <a:prstGeom prst="rect">
            <a:avLst/>
          </a:prstGeom>
        </p:spPr>
      </p:pic>
      <p:pic>
        <p:nvPicPr>
          <p:cNvPr id="5" name="Image 3" descr="preencoded.png">    </p:cNvPr>
          <p:cNvPicPr>
            <a:picLocks noChangeAspect="1"/>
          </p:cNvPicPr>
          <p:nvPr/>
        </p:nvPicPr>
        <p:blipFill>
          <a:blip r:embed="rId4"/>
          <a:stretch>
            <a:fillRect/>
          </a:stretch>
        </p:blipFill>
        <p:spPr>
          <a:xfrm rot="10800000">
            <a:off x="-1438275" y="619125"/>
            <a:ext cx="4457700" cy="4438650"/>
          </a:xfrm>
          <a:prstGeom prst="rect">
            <a:avLst/>
          </a:prstGeom>
        </p:spPr>
      </p:pic>
      <p:pic>
        <p:nvPicPr>
          <p:cNvPr id="6" name="Image 4" descr="preencoded.png">    </p:cNvPr>
          <p:cNvPicPr>
            <a:picLocks noChangeAspect="1"/>
          </p:cNvPicPr>
          <p:nvPr/>
        </p:nvPicPr>
        <p:blipFill>
          <a:blip r:embed="rId5"/>
          <a:stretch>
            <a:fillRect/>
          </a:stretch>
        </p:blipFill>
        <p:spPr>
          <a:xfrm rot="10800000">
            <a:off x="-1419225" y="1304925"/>
            <a:ext cx="3057525" cy="3057525"/>
          </a:xfrm>
          <a:prstGeom prst="rect">
            <a:avLst/>
          </a:prstGeom>
        </p:spPr>
      </p:pic>
      <p:grpSp>
        <p:nvGrpSpPr>
          <p:cNvPr id="17855" name="Group"/>
          <p:cNvGrpSpPr/>
          <p:nvPr/>
        </p:nvGrpSpPr>
        <p:grpSpPr>
          <a:xfrm>
            <a:off x="17235487" y="8456817"/>
            <a:ext cx="1463470" cy="1601583"/>
            <a:chOff x="17235487" y="8456817"/>
            <a:chExt cx="1463470" cy="1601583"/>
          </a:xfrm>
        </p:grpSpPr>
        <p:pic>
          <p:nvPicPr>
            <p:cNvPr id="7" name="Image 5" descr="preencoded.png">    </p:cNvPr>
            <p:cNvPicPr>
              <a:picLocks noChangeAspect="1"/>
            </p:cNvPicPr>
            <p:nvPr/>
          </p:nvPicPr>
          <p:blipFill>
            <a:blip r:embed="rId6"/>
            <a:stretch>
              <a:fillRect/>
            </a:stretch>
          </p:blipFill>
          <p:spPr>
            <a:xfrm>
              <a:off x="17640300" y="9525000"/>
              <a:ext cx="533400" cy="533400"/>
            </a:xfrm>
            <a:prstGeom prst="rect">
              <a:avLst/>
            </a:prstGeom>
          </p:spPr>
        </p:pic>
        <p:sp>
          <p:nvSpPr>
            <p:cNvPr id="8"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45959" name="Group"/>
          <p:cNvGrpSpPr/>
          <p:nvPr/>
        </p:nvGrpSpPr>
        <p:grpSpPr>
          <a:xfrm>
            <a:off x="285750" y="1609725"/>
            <a:ext cx="17726025" cy="6943725"/>
            <a:chOff x="285750" y="1609725"/>
            <a:chExt cx="17726025" cy="6943725"/>
          </a:xfrm>
        </p:grpSpPr>
        <p:sp>
          <p:nvSpPr>
            <p:cNvPr id="9" name="Shape 1"/>
            <p:cNvSpPr/>
            <p:nvPr/>
          </p:nvSpPr>
          <p:spPr>
            <a:xfrm>
              <a:off x="285750" y="2543175"/>
              <a:ext cx="4010025" cy="6010275"/>
            </a:xfrm>
            <a:prstGeom prst="roundRect">
              <a:avLst>
                <a:gd name="adj" fmla="val 4766"/>
              </a:avLst>
            </a:prstGeom>
            <a:solidFill>
              <a:srgbClr val="FFFFFF"/>
            </a:solidFill>
            <a:ln w="38100">
              <a:solidFill>
                <a:srgbClr val="0E0E0E"/>
              </a:solidFill>
              <a:prstDash val="solid"/>
            </a:ln>
          </p:spPr>
        </p:sp>
        <p:pic>
          <p:nvPicPr>
            <p:cNvPr id="10" name="Image 6" descr="preencoded.png">    </p:cNvPr>
            <p:cNvPicPr>
              <a:picLocks noChangeAspect="1"/>
            </p:cNvPicPr>
            <p:nvPr/>
          </p:nvPicPr>
          <p:blipFill>
            <a:blip r:embed="rId7"/>
            <a:stretch>
              <a:fillRect/>
            </a:stretch>
          </p:blipFill>
          <p:spPr>
            <a:xfrm>
              <a:off x="591798" y="3677915"/>
              <a:ext cx="607181" cy="606996"/>
            </a:xfrm>
            <a:prstGeom prst="rect">
              <a:avLst/>
            </a:prstGeom>
          </p:spPr>
        </p:pic>
        <p:pic>
          <p:nvPicPr>
            <p:cNvPr id="11" name="Image 7" descr="preencoded.png">    </p:cNvPr>
            <p:cNvPicPr>
              <a:picLocks noChangeAspect="1"/>
            </p:cNvPicPr>
            <p:nvPr/>
          </p:nvPicPr>
          <p:blipFill>
            <a:blip r:embed="rId8"/>
            <a:stretch>
              <a:fillRect/>
            </a:stretch>
          </p:blipFill>
          <p:spPr>
            <a:xfrm>
              <a:off x="1744670" y="5416562"/>
              <a:ext cx="1092180" cy="1092182"/>
            </a:xfrm>
            <a:prstGeom prst="rect">
              <a:avLst/>
            </a:prstGeom>
          </p:spPr>
        </p:pic>
        <p:pic>
          <p:nvPicPr>
            <p:cNvPr id="12" name="Image 8" descr="preencoded.png">    </p:cNvPr>
            <p:cNvPicPr>
              <a:picLocks noChangeAspect="1"/>
            </p:cNvPicPr>
            <p:nvPr/>
          </p:nvPicPr>
          <p:blipFill>
            <a:blip r:embed="rId9"/>
            <a:stretch>
              <a:fillRect/>
            </a:stretch>
          </p:blipFill>
          <p:spPr>
            <a:xfrm>
              <a:off x="591798" y="6954515"/>
              <a:ext cx="607181" cy="606996"/>
            </a:xfrm>
            <a:prstGeom prst="rect">
              <a:avLst/>
            </a:prstGeom>
          </p:spPr>
        </p:pic>
        <p:sp>
          <p:nvSpPr>
            <p:cNvPr id="13" name="Shape 2"/>
            <p:cNvSpPr/>
            <p:nvPr/>
          </p:nvSpPr>
          <p:spPr>
            <a:xfrm>
              <a:off x="4857750" y="2543175"/>
              <a:ext cx="4010025" cy="6010275"/>
            </a:xfrm>
            <a:prstGeom prst="roundRect">
              <a:avLst>
                <a:gd name="adj" fmla="val 4766"/>
              </a:avLst>
            </a:prstGeom>
            <a:solidFill>
              <a:srgbClr val="FFFFFF"/>
            </a:solidFill>
            <a:ln w="38100">
              <a:solidFill>
                <a:srgbClr val="0E0E0E"/>
              </a:solidFill>
              <a:prstDash val="solid"/>
            </a:ln>
          </p:spPr>
        </p:sp>
        <p:pic>
          <p:nvPicPr>
            <p:cNvPr id="14" name="Image 9" descr="preencoded.png">    </p:cNvPr>
            <p:cNvPicPr>
              <a:picLocks noChangeAspect="1"/>
            </p:cNvPicPr>
            <p:nvPr/>
          </p:nvPicPr>
          <p:blipFill>
            <a:blip r:embed="rId10"/>
            <a:stretch>
              <a:fillRect/>
            </a:stretch>
          </p:blipFill>
          <p:spPr>
            <a:xfrm>
              <a:off x="5163796" y="3677915"/>
              <a:ext cx="607181" cy="606996"/>
            </a:xfrm>
            <a:prstGeom prst="rect">
              <a:avLst/>
            </a:prstGeom>
          </p:spPr>
        </p:pic>
        <p:pic>
          <p:nvPicPr>
            <p:cNvPr id="15" name="Image 10" descr="preencoded.png">    </p:cNvPr>
            <p:cNvPicPr>
              <a:picLocks noChangeAspect="1"/>
            </p:cNvPicPr>
            <p:nvPr/>
          </p:nvPicPr>
          <p:blipFill>
            <a:blip r:embed="rId11"/>
            <a:stretch>
              <a:fillRect/>
            </a:stretch>
          </p:blipFill>
          <p:spPr>
            <a:xfrm>
              <a:off x="6405563" y="5505450"/>
              <a:ext cx="894080" cy="892810"/>
            </a:xfrm>
            <a:prstGeom prst="rect">
              <a:avLst/>
            </a:prstGeom>
          </p:spPr>
        </p:pic>
        <p:pic>
          <p:nvPicPr>
            <p:cNvPr id="16" name="Image 11" descr="preencoded.png">    </p:cNvPr>
            <p:cNvPicPr>
              <a:picLocks noChangeAspect="1"/>
            </p:cNvPicPr>
            <p:nvPr/>
          </p:nvPicPr>
          <p:blipFill>
            <a:blip r:embed="rId12"/>
            <a:stretch>
              <a:fillRect/>
            </a:stretch>
          </p:blipFill>
          <p:spPr>
            <a:xfrm>
              <a:off x="5163796" y="6954515"/>
              <a:ext cx="607181" cy="606996"/>
            </a:xfrm>
            <a:prstGeom prst="rect">
              <a:avLst/>
            </a:prstGeom>
          </p:spPr>
        </p:pic>
        <p:sp>
          <p:nvSpPr>
            <p:cNvPr id="17" name="Shape 3"/>
            <p:cNvSpPr/>
            <p:nvPr/>
          </p:nvSpPr>
          <p:spPr>
            <a:xfrm>
              <a:off x="9429750" y="2543175"/>
              <a:ext cx="4010025" cy="6010275"/>
            </a:xfrm>
            <a:prstGeom prst="roundRect">
              <a:avLst>
                <a:gd name="adj" fmla="val 4766"/>
              </a:avLst>
            </a:prstGeom>
            <a:solidFill>
              <a:srgbClr val="FFFFFF"/>
            </a:solidFill>
            <a:ln w="38100">
              <a:solidFill>
                <a:srgbClr val="0E0E0E"/>
              </a:solidFill>
              <a:prstDash val="solid"/>
            </a:ln>
          </p:spPr>
        </p:sp>
        <p:pic>
          <p:nvPicPr>
            <p:cNvPr id="18" name="Image 12" descr="preencoded.png">    </p:cNvPr>
            <p:cNvPicPr>
              <a:picLocks noChangeAspect="1"/>
            </p:cNvPicPr>
            <p:nvPr/>
          </p:nvPicPr>
          <p:blipFill>
            <a:blip r:embed="rId13"/>
            <a:stretch>
              <a:fillRect/>
            </a:stretch>
          </p:blipFill>
          <p:spPr>
            <a:xfrm>
              <a:off x="9735796" y="3677915"/>
              <a:ext cx="607181" cy="606996"/>
            </a:xfrm>
            <a:prstGeom prst="rect">
              <a:avLst/>
            </a:prstGeom>
          </p:spPr>
        </p:pic>
        <p:pic>
          <p:nvPicPr>
            <p:cNvPr id="19" name="Image 13" descr="preencoded.png">    </p:cNvPr>
            <p:cNvPicPr>
              <a:picLocks noChangeAspect="1"/>
            </p:cNvPicPr>
            <p:nvPr/>
          </p:nvPicPr>
          <p:blipFill>
            <a:blip r:embed="rId14"/>
            <a:stretch>
              <a:fillRect/>
            </a:stretch>
          </p:blipFill>
          <p:spPr>
            <a:xfrm>
              <a:off x="10901344" y="5356622"/>
              <a:ext cx="1139446" cy="1139446"/>
            </a:xfrm>
            <a:prstGeom prst="rect">
              <a:avLst/>
            </a:prstGeom>
          </p:spPr>
        </p:pic>
        <p:pic>
          <p:nvPicPr>
            <p:cNvPr id="20" name="Image 14" descr="preencoded.png">    </p:cNvPr>
            <p:cNvPicPr>
              <a:picLocks noChangeAspect="1"/>
            </p:cNvPicPr>
            <p:nvPr/>
          </p:nvPicPr>
          <p:blipFill>
            <a:blip r:embed="rId15"/>
            <a:stretch>
              <a:fillRect/>
            </a:stretch>
          </p:blipFill>
          <p:spPr>
            <a:xfrm>
              <a:off x="9735796" y="6954515"/>
              <a:ext cx="607181" cy="606996"/>
            </a:xfrm>
            <a:prstGeom prst="rect">
              <a:avLst/>
            </a:prstGeom>
          </p:spPr>
        </p:pic>
        <p:sp>
          <p:nvSpPr>
            <p:cNvPr id="21" name="Shape 4"/>
            <p:cNvSpPr/>
            <p:nvPr/>
          </p:nvSpPr>
          <p:spPr>
            <a:xfrm>
              <a:off x="14001750" y="2543175"/>
              <a:ext cx="4010025" cy="6010275"/>
            </a:xfrm>
            <a:prstGeom prst="roundRect">
              <a:avLst>
                <a:gd name="adj" fmla="val 4766"/>
              </a:avLst>
            </a:prstGeom>
            <a:solidFill>
              <a:srgbClr val="FFFFFF"/>
            </a:solidFill>
            <a:ln w="38100">
              <a:solidFill>
                <a:srgbClr val="0E0E0E"/>
              </a:solidFill>
              <a:prstDash val="solid"/>
            </a:ln>
          </p:spPr>
        </p:sp>
        <p:pic>
          <p:nvPicPr>
            <p:cNvPr id="22" name="Image 15" descr="preencoded.png">    </p:cNvPr>
            <p:cNvPicPr>
              <a:picLocks noChangeAspect="1"/>
            </p:cNvPicPr>
            <p:nvPr/>
          </p:nvPicPr>
          <p:blipFill>
            <a:blip r:embed="rId16"/>
            <a:stretch>
              <a:fillRect/>
            </a:stretch>
          </p:blipFill>
          <p:spPr>
            <a:xfrm>
              <a:off x="14307796" y="3677915"/>
              <a:ext cx="607181" cy="606996"/>
            </a:xfrm>
            <a:prstGeom prst="rect">
              <a:avLst/>
            </a:prstGeom>
          </p:spPr>
        </p:pic>
        <p:pic>
          <p:nvPicPr>
            <p:cNvPr id="23" name="Image 16" descr="preencoded.png">    </p:cNvPr>
            <p:cNvPicPr>
              <a:picLocks noChangeAspect="1"/>
            </p:cNvPicPr>
            <p:nvPr/>
          </p:nvPicPr>
          <p:blipFill>
            <a:blip r:embed="rId17"/>
            <a:stretch>
              <a:fillRect/>
            </a:stretch>
          </p:blipFill>
          <p:spPr>
            <a:xfrm>
              <a:off x="15473363" y="5353047"/>
              <a:ext cx="1117600" cy="1219200"/>
            </a:xfrm>
            <a:prstGeom prst="rect">
              <a:avLst/>
            </a:prstGeom>
          </p:spPr>
        </p:pic>
        <p:pic>
          <p:nvPicPr>
            <p:cNvPr id="24" name="Image 17" descr="preencoded.png">    </p:cNvPr>
            <p:cNvPicPr>
              <a:picLocks noChangeAspect="1"/>
            </p:cNvPicPr>
            <p:nvPr/>
          </p:nvPicPr>
          <p:blipFill>
            <a:blip r:embed="rId18"/>
            <a:stretch>
              <a:fillRect/>
            </a:stretch>
          </p:blipFill>
          <p:spPr>
            <a:xfrm>
              <a:off x="14307796" y="6954515"/>
              <a:ext cx="607181" cy="606996"/>
            </a:xfrm>
            <a:prstGeom prst="rect">
              <a:avLst/>
            </a:prstGeom>
          </p:spPr>
        </p:pic>
        <p:sp>
          <p:nvSpPr>
            <p:cNvPr id="25" name="Shape 5"/>
            <p:cNvSpPr/>
            <p:nvPr/>
          </p:nvSpPr>
          <p:spPr>
            <a:xfrm>
              <a:off x="1495425" y="1609725"/>
              <a:ext cx="1600200" cy="1600200"/>
            </a:xfrm>
            <a:prstGeom prst="ellipse">
              <a:avLst/>
            </a:prstGeom>
            <a:solidFill>
              <a:srgbClr val="4197E1"/>
            </a:solidFill>
            <a:ln w="38100">
              <a:solidFill>
                <a:srgbClr val="272727"/>
              </a:solidFill>
              <a:prstDash val="solid"/>
            </a:ln>
          </p:spPr>
        </p:sp>
        <p:sp>
          <p:nvSpPr>
            <p:cNvPr id="26" name="Shape 6"/>
            <p:cNvSpPr/>
            <p:nvPr/>
          </p:nvSpPr>
          <p:spPr>
            <a:xfrm>
              <a:off x="6067425" y="1609725"/>
              <a:ext cx="1600200" cy="1600200"/>
            </a:xfrm>
            <a:prstGeom prst="ellipse">
              <a:avLst/>
            </a:prstGeom>
            <a:solidFill>
              <a:srgbClr val="4197E1"/>
            </a:solidFill>
            <a:ln w="38100">
              <a:solidFill>
                <a:srgbClr val="272727"/>
              </a:solidFill>
              <a:prstDash val="solid"/>
            </a:ln>
          </p:spPr>
        </p:sp>
        <p:sp>
          <p:nvSpPr>
            <p:cNvPr id="27" name="Shape 7"/>
            <p:cNvSpPr/>
            <p:nvPr/>
          </p:nvSpPr>
          <p:spPr>
            <a:xfrm>
              <a:off x="10639425" y="1609725"/>
              <a:ext cx="1600200" cy="1600200"/>
            </a:xfrm>
            <a:prstGeom prst="ellipse">
              <a:avLst/>
            </a:prstGeom>
            <a:solidFill>
              <a:srgbClr val="4197E1"/>
            </a:solidFill>
            <a:ln w="38100">
              <a:solidFill>
                <a:srgbClr val="272727"/>
              </a:solidFill>
              <a:prstDash val="solid"/>
            </a:ln>
          </p:spPr>
        </p:sp>
        <p:sp>
          <p:nvSpPr>
            <p:cNvPr id="28" name="Shape 8"/>
            <p:cNvSpPr/>
            <p:nvPr/>
          </p:nvSpPr>
          <p:spPr>
            <a:xfrm>
              <a:off x="15211425" y="1609725"/>
              <a:ext cx="1600200" cy="1600200"/>
            </a:xfrm>
            <a:prstGeom prst="ellipse">
              <a:avLst/>
            </a:prstGeom>
            <a:solidFill>
              <a:srgbClr val="4197E1"/>
            </a:solidFill>
            <a:ln w="38100">
              <a:solidFill>
                <a:srgbClr val="272727"/>
              </a:solidFill>
              <a:prstDash val="solid"/>
            </a:ln>
          </p:spPr>
        </p:sp>
        <p:sp>
          <p:nvSpPr>
            <p:cNvPr id="29" name="Text 9"/>
            <p:cNvSpPr/>
            <p:nvPr/>
          </p:nvSpPr>
          <p:spPr>
            <a:xfrm>
              <a:off x="480060" y="3600450"/>
              <a:ext cx="3621405" cy="501015"/>
            </a:xfrm>
            <a:prstGeom prst="rect">
              <a:avLst/>
            </a:prstGeom>
            <a:noFill/>
            <a:ln/>
          </p:spPr>
          <p:txBody>
            <a:bodyPr wrap="square" lIns="0" tIns="0" rIns="0" bIns="0" rtlCol="0" anchor="t"/>
            <a:lstStyle/>
            <a:p>
              <a:pPr algn="ctr" indent="0" marL="0">
                <a:buNone/>
              </a:pPr>
              <a:r>
                <a:rPr lang="en-US" sz="2700" b="1" u="none" dirty="0">
                  <a:solidFill>
                    <a:srgbClr val="0E0E0E"/>
                  </a:solidFill>
                  <a:latin typeface="Comfortaa" pitchFamily="34" charset="0"/>
                  <a:ea typeface="Comfortaa" pitchFamily="34" charset="-122"/>
                  <a:cs typeface="Comfortaa" pitchFamily="34" charset="-120"/>
                </a:rPr>
                <a:t>Eclipse</a:t>
              </a:r>
              <a:endParaRPr lang="en-US" sz="2700" dirty="0"/>
            </a:p>
          </p:txBody>
        </p:sp>
        <p:sp>
          <p:nvSpPr>
            <p:cNvPr id="30" name="Text 10"/>
            <p:cNvSpPr/>
            <p:nvPr/>
          </p:nvSpPr>
          <p:spPr>
            <a:xfrm>
              <a:off x="483870" y="4133850"/>
              <a:ext cx="3613785"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sp>
          <p:nvSpPr>
            <p:cNvPr id="31" name="Text 11"/>
            <p:cNvSpPr/>
            <p:nvPr/>
          </p:nvSpPr>
          <p:spPr>
            <a:xfrm>
              <a:off x="480060" y="6877050"/>
              <a:ext cx="3621405" cy="501015"/>
            </a:xfrm>
            <a:prstGeom prst="rect">
              <a:avLst/>
            </a:prstGeom>
            <a:noFill/>
            <a:ln/>
          </p:spPr>
          <p:txBody>
            <a:bodyPr wrap="square" lIns="0" tIns="0" rIns="0" bIns="0" rtlCol="0" anchor="t"/>
            <a:lstStyle/>
            <a:p>
              <a:pPr algn="ctr" indent="0" marL="0">
                <a:buNone/>
              </a:pPr>
              <a:r>
                <a:rPr lang="en-US" sz="2700" b="1" u="none" dirty="0">
                  <a:solidFill>
                    <a:srgbClr val="0E0E0E"/>
                  </a:solidFill>
                  <a:latin typeface="Comfortaa" pitchFamily="34" charset="0"/>
                  <a:ea typeface="Comfortaa" pitchFamily="34" charset="-122"/>
                  <a:cs typeface="Comfortaa" pitchFamily="34" charset="-120"/>
                </a:rPr>
                <a:t>Quest</a:t>
              </a:r>
              <a:endParaRPr lang="en-US" sz="2700" dirty="0"/>
            </a:p>
          </p:txBody>
        </p:sp>
        <p:sp>
          <p:nvSpPr>
            <p:cNvPr id="32" name="Text 12"/>
            <p:cNvSpPr/>
            <p:nvPr/>
          </p:nvSpPr>
          <p:spPr>
            <a:xfrm>
              <a:off x="483870" y="7410450"/>
              <a:ext cx="3613785"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Adventurers seek immortal artifact.</a:t>
              </a:r>
              <a:endParaRPr lang="en-US" sz="2400" dirty="0"/>
            </a:p>
          </p:txBody>
        </p:sp>
        <p:sp>
          <p:nvSpPr>
            <p:cNvPr id="33" name="Text 13"/>
            <p:cNvSpPr/>
            <p:nvPr/>
          </p:nvSpPr>
          <p:spPr>
            <a:xfrm>
              <a:off x="5052060" y="3600450"/>
              <a:ext cx="3621405" cy="501015"/>
            </a:xfrm>
            <a:prstGeom prst="rect">
              <a:avLst/>
            </a:prstGeom>
            <a:noFill/>
            <a:ln/>
          </p:spPr>
          <p:txBody>
            <a:bodyPr wrap="square" lIns="0" tIns="0" rIns="0" bIns="0" rtlCol="0" anchor="t"/>
            <a:lstStyle/>
            <a:p>
              <a:pPr algn="ctr" indent="0" marL="0">
                <a:buNone/>
              </a:pPr>
              <a:r>
                <a:rPr lang="en-US" sz="2700" b="1" u="none" dirty="0">
                  <a:solidFill>
                    <a:srgbClr val="0E0E0E"/>
                  </a:solidFill>
                  <a:latin typeface="Comfortaa" pitchFamily="34" charset="0"/>
                  <a:ea typeface="Comfortaa" pitchFamily="34" charset="-122"/>
                  <a:cs typeface="Comfortaa" pitchFamily="34" charset="-120"/>
                </a:rPr>
                <a:t>Eclipse</a:t>
              </a:r>
              <a:endParaRPr lang="en-US" sz="2700" dirty="0"/>
            </a:p>
          </p:txBody>
        </p:sp>
        <p:sp>
          <p:nvSpPr>
            <p:cNvPr id="34" name="Text 14"/>
            <p:cNvSpPr/>
            <p:nvPr/>
          </p:nvSpPr>
          <p:spPr>
            <a:xfrm>
              <a:off x="5055870" y="4133850"/>
              <a:ext cx="3613785"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sp>
          <p:nvSpPr>
            <p:cNvPr id="35" name="Text 15"/>
            <p:cNvSpPr/>
            <p:nvPr/>
          </p:nvSpPr>
          <p:spPr>
            <a:xfrm>
              <a:off x="5052060" y="6877050"/>
              <a:ext cx="3621405" cy="501015"/>
            </a:xfrm>
            <a:prstGeom prst="rect">
              <a:avLst/>
            </a:prstGeom>
            <a:noFill/>
            <a:ln/>
          </p:spPr>
          <p:txBody>
            <a:bodyPr wrap="square" lIns="0" tIns="0" rIns="0" bIns="0" rtlCol="0" anchor="t"/>
            <a:lstStyle/>
            <a:p>
              <a:pPr algn="ctr" indent="0" marL="0">
                <a:buNone/>
              </a:pPr>
              <a:r>
                <a:rPr lang="en-US" sz="2700" b="1" u="none" dirty="0">
                  <a:solidFill>
                    <a:srgbClr val="0E0E0E"/>
                  </a:solidFill>
                  <a:latin typeface="Comfortaa" pitchFamily="34" charset="0"/>
                  <a:ea typeface="Comfortaa" pitchFamily="34" charset="-122"/>
                  <a:cs typeface="Comfortaa" pitchFamily="34" charset="-120"/>
                </a:rPr>
                <a:t>Quest</a:t>
              </a:r>
              <a:endParaRPr lang="en-US" sz="2700" dirty="0"/>
            </a:p>
          </p:txBody>
        </p:sp>
        <p:sp>
          <p:nvSpPr>
            <p:cNvPr id="36" name="Text 16"/>
            <p:cNvSpPr/>
            <p:nvPr/>
          </p:nvSpPr>
          <p:spPr>
            <a:xfrm>
              <a:off x="5055870" y="7410450"/>
              <a:ext cx="3613785"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Adventurers seek immortal artifact.</a:t>
              </a:r>
              <a:endParaRPr lang="en-US" sz="2400" dirty="0"/>
            </a:p>
          </p:txBody>
        </p:sp>
        <p:sp>
          <p:nvSpPr>
            <p:cNvPr id="37" name="Text 17"/>
            <p:cNvSpPr/>
            <p:nvPr/>
          </p:nvSpPr>
          <p:spPr>
            <a:xfrm>
              <a:off x="9624060" y="3600450"/>
              <a:ext cx="3621405" cy="501015"/>
            </a:xfrm>
            <a:prstGeom prst="rect">
              <a:avLst/>
            </a:prstGeom>
            <a:noFill/>
            <a:ln/>
          </p:spPr>
          <p:txBody>
            <a:bodyPr wrap="square" lIns="0" tIns="0" rIns="0" bIns="0" rtlCol="0" anchor="t"/>
            <a:lstStyle/>
            <a:p>
              <a:pPr algn="ctr" indent="0" marL="0">
                <a:buNone/>
              </a:pPr>
              <a:r>
                <a:rPr lang="en-US" sz="2700" b="1" u="none" dirty="0">
                  <a:solidFill>
                    <a:srgbClr val="0E0E0E"/>
                  </a:solidFill>
                  <a:latin typeface="Comfortaa" pitchFamily="34" charset="0"/>
                  <a:ea typeface="Comfortaa" pitchFamily="34" charset="-122"/>
                  <a:cs typeface="Comfortaa" pitchFamily="34" charset="-120"/>
                </a:rPr>
                <a:t>Eclipse</a:t>
              </a:r>
              <a:endParaRPr lang="en-US" sz="2700" dirty="0"/>
            </a:p>
          </p:txBody>
        </p:sp>
        <p:sp>
          <p:nvSpPr>
            <p:cNvPr id="38" name="Text 18"/>
            <p:cNvSpPr/>
            <p:nvPr/>
          </p:nvSpPr>
          <p:spPr>
            <a:xfrm>
              <a:off x="9627870" y="4133850"/>
              <a:ext cx="3613785"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sp>
          <p:nvSpPr>
            <p:cNvPr id="39" name="Text 19"/>
            <p:cNvSpPr/>
            <p:nvPr/>
          </p:nvSpPr>
          <p:spPr>
            <a:xfrm>
              <a:off x="9624060" y="6877050"/>
              <a:ext cx="3621405" cy="501015"/>
            </a:xfrm>
            <a:prstGeom prst="rect">
              <a:avLst/>
            </a:prstGeom>
            <a:noFill/>
            <a:ln/>
          </p:spPr>
          <p:txBody>
            <a:bodyPr wrap="square" lIns="0" tIns="0" rIns="0" bIns="0" rtlCol="0" anchor="t"/>
            <a:lstStyle/>
            <a:p>
              <a:pPr algn="ctr" indent="0" marL="0">
                <a:buNone/>
              </a:pPr>
              <a:r>
                <a:rPr lang="en-US" sz="2700" b="1" u="none" dirty="0">
                  <a:solidFill>
                    <a:srgbClr val="0E0E0E"/>
                  </a:solidFill>
                  <a:latin typeface="Comfortaa" pitchFamily="34" charset="0"/>
                  <a:ea typeface="Comfortaa" pitchFamily="34" charset="-122"/>
                  <a:cs typeface="Comfortaa" pitchFamily="34" charset="-120"/>
                </a:rPr>
                <a:t>Quest</a:t>
              </a:r>
              <a:endParaRPr lang="en-US" sz="2700" dirty="0"/>
            </a:p>
          </p:txBody>
        </p:sp>
        <p:sp>
          <p:nvSpPr>
            <p:cNvPr id="40" name="Text 20"/>
            <p:cNvSpPr/>
            <p:nvPr/>
          </p:nvSpPr>
          <p:spPr>
            <a:xfrm>
              <a:off x="9627870" y="7410450"/>
              <a:ext cx="3613785"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Adventurers seek immortal artifact.</a:t>
              </a:r>
              <a:endParaRPr lang="en-US" sz="2400" dirty="0"/>
            </a:p>
          </p:txBody>
        </p:sp>
        <p:sp>
          <p:nvSpPr>
            <p:cNvPr id="41" name="Text 21"/>
            <p:cNvSpPr/>
            <p:nvPr/>
          </p:nvSpPr>
          <p:spPr>
            <a:xfrm>
              <a:off x="14196060" y="3600450"/>
              <a:ext cx="3621405" cy="501015"/>
            </a:xfrm>
            <a:prstGeom prst="rect">
              <a:avLst/>
            </a:prstGeom>
            <a:noFill/>
            <a:ln/>
          </p:spPr>
          <p:txBody>
            <a:bodyPr wrap="square" lIns="0" tIns="0" rIns="0" bIns="0" rtlCol="0" anchor="t"/>
            <a:lstStyle/>
            <a:p>
              <a:pPr algn="ctr" indent="0" marL="0">
                <a:buNone/>
              </a:pPr>
              <a:r>
                <a:rPr lang="en-US" sz="2700" b="1" u="none" dirty="0">
                  <a:solidFill>
                    <a:srgbClr val="0E0E0E"/>
                  </a:solidFill>
                  <a:latin typeface="Comfortaa" pitchFamily="34" charset="0"/>
                  <a:ea typeface="Comfortaa" pitchFamily="34" charset="-122"/>
                  <a:cs typeface="Comfortaa" pitchFamily="34" charset="-120"/>
                </a:rPr>
                <a:t>Eclipse</a:t>
              </a:r>
              <a:endParaRPr lang="en-US" sz="2700" dirty="0"/>
            </a:p>
          </p:txBody>
        </p:sp>
        <p:sp>
          <p:nvSpPr>
            <p:cNvPr id="42" name="Text 22"/>
            <p:cNvSpPr/>
            <p:nvPr/>
          </p:nvSpPr>
          <p:spPr>
            <a:xfrm>
              <a:off x="14199870" y="4133850"/>
              <a:ext cx="3613785"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sp>
          <p:nvSpPr>
            <p:cNvPr id="43" name="Text 23"/>
            <p:cNvSpPr/>
            <p:nvPr/>
          </p:nvSpPr>
          <p:spPr>
            <a:xfrm>
              <a:off x="14196060" y="6877050"/>
              <a:ext cx="3621405" cy="501015"/>
            </a:xfrm>
            <a:prstGeom prst="rect">
              <a:avLst/>
            </a:prstGeom>
            <a:noFill/>
            <a:ln/>
          </p:spPr>
          <p:txBody>
            <a:bodyPr wrap="square" lIns="0" tIns="0" rIns="0" bIns="0" rtlCol="0" anchor="t"/>
            <a:lstStyle/>
            <a:p>
              <a:pPr algn="ctr" indent="0" marL="0">
                <a:buNone/>
              </a:pPr>
              <a:r>
                <a:rPr lang="en-US" sz="2700" b="1" u="none" dirty="0">
                  <a:solidFill>
                    <a:srgbClr val="0E0E0E"/>
                  </a:solidFill>
                  <a:latin typeface="Comfortaa" pitchFamily="34" charset="0"/>
                  <a:ea typeface="Comfortaa" pitchFamily="34" charset="-122"/>
                  <a:cs typeface="Comfortaa" pitchFamily="34" charset="-120"/>
                </a:rPr>
                <a:t>Quest</a:t>
              </a:r>
              <a:endParaRPr lang="en-US" sz="2700" dirty="0"/>
            </a:p>
          </p:txBody>
        </p:sp>
        <p:sp>
          <p:nvSpPr>
            <p:cNvPr id="44" name="Text 24"/>
            <p:cNvSpPr/>
            <p:nvPr/>
          </p:nvSpPr>
          <p:spPr>
            <a:xfrm>
              <a:off x="14199870" y="7410450"/>
              <a:ext cx="3613785"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Adventurers seek immortal artifact.</a:t>
              </a:r>
              <a:endParaRPr lang="en-US" sz="2400" dirty="0"/>
            </a:p>
          </p:txBody>
        </p:sp>
        <p:sp>
          <p:nvSpPr>
            <p:cNvPr id="45" name="Text 25"/>
            <p:cNvSpPr/>
            <p:nvPr/>
          </p:nvSpPr>
          <p:spPr>
            <a:xfrm>
              <a:off x="2028825" y="1985963"/>
              <a:ext cx="800100" cy="1114425"/>
            </a:xfrm>
            <a:prstGeom prst="rect">
              <a:avLst/>
            </a:prstGeom>
            <a:noFill/>
            <a:ln/>
          </p:spPr>
          <p:txBody>
            <a:bodyPr wrap="square" lIns="0" tIns="0" rIns="0" bIns="0" rtlCol="0" anchor="t"/>
            <a:lstStyle/>
            <a:p>
              <a:pPr algn="l" indent="0" marL="0">
                <a:buNone/>
              </a:pPr>
              <a:r>
                <a:rPr lang="en-US" sz="6000" b="1" u="none" dirty="0">
                  <a:solidFill>
                    <a:srgbClr val="FFFFFF"/>
                  </a:solidFill>
                  <a:latin typeface="Comfortaa" pitchFamily="34" charset="0"/>
                  <a:ea typeface="Comfortaa" pitchFamily="34" charset="-122"/>
                  <a:cs typeface="Comfortaa" pitchFamily="34" charset="-120"/>
                </a:rPr>
                <a:t>S</a:t>
              </a:r>
              <a:endParaRPr lang="en-US" sz="6000" dirty="0"/>
            </a:p>
          </p:txBody>
        </p:sp>
        <p:sp>
          <p:nvSpPr>
            <p:cNvPr id="46" name="Text 26"/>
            <p:cNvSpPr/>
            <p:nvPr/>
          </p:nvSpPr>
          <p:spPr>
            <a:xfrm>
              <a:off x="6505575" y="1985963"/>
              <a:ext cx="990600" cy="1114425"/>
            </a:xfrm>
            <a:prstGeom prst="rect">
              <a:avLst/>
            </a:prstGeom>
            <a:noFill/>
            <a:ln/>
          </p:spPr>
          <p:txBody>
            <a:bodyPr wrap="square" lIns="0" tIns="0" rIns="0" bIns="0" rtlCol="0" anchor="t"/>
            <a:lstStyle/>
            <a:p>
              <a:pPr algn="l" indent="0" marL="0">
                <a:buNone/>
              </a:pPr>
              <a:r>
                <a:rPr lang="en-US" sz="6000" b="1" u="none" dirty="0">
                  <a:solidFill>
                    <a:srgbClr val="FFFFFF"/>
                  </a:solidFill>
                  <a:latin typeface="Comfortaa" pitchFamily="34" charset="0"/>
                  <a:ea typeface="Comfortaa" pitchFamily="34" charset="-122"/>
                  <a:cs typeface="Comfortaa" pitchFamily="34" charset="-120"/>
                </a:rPr>
                <a:t>W</a:t>
              </a:r>
              <a:endParaRPr lang="en-US" sz="6000" dirty="0"/>
            </a:p>
          </p:txBody>
        </p:sp>
        <p:sp>
          <p:nvSpPr>
            <p:cNvPr id="47" name="Text 27"/>
            <p:cNvSpPr/>
            <p:nvPr/>
          </p:nvSpPr>
          <p:spPr>
            <a:xfrm>
              <a:off x="11087100" y="1985963"/>
              <a:ext cx="971550" cy="1114425"/>
            </a:xfrm>
            <a:prstGeom prst="rect">
              <a:avLst/>
            </a:prstGeom>
            <a:noFill/>
            <a:ln/>
          </p:spPr>
          <p:txBody>
            <a:bodyPr wrap="square" lIns="0" tIns="0" rIns="0" bIns="0" rtlCol="0" anchor="t"/>
            <a:lstStyle/>
            <a:p>
              <a:pPr algn="l" indent="0" marL="0">
                <a:buNone/>
              </a:pPr>
              <a:r>
                <a:rPr lang="en-US" sz="6000" b="1" u="none" dirty="0">
                  <a:solidFill>
                    <a:srgbClr val="FFFFFF"/>
                  </a:solidFill>
                  <a:latin typeface="Comfortaa" pitchFamily="34" charset="0"/>
                  <a:ea typeface="Comfortaa" pitchFamily="34" charset="-122"/>
                  <a:cs typeface="Comfortaa" pitchFamily="34" charset="-120"/>
                </a:rPr>
                <a:t>O</a:t>
              </a:r>
              <a:endParaRPr lang="en-US" sz="6000" dirty="0"/>
            </a:p>
          </p:txBody>
        </p:sp>
        <p:sp>
          <p:nvSpPr>
            <p:cNvPr id="48" name="Text 28"/>
            <p:cNvSpPr/>
            <p:nvPr/>
          </p:nvSpPr>
          <p:spPr>
            <a:xfrm>
              <a:off x="15759113" y="1985963"/>
              <a:ext cx="771525" cy="1114425"/>
            </a:xfrm>
            <a:prstGeom prst="rect">
              <a:avLst/>
            </a:prstGeom>
            <a:noFill/>
            <a:ln/>
          </p:spPr>
          <p:txBody>
            <a:bodyPr wrap="square" lIns="0" tIns="0" rIns="0" bIns="0" rtlCol="0" anchor="t"/>
            <a:lstStyle/>
            <a:p>
              <a:pPr algn="l" indent="0" marL="0">
                <a:buNone/>
              </a:pPr>
              <a:r>
                <a:rPr lang="en-US" sz="6000" b="1" u="none" dirty="0">
                  <a:solidFill>
                    <a:srgbClr val="FFFFFF"/>
                  </a:solidFill>
                  <a:latin typeface="Comfortaa" pitchFamily="34" charset="0"/>
                  <a:ea typeface="Comfortaa" pitchFamily="34" charset="-122"/>
                  <a:cs typeface="Comfortaa" pitchFamily="34" charset="-120"/>
                </a:rPr>
                <a:t>T</a:t>
              </a:r>
              <a:endParaRPr lang="en-US" sz="6000" dirty="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23875" y="0"/>
            <a:ext cx="2837669" cy="2837344"/>
          </a:xfrm>
          <a:prstGeom prst="rect">
            <a:avLst/>
          </a:prstGeom>
        </p:spPr>
      </p:pic>
      <p:pic>
        <p:nvPicPr>
          <p:cNvPr id="3" name="Image 1" descr="preencoded.png">    </p:cNvPr>
          <p:cNvPicPr>
            <a:picLocks noChangeAspect="1"/>
          </p:cNvPicPr>
          <p:nvPr/>
        </p:nvPicPr>
        <p:blipFill>
          <a:blip r:embed="rId2"/>
          <a:stretch>
            <a:fillRect/>
          </a:stretch>
        </p:blipFill>
        <p:spPr>
          <a:xfrm>
            <a:off x="11534775" y="6896100"/>
            <a:ext cx="6772275" cy="6772275"/>
          </a:xfrm>
          <a:prstGeom prst="rect">
            <a:avLst/>
          </a:prstGeom>
        </p:spPr>
      </p:pic>
      <p:pic>
        <p:nvPicPr>
          <p:cNvPr id="4" name="Image 2" descr="preencoded.png">    </p:cNvPr>
          <p:cNvPicPr>
            <a:picLocks noChangeAspect="1"/>
          </p:cNvPicPr>
          <p:nvPr/>
        </p:nvPicPr>
        <p:blipFill>
          <a:blip r:embed="rId3"/>
          <a:stretch>
            <a:fillRect/>
          </a:stretch>
        </p:blipFill>
        <p:spPr>
          <a:xfrm>
            <a:off x="13830300" y="8448675"/>
            <a:ext cx="3667125" cy="3667125"/>
          </a:xfrm>
          <a:prstGeom prst="rect">
            <a:avLst/>
          </a:prstGeom>
        </p:spPr>
      </p:pic>
      <p:pic>
        <p:nvPicPr>
          <p:cNvPr id="5" name="Image 3" descr="preencoded.png">    </p:cNvPr>
          <p:cNvPicPr>
            <a:picLocks noChangeAspect="1"/>
          </p:cNvPicPr>
          <p:nvPr/>
        </p:nvPicPr>
        <p:blipFill>
          <a:blip r:embed="rId4"/>
          <a:stretch>
            <a:fillRect/>
          </a:stretch>
        </p:blipFill>
        <p:spPr>
          <a:xfrm>
            <a:off x="12430125" y="7553325"/>
            <a:ext cx="5467350" cy="5457825"/>
          </a:xfrm>
          <a:prstGeom prst="rect">
            <a:avLst/>
          </a:prstGeom>
        </p:spPr>
      </p:pic>
      <p:grpSp>
        <p:nvGrpSpPr>
          <p:cNvPr id="43760"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pic>
        <p:nvPicPr>
          <p:cNvPr id="8" name="Image 5" descr="preencoded.png">    </p:cNvPr>
          <p:cNvPicPr>
            <a:picLocks noChangeAspect="1"/>
          </p:cNvPicPr>
          <p:nvPr/>
        </p:nvPicPr>
        <p:blipFill>
          <a:blip r:embed="rId6"/>
          <a:stretch>
            <a:fillRect/>
          </a:stretch>
        </p:blipFill>
        <p:spPr>
          <a:xfrm>
            <a:off x="9144000" y="742950"/>
            <a:ext cx="8067675" cy="8972550"/>
          </a:xfrm>
          <a:prstGeom prst="rect">
            <a:avLst/>
          </a:prstGeom>
        </p:spPr>
      </p:pic>
      <p:grpSp>
        <p:nvGrpSpPr>
          <p:cNvPr id="59417" name="Group"/>
          <p:cNvGrpSpPr/>
          <p:nvPr/>
        </p:nvGrpSpPr>
        <p:grpSpPr>
          <a:xfrm>
            <a:off x="1371600" y="1447800"/>
            <a:ext cx="5524500" cy="1343025"/>
            <a:chOff x="1371600" y="1447800"/>
            <a:chExt cx="5524500" cy="1343025"/>
          </a:xfrm>
        </p:grpSpPr>
        <p:sp>
          <p:nvSpPr>
            <p:cNvPr id="9" name="Shape 1"/>
            <p:cNvSpPr/>
            <p:nvPr/>
          </p:nvSpPr>
          <p:spPr>
            <a:xfrm>
              <a:off x="1371600" y="1447800"/>
              <a:ext cx="5524500" cy="1304925"/>
            </a:xfrm>
            <a:prstGeom prst="roundRect">
              <a:avLst>
                <a:gd name="adj" fmla="val 24551"/>
              </a:avLst>
            </a:prstGeom>
            <a:solidFill>
              <a:srgbClr val="FFFFFF"/>
            </a:solidFill>
            <a:ln w="38100">
              <a:solidFill>
                <a:srgbClr val="272727"/>
              </a:solidFill>
              <a:prstDash val="solid"/>
            </a:ln>
          </p:spPr>
        </p:sp>
        <p:sp>
          <p:nvSpPr>
            <p:cNvPr id="10" name="Text 2"/>
            <p:cNvSpPr/>
            <p:nvPr/>
          </p:nvSpPr>
          <p:spPr>
            <a:xfrm>
              <a:off x="1943100" y="1676400"/>
              <a:ext cx="4648200" cy="1114425"/>
            </a:xfrm>
            <a:prstGeom prst="rect">
              <a:avLst/>
            </a:prstGeom>
            <a:noFill/>
            <a:ln/>
          </p:spPr>
          <p:txBody>
            <a:bodyPr wrap="square" lIns="0" tIns="0" rIns="0" bIns="0" rtlCol="0" anchor="t"/>
            <a:lstStyle/>
            <a:p>
              <a:pPr algn="l" indent="0" marL="0">
                <a:buNone/>
              </a:pPr>
              <a:r>
                <a:rPr lang="en-US" sz="6000" b="1" u="none" dirty="0">
                  <a:solidFill>
                    <a:srgbClr val="0E0E0E"/>
                  </a:solidFill>
                  <a:latin typeface="Comfortaa" pitchFamily="34" charset="0"/>
                  <a:ea typeface="Comfortaa" pitchFamily="34" charset="-122"/>
                  <a:cs typeface="Comfortaa" pitchFamily="34" charset="-120"/>
                </a:rPr>
                <a:t>Some Data</a:t>
              </a:r>
              <a:endParaRPr lang="en-US" sz="6000" dirty="0"/>
            </a:p>
          </p:txBody>
        </p:sp>
      </p:grpSp>
      <p:grpSp>
        <p:nvGrpSpPr>
          <p:cNvPr id="18709" name="Group"/>
          <p:cNvGrpSpPr/>
          <p:nvPr/>
        </p:nvGrpSpPr>
        <p:grpSpPr>
          <a:xfrm>
            <a:off x="1371600" y="3771900"/>
            <a:ext cx="7840980" cy="5069205"/>
            <a:chOff x="1371600" y="3771900"/>
            <a:chExt cx="7840980" cy="5069205"/>
          </a:xfrm>
        </p:grpSpPr>
        <p:sp>
          <p:nvSpPr>
            <p:cNvPr id="11" name="Shape 3"/>
            <p:cNvSpPr/>
            <p:nvPr/>
          </p:nvSpPr>
          <p:spPr>
            <a:xfrm>
              <a:off x="1371600" y="3805237"/>
              <a:ext cx="2695575" cy="1304925"/>
            </a:xfrm>
            <a:prstGeom prst="rect">
              <a:avLst/>
            </a:prstGeom>
            <a:solidFill>
              <a:srgbClr val="FFFFFF"/>
            </a:solidFill>
            <a:ln w="38100">
              <a:solidFill>
                <a:srgbClr val="272727"/>
              </a:solidFill>
              <a:prstDash val="solid"/>
            </a:ln>
          </p:spPr>
        </p:sp>
        <p:sp>
          <p:nvSpPr>
            <p:cNvPr id="12" name="Shape 4"/>
            <p:cNvSpPr/>
            <p:nvPr/>
          </p:nvSpPr>
          <p:spPr>
            <a:xfrm>
              <a:off x="1371600" y="5600700"/>
              <a:ext cx="2686050" cy="1304925"/>
            </a:xfrm>
            <a:prstGeom prst="rect">
              <a:avLst/>
            </a:prstGeom>
            <a:solidFill>
              <a:srgbClr val="FFFFFF"/>
            </a:solidFill>
            <a:ln w="38100">
              <a:solidFill>
                <a:srgbClr val="272727"/>
              </a:solidFill>
              <a:prstDash val="solid"/>
            </a:ln>
          </p:spPr>
        </p:sp>
        <p:sp>
          <p:nvSpPr>
            <p:cNvPr id="13" name="Shape 5"/>
            <p:cNvSpPr/>
            <p:nvPr/>
          </p:nvSpPr>
          <p:spPr>
            <a:xfrm>
              <a:off x="1371600" y="7396162"/>
              <a:ext cx="2686050" cy="1304925"/>
            </a:xfrm>
            <a:prstGeom prst="rect">
              <a:avLst/>
            </a:prstGeom>
            <a:solidFill>
              <a:srgbClr val="FFFFFF"/>
            </a:solidFill>
            <a:ln w="38100">
              <a:solidFill>
                <a:srgbClr val="272727"/>
              </a:solidFill>
              <a:prstDash val="solid"/>
            </a:ln>
          </p:spPr>
        </p:sp>
        <p:sp>
          <p:nvSpPr>
            <p:cNvPr id="14" name="Text 6"/>
            <p:cNvSpPr/>
            <p:nvPr/>
          </p:nvSpPr>
          <p:spPr>
            <a:xfrm>
              <a:off x="1943100" y="4033837"/>
              <a:ext cx="1819275" cy="1114425"/>
            </a:xfrm>
            <a:prstGeom prst="rect">
              <a:avLst/>
            </a:prstGeom>
            <a:noFill/>
            <a:ln/>
          </p:spPr>
          <p:txBody>
            <a:bodyPr wrap="square" lIns="0" tIns="0" rIns="0" bIns="0" rtlCol="0" anchor="t"/>
            <a:lstStyle/>
            <a:p>
              <a:pPr algn="l" indent="0" marL="0">
                <a:buNone/>
              </a:pPr>
              <a:r>
                <a:rPr lang="en-US" sz="6000" b="1" u="none" dirty="0">
                  <a:solidFill>
                    <a:srgbClr val="252E5B"/>
                  </a:solidFill>
                  <a:latin typeface="Comfortaa" pitchFamily="34" charset="0"/>
                  <a:ea typeface="Comfortaa" pitchFamily="34" charset="-122"/>
                  <a:cs typeface="Comfortaa" pitchFamily="34" charset="-120"/>
                </a:rPr>
                <a:t>75%</a:t>
              </a:r>
              <a:endParaRPr lang="en-US" sz="6000" dirty="0"/>
            </a:p>
          </p:txBody>
        </p:sp>
        <p:sp>
          <p:nvSpPr>
            <p:cNvPr id="15" name="Text 7"/>
            <p:cNvSpPr/>
            <p:nvPr/>
          </p:nvSpPr>
          <p:spPr>
            <a:xfrm>
              <a:off x="4219575" y="3771900"/>
              <a:ext cx="4993005" cy="501015"/>
            </a:xfrm>
            <a:prstGeom prst="rect">
              <a:avLst/>
            </a:prstGeom>
            <a:noFill/>
            <a:ln/>
          </p:spPr>
          <p:txBody>
            <a:bodyPr wrap="square" lIns="0" tIns="0" rIns="0" bIns="0" rtlCol="0" anchor="t"/>
            <a:lstStyle/>
            <a:p>
              <a:pPr algn="l" indent="0" marL="0">
                <a:buNone/>
              </a:pPr>
              <a:r>
                <a:rPr lang="en-US" sz="2700" b="1" u="none" dirty="0">
                  <a:solidFill>
                    <a:srgbClr val="0E0E0E"/>
                  </a:solidFill>
                  <a:latin typeface="Comfortaa" pitchFamily="34" charset="0"/>
                  <a:ea typeface="Comfortaa" pitchFamily="34" charset="-122"/>
                  <a:cs typeface="Comfortaa" pitchFamily="34" charset="-120"/>
                </a:rPr>
                <a:t>Enchanted Creatures</a:t>
              </a:r>
              <a:endParaRPr lang="en-US" sz="2700" dirty="0"/>
            </a:p>
          </p:txBody>
        </p:sp>
        <p:sp>
          <p:nvSpPr>
            <p:cNvPr id="16" name="Text 8"/>
            <p:cNvSpPr/>
            <p:nvPr/>
          </p:nvSpPr>
          <p:spPr>
            <a:xfrm>
              <a:off x="4219575" y="4229100"/>
              <a:ext cx="4985385"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possess the ability to cast spells.</a:t>
              </a:r>
              <a:endParaRPr lang="en-US" sz="2400" dirty="0"/>
            </a:p>
          </p:txBody>
        </p:sp>
        <p:sp>
          <p:nvSpPr>
            <p:cNvPr id="17" name="Text 9"/>
            <p:cNvSpPr/>
            <p:nvPr/>
          </p:nvSpPr>
          <p:spPr>
            <a:xfrm>
              <a:off x="1943100" y="5829300"/>
              <a:ext cx="1809750" cy="1114425"/>
            </a:xfrm>
            <a:prstGeom prst="rect">
              <a:avLst/>
            </a:prstGeom>
            <a:noFill/>
            <a:ln/>
          </p:spPr>
          <p:txBody>
            <a:bodyPr wrap="square" lIns="0" tIns="0" rIns="0" bIns="0" rtlCol="0" anchor="t"/>
            <a:lstStyle/>
            <a:p>
              <a:pPr algn="l" indent="0" marL="0">
                <a:buNone/>
              </a:pPr>
              <a:r>
                <a:rPr lang="en-US" sz="6000" b="1" u="none" dirty="0">
                  <a:solidFill>
                    <a:srgbClr val="252E5B"/>
                  </a:solidFill>
                  <a:latin typeface="Comfortaa" pitchFamily="34" charset="0"/>
                  <a:ea typeface="Comfortaa" pitchFamily="34" charset="-122"/>
                  <a:cs typeface="Comfortaa" pitchFamily="34" charset="-120"/>
                </a:rPr>
                <a:t>60%</a:t>
              </a:r>
              <a:endParaRPr lang="en-US" sz="6000" dirty="0"/>
            </a:p>
          </p:txBody>
        </p:sp>
        <p:sp>
          <p:nvSpPr>
            <p:cNvPr id="18" name="Text 10"/>
            <p:cNvSpPr/>
            <p:nvPr/>
          </p:nvSpPr>
          <p:spPr>
            <a:xfrm>
              <a:off x="4210050" y="5795963"/>
              <a:ext cx="5002530" cy="501015"/>
            </a:xfrm>
            <a:prstGeom prst="rect">
              <a:avLst/>
            </a:prstGeom>
            <a:noFill/>
            <a:ln/>
          </p:spPr>
          <p:txBody>
            <a:bodyPr wrap="square" lIns="0" tIns="0" rIns="0" bIns="0" rtlCol="0" anchor="t"/>
            <a:lstStyle/>
            <a:p>
              <a:pPr algn="l" indent="0" marL="0">
                <a:buNone/>
              </a:pPr>
              <a:r>
                <a:rPr lang="en-US" sz="2700" b="1" u="none" dirty="0">
                  <a:solidFill>
                    <a:srgbClr val="0E0E0E"/>
                  </a:solidFill>
                  <a:latin typeface="Comfortaa" pitchFamily="34" charset="0"/>
                  <a:ea typeface="Comfortaa" pitchFamily="34" charset="-122"/>
                  <a:cs typeface="Comfortaa" pitchFamily="34" charset="-120"/>
                </a:rPr>
                <a:t>Magic-Wielding Individuals</a:t>
              </a:r>
              <a:endParaRPr lang="en-US" sz="2700" dirty="0"/>
            </a:p>
          </p:txBody>
        </p:sp>
        <p:sp>
          <p:nvSpPr>
            <p:cNvPr id="19" name="Text 11"/>
            <p:cNvSpPr/>
            <p:nvPr/>
          </p:nvSpPr>
          <p:spPr>
            <a:xfrm>
              <a:off x="4210050" y="6253163"/>
              <a:ext cx="499491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practice the art of illusions.</a:t>
              </a:r>
              <a:endParaRPr lang="en-US" sz="2400" dirty="0"/>
            </a:p>
          </p:txBody>
        </p:sp>
        <p:sp>
          <p:nvSpPr>
            <p:cNvPr id="20" name="Text 12"/>
            <p:cNvSpPr/>
            <p:nvPr/>
          </p:nvSpPr>
          <p:spPr>
            <a:xfrm>
              <a:off x="1943100" y="7624762"/>
              <a:ext cx="1809750" cy="1114425"/>
            </a:xfrm>
            <a:prstGeom prst="rect">
              <a:avLst/>
            </a:prstGeom>
            <a:noFill/>
            <a:ln/>
          </p:spPr>
          <p:txBody>
            <a:bodyPr wrap="square" lIns="0" tIns="0" rIns="0" bIns="0" rtlCol="0" anchor="t"/>
            <a:lstStyle/>
            <a:p>
              <a:pPr algn="l" indent="0" marL="0">
                <a:buNone/>
              </a:pPr>
              <a:r>
                <a:rPr lang="en-US" sz="6000" b="1" u="none" dirty="0">
                  <a:solidFill>
                    <a:srgbClr val="252E5B"/>
                  </a:solidFill>
                  <a:latin typeface="Comfortaa" pitchFamily="34" charset="0"/>
                  <a:ea typeface="Comfortaa" pitchFamily="34" charset="-122"/>
                  <a:cs typeface="Comfortaa" pitchFamily="34" charset="-120"/>
                </a:rPr>
                <a:t>90%</a:t>
              </a:r>
              <a:endParaRPr lang="en-US" sz="6000" dirty="0"/>
            </a:p>
          </p:txBody>
        </p:sp>
        <p:sp>
          <p:nvSpPr>
            <p:cNvPr id="21" name="Text 13"/>
            <p:cNvSpPr/>
            <p:nvPr/>
          </p:nvSpPr>
          <p:spPr>
            <a:xfrm>
              <a:off x="4210050" y="7362825"/>
              <a:ext cx="5002530" cy="501015"/>
            </a:xfrm>
            <a:prstGeom prst="rect">
              <a:avLst/>
            </a:prstGeom>
            <a:noFill/>
            <a:ln/>
          </p:spPr>
          <p:txBody>
            <a:bodyPr wrap="square" lIns="0" tIns="0" rIns="0" bIns="0" rtlCol="0" anchor="t"/>
            <a:lstStyle/>
            <a:p>
              <a:pPr algn="l" indent="0" marL="0">
                <a:buNone/>
              </a:pPr>
              <a:r>
                <a:rPr lang="en-US" sz="2700" b="1" u="none" dirty="0">
                  <a:solidFill>
                    <a:srgbClr val="0E0E0E"/>
                  </a:solidFill>
                  <a:latin typeface="Comfortaa" pitchFamily="34" charset="0"/>
                  <a:ea typeface="Comfortaa" pitchFamily="34" charset="-122"/>
                  <a:cs typeface="Comfortaa" pitchFamily="34" charset="-120"/>
                </a:rPr>
                <a:t>Spells Cast</a:t>
              </a:r>
              <a:endParaRPr lang="en-US" sz="2700" dirty="0"/>
            </a:p>
          </p:txBody>
        </p:sp>
        <p:sp>
          <p:nvSpPr>
            <p:cNvPr id="22" name="Text 14"/>
            <p:cNvSpPr/>
            <p:nvPr/>
          </p:nvSpPr>
          <p:spPr>
            <a:xfrm>
              <a:off x="4210050" y="7820025"/>
              <a:ext cx="49949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are dark magic, foretelling danger.</a:t>
              </a:r>
              <a:endParaRPr lang="en-US" sz="2400" dirty="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171950" y="1428750"/>
            <a:ext cx="12268200" cy="7429500"/>
          </a:xfrm>
          <a:prstGeom prst="rect">
            <a:avLst/>
          </a:prstGeom>
        </p:spPr>
      </p:pic>
      <p:pic>
        <p:nvPicPr>
          <p:cNvPr id="3" name="Image 1" descr="preencoded.png">    </p:cNvPr>
          <p:cNvPicPr>
            <a:picLocks noChangeAspect="1"/>
          </p:cNvPicPr>
          <p:nvPr/>
        </p:nvPicPr>
        <p:blipFill>
          <a:blip r:embed="rId2"/>
          <a:stretch>
            <a:fillRect/>
          </a:stretch>
        </p:blipFill>
        <p:spPr>
          <a:xfrm>
            <a:off x="2714625" y="1733550"/>
            <a:ext cx="7410450" cy="7410450"/>
          </a:xfrm>
          <a:prstGeom prst="rect">
            <a:avLst/>
          </a:prstGeom>
        </p:spPr>
      </p:pic>
      <p:pic>
        <p:nvPicPr>
          <p:cNvPr id="4" name="Image 2" descr="preencoded.png">    </p:cNvPr>
          <p:cNvPicPr>
            <a:picLocks noChangeAspect="1"/>
          </p:cNvPicPr>
          <p:nvPr/>
        </p:nvPicPr>
        <p:blipFill>
          <a:blip r:embed="rId3"/>
          <a:stretch>
            <a:fillRect/>
          </a:stretch>
        </p:blipFill>
        <p:spPr>
          <a:xfrm rot="16753102">
            <a:off x="468710" y="154388"/>
            <a:ext cx="2096454" cy="2096453"/>
          </a:xfrm>
          <a:prstGeom prst="rect">
            <a:avLst/>
          </a:prstGeom>
        </p:spPr>
      </p:pic>
      <p:pic>
        <p:nvPicPr>
          <p:cNvPr id="5" name="Image 3" descr="preencoded.png">    </p:cNvPr>
          <p:cNvPicPr>
            <a:picLocks noChangeAspect="1"/>
          </p:cNvPicPr>
          <p:nvPr/>
        </p:nvPicPr>
        <p:blipFill>
          <a:blip r:embed="rId4"/>
          <a:stretch>
            <a:fillRect/>
          </a:stretch>
        </p:blipFill>
        <p:spPr>
          <a:xfrm>
            <a:off x="9477375" y="8172450"/>
            <a:ext cx="4629150" cy="1581150"/>
          </a:xfrm>
          <a:prstGeom prst="rect">
            <a:avLst/>
          </a:prstGeom>
        </p:spPr>
      </p:pic>
      <p:pic>
        <p:nvPicPr>
          <p:cNvPr id="6" name="Image 4" descr="preencoded.png">    </p:cNvPr>
          <p:cNvPicPr>
            <a:picLocks noChangeAspect="1"/>
          </p:cNvPicPr>
          <p:nvPr/>
        </p:nvPicPr>
        <p:blipFill>
          <a:blip r:embed="rId5"/>
          <a:stretch>
            <a:fillRect/>
          </a:stretch>
        </p:blipFill>
        <p:spPr>
          <a:xfrm rot="2700000">
            <a:off x="1915042" y="8820450"/>
            <a:ext cx="367939" cy="367940"/>
          </a:xfrm>
          <a:prstGeom prst="rect">
            <a:avLst/>
          </a:prstGeom>
        </p:spPr>
      </p:pic>
      <p:pic>
        <p:nvPicPr>
          <p:cNvPr id="7" name="Image 5" descr="preencoded.png">    </p:cNvPr>
          <p:cNvPicPr>
            <a:picLocks noChangeAspect="1"/>
          </p:cNvPicPr>
          <p:nvPr/>
        </p:nvPicPr>
        <p:blipFill>
          <a:blip r:embed="rId6"/>
          <a:stretch>
            <a:fillRect/>
          </a:stretch>
        </p:blipFill>
        <p:spPr>
          <a:xfrm rot="2700000">
            <a:off x="3413458" y="9261440"/>
            <a:ext cx="244936" cy="244936"/>
          </a:xfrm>
          <a:prstGeom prst="rect">
            <a:avLst/>
          </a:prstGeom>
        </p:spPr>
      </p:pic>
      <p:pic>
        <p:nvPicPr>
          <p:cNvPr id="8" name="Image 6" descr="preencoded.png">    </p:cNvPr>
          <p:cNvPicPr>
            <a:picLocks noChangeAspect="1"/>
          </p:cNvPicPr>
          <p:nvPr/>
        </p:nvPicPr>
        <p:blipFill>
          <a:blip r:embed="rId7"/>
          <a:stretch>
            <a:fillRect/>
          </a:stretch>
        </p:blipFill>
        <p:spPr>
          <a:xfrm>
            <a:off x="-285750" y="7353300"/>
            <a:ext cx="5772150" cy="457200"/>
          </a:xfrm>
          <a:prstGeom prst="rect">
            <a:avLst/>
          </a:prstGeom>
        </p:spPr>
      </p:pic>
      <p:pic>
        <p:nvPicPr>
          <p:cNvPr id="9" name="Image 7" descr="preencoded.png">    </p:cNvPr>
          <p:cNvPicPr>
            <a:picLocks noChangeAspect="1"/>
          </p:cNvPicPr>
          <p:nvPr/>
        </p:nvPicPr>
        <p:blipFill>
          <a:blip r:embed="rId8"/>
          <a:stretch>
            <a:fillRect/>
          </a:stretch>
        </p:blipFill>
        <p:spPr>
          <a:xfrm>
            <a:off x="5010150" y="2305050"/>
            <a:ext cx="4305300" cy="457200"/>
          </a:xfrm>
          <a:prstGeom prst="rect">
            <a:avLst/>
          </a:prstGeom>
        </p:spPr>
      </p:pic>
      <p:pic>
        <p:nvPicPr>
          <p:cNvPr id="10" name="Image 8" descr="preencoded.png">    </p:cNvPr>
          <p:cNvPicPr>
            <a:picLocks noChangeAspect="1"/>
          </p:cNvPicPr>
          <p:nvPr/>
        </p:nvPicPr>
        <p:blipFill>
          <a:blip r:embed="rId9"/>
          <a:stretch>
            <a:fillRect/>
          </a:stretch>
        </p:blipFill>
        <p:spPr>
          <a:xfrm>
            <a:off x="16421100" y="6743700"/>
            <a:ext cx="2133600" cy="2133600"/>
          </a:xfrm>
          <a:prstGeom prst="rect">
            <a:avLst/>
          </a:prstGeom>
        </p:spPr>
      </p:pic>
      <p:pic>
        <p:nvPicPr>
          <p:cNvPr id="11" name="Image 9" descr="preencoded.png">    </p:cNvPr>
          <p:cNvPicPr>
            <a:picLocks noChangeAspect="1"/>
          </p:cNvPicPr>
          <p:nvPr/>
        </p:nvPicPr>
        <p:blipFill>
          <a:blip r:embed="rId10"/>
          <a:stretch>
            <a:fillRect/>
          </a:stretch>
        </p:blipFill>
        <p:spPr>
          <a:xfrm>
            <a:off x="14934867" y="9096042"/>
            <a:ext cx="657890" cy="667416"/>
          </a:xfrm>
          <a:prstGeom prst="rect">
            <a:avLst/>
          </a:prstGeom>
        </p:spPr>
      </p:pic>
      <p:pic>
        <p:nvPicPr>
          <p:cNvPr id="12" name="Image 10" descr="preencoded.png">    </p:cNvPr>
          <p:cNvPicPr>
            <a:picLocks noChangeAspect="1"/>
          </p:cNvPicPr>
          <p:nvPr/>
        </p:nvPicPr>
        <p:blipFill>
          <a:blip r:embed="rId11"/>
          <a:stretch>
            <a:fillRect/>
          </a:stretch>
        </p:blipFill>
        <p:spPr>
          <a:xfrm>
            <a:off x="3038142" y="533067"/>
            <a:ext cx="505491" cy="505491"/>
          </a:xfrm>
          <a:prstGeom prst="rect">
            <a:avLst/>
          </a:prstGeom>
        </p:spPr>
      </p:pic>
      <p:pic>
        <p:nvPicPr>
          <p:cNvPr id="13" name="Image 11" descr="preencoded.png">    </p:cNvPr>
          <p:cNvPicPr>
            <a:picLocks noChangeAspect="1"/>
          </p:cNvPicPr>
          <p:nvPr/>
        </p:nvPicPr>
        <p:blipFill>
          <a:blip r:embed="rId12"/>
          <a:stretch>
            <a:fillRect/>
          </a:stretch>
        </p:blipFill>
        <p:spPr>
          <a:xfrm>
            <a:off x="15906750" y="-942975"/>
            <a:ext cx="38100" cy="4714875"/>
          </a:xfrm>
          <a:prstGeom prst="rect">
            <a:avLst/>
          </a:prstGeom>
        </p:spPr>
      </p:pic>
      <p:grpSp>
        <p:nvGrpSpPr>
          <p:cNvPr id="32669" name="Group"/>
          <p:cNvGrpSpPr/>
          <p:nvPr/>
        </p:nvGrpSpPr>
        <p:grpSpPr>
          <a:xfrm>
            <a:off x="17235487" y="8456817"/>
            <a:ext cx="1463470" cy="1601583"/>
            <a:chOff x="17235487" y="8456817"/>
            <a:chExt cx="1463470" cy="1601583"/>
          </a:xfrm>
        </p:grpSpPr>
        <p:pic>
          <p:nvPicPr>
            <p:cNvPr id="14" name="Image 12" descr="preencoded.png">    </p:cNvPr>
            <p:cNvPicPr>
              <a:picLocks noChangeAspect="1"/>
            </p:cNvPicPr>
            <p:nvPr/>
          </p:nvPicPr>
          <p:blipFill>
            <a:blip r:embed="rId13"/>
            <a:stretch>
              <a:fillRect/>
            </a:stretch>
          </p:blipFill>
          <p:spPr>
            <a:xfrm>
              <a:off x="17640300" y="9525000"/>
              <a:ext cx="533400" cy="533400"/>
            </a:xfrm>
            <a:prstGeom prst="rect">
              <a:avLst/>
            </a:prstGeom>
          </p:spPr>
        </p:pic>
        <p:sp>
          <p:nvSpPr>
            <p:cNvPr id="1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97275" name="Group"/>
          <p:cNvGrpSpPr/>
          <p:nvPr/>
        </p:nvGrpSpPr>
        <p:grpSpPr>
          <a:xfrm>
            <a:off x="4330065" y="2552700"/>
            <a:ext cx="11942445" cy="5402580"/>
            <a:chOff x="4330065" y="2552700"/>
            <a:chExt cx="11942445" cy="5402580"/>
          </a:xfrm>
        </p:grpSpPr>
        <p:sp>
          <p:nvSpPr>
            <p:cNvPr id="16" name="Shape 1"/>
            <p:cNvSpPr/>
            <p:nvPr/>
          </p:nvSpPr>
          <p:spPr>
            <a:xfrm>
              <a:off x="5381625" y="2552700"/>
              <a:ext cx="9839325" cy="3009900"/>
            </a:xfrm>
            <a:prstGeom prst="roundRect">
              <a:avLst>
                <a:gd name="adj" fmla="val 4615"/>
              </a:avLst>
            </a:prstGeom>
            <a:solidFill>
              <a:srgbClr val="FFFFFF"/>
            </a:solidFill>
            <a:ln w="38100">
              <a:solidFill>
                <a:srgbClr val="272727"/>
              </a:solidFill>
              <a:prstDash val="solid"/>
            </a:ln>
          </p:spPr>
        </p:sp>
        <p:sp>
          <p:nvSpPr>
            <p:cNvPr id="17" name="Text 2"/>
            <p:cNvSpPr/>
            <p:nvPr/>
          </p:nvSpPr>
          <p:spPr>
            <a:xfrm>
              <a:off x="5953125" y="2781300"/>
              <a:ext cx="9496425" cy="3352800"/>
            </a:xfrm>
            <a:prstGeom prst="rect">
              <a:avLst/>
            </a:prstGeom>
            <a:noFill/>
            <a:ln/>
          </p:spPr>
          <p:txBody>
            <a:bodyPr wrap="square" lIns="0" tIns="0" rIns="0" bIns="0" rtlCol="0" anchor="t"/>
            <a:lstStyle/>
            <a:p>
              <a:pPr algn="l" indent="0" marL="0">
                <a:buNone/>
              </a:pPr>
              <a:r>
                <a:rPr lang="en-US" sz="18000" b="1" u="none" dirty="0">
                  <a:solidFill>
                    <a:srgbClr val="252E5B"/>
                  </a:solidFill>
                  <a:latin typeface="Comfortaa" pitchFamily="34" charset="0"/>
                  <a:ea typeface="Comfortaa" pitchFamily="34" charset="-122"/>
                  <a:cs typeface="Comfortaa" pitchFamily="34" charset="-120"/>
                </a:rPr>
                <a:t>234,567</a:t>
              </a:r>
              <a:endParaRPr lang="en-US" sz="18000" dirty="0"/>
            </a:p>
          </p:txBody>
        </p:sp>
        <p:sp>
          <p:nvSpPr>
            <p:cNvPr id="18" name="Text 3"/>
            <p:cNvSpPr/>
            <p:nvPr/>
          </p:nvSpPr>
          <p:spPr>
            <a:xfrm>
              <a:off x="4330065" y="5715000"/>
              <a:ext cx="11942445" cy="1127760"/>
            </a:xfrm>
            <a:prstGeom prst="rect">
              <a:avLst/>
            </a:prstGeom>
            <a:noFill/>
            <a:ln/>
          </p:spPr>
          <p:txBody>
            <a:bodyPr wrap="square" lIns="0" tIns="0" rIns="0" bIns="0" rtlCol="0" anchor="t"/>
            <a:lstStyle/>
            <a:p>
              <a:pPr algn="ctr" indent="0" marL="0">
                <a:buNone/>
              </a:pPr>
              <a:r>
                <a:rPr lang="en-US" sz="4800" b="1" u="none" dirty="0">
                  <a:solidFill>
                    <a:srgbClr val="0E0E0E"/>
                  </a:solidFill>
                  <a:latin typeface="Poppins" pitchFamily="34" charset="0"/>
                  <a:ea typeface="Poppins" pitchFamily="34" charset="-122"/>
                  <a:cs typeface="Poppins" pitchFamily="34" charset="-120"/>
                </a:rPr>
                <a:t>UNICORN SIGHTINGS</a:t>
              </a:r>
              <a:endParaRPr lang="en-US" sz="4800" dirty="0"/>
            </a:p>
          </p:txBody>
        </p:sp>
        <p:sp>
          <p:nvSpPr>
            <p:cNvPr id="19" name="Text 4"/>
            <p:cNvSpPr/>
            <p:nvPr/>
          </p:nvSpPr>
          <p:spPr>
            <a:xfrm>
              <a:off x="6794183" y="6934200"/>
              <a:ext cx="701421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tally of the number of unicorns spotted in the fantasy realm.</a:t>
              </a:r>
              <a:endParaRPr lang="en-US" sz="2400" dirty="0"/>
            </a:p>
          </p:txBody>
        </p:sp>
      </p:grpSp>
      <p:pic>
        <p:nvPicPr>
          <p:cNvPr id="20" name="Image 13" descr="preencoded.png">    </p:cNvPr>
          <p:cNvPicPr>
            <a:picLocks noChangeAspect="1"/>
          </p:cNvPicPr>
          <p:nvPr/>
        </p:nvPicPr>
        <p:blipFill>
          <a:blip r:embed="rId14"/>
          <a:stretch>
            <a:fillRect/>
          </a:stretch>
        </p:blipFill>
        <p:spPr>
          <a:xfrm>
            <a:off x="314325" y="1419225"/>
            <a:ext cx="5638800" cy="679132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2700000">
            <a:off x="578601" y="7322298"/>
            <a:ext cx="1138053" cy="1138054"/>
          </a:xfrm>
          <a:prstGeom prst="rect">
            <a:avLst/>
          </a:prstGeom>
        </p:spPr>
      </p:pic>
      <p:pic>
        <p:nvPicPr>
          <p:cNvPr id="3" name="Image 1" descr="preencoded.png">    </p:cNvPr>
          <p:cNvPicPr>
            <a:picLocks noChangeAspect="1"/>
          </p:cNvPicPr>
          <p:nvPr/>
        </p:nvPicPr>
        <p:blipFill>
          <a:blip r:embed="rId2"/>
          <a:stretch>
            <a:fillRect/>
          </a:stretch>
        </p:blipFill>
        <p:spPr>
          <a:xfrm>
            <a:off x="2628905" y="9020175"/>
            <a:ext cx="1009650" cy="1009650"/>
          </a:xfrm>
          <a:prstGeom prst="rect">
            <a:avLst/>
          </a:prstGeom>
        </p:spPr>
      </p:pic>
      <p:pic>
        <p:nvPicPr>
          <p:cNvPr id="4" name="Image 2" descr="preencoded.png">    </p:cNvPr>
          <p:cNvPicPr>
            <a:picLocks noChangeAspect="1"/>
          </p:cNvPicPr>
          <p:nvPr/>
        </p:nvPicPr>
        <p:blipFill>
          <a:blip r:embed="rId3"/>
          <a:stretch>
            <a:fillRect/>
          </a:stretch>
        </p:blipFill>
        <p:spPr>
          <a:xfrm>
            <a:off x="4038605" y="7886700"/>
            <a:ext cx="590550" cy="590550"/>
          </a:xfrm>
          <a:prstGeom prst="rect">
            <a:avLst/>
          </a:prstGeom>
        </p:spPr>
      </p:pic>
      <p:pic>
        <p:nvPicPr>
          <p:cNvPr id="5" name="Image 3" descr="preencoded.png">    </p:cNvPr>
          <p:cNvPicPr>
            <a:picLocks noChangeAspect="1"/>
          </p:cNvPicPr>
          <p:nvPr/>
        </p:nvPicPr>
        <p:blipFill>
          <a:blip r:embed="rId4"/>
          <a:stretch>
            <a:fillRect/>
          </a:stretch>
        </p:blipFill>
        <p:spPr>
          <a:xfrm>
            <a:off x="14173200" y="-1771650"/>
            <a:ext cx="5305425" cy="5305425"/>
          </a:xfrm>
          <a:prstGeom prst="rect">
            <a:avLst/>
          </a:prstGeom>
        </p:spPr>
      </p:pic>
      <p:grpSp>
        <p:nvGrpSpPr>
          <p:cNvPr id="57772"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79389" name="Group"/>
          <p:cNvGrpSpPr/>
          <p:nvPr/>
        </p:nvGrpSpPr>
        <p:grpSpPr>
          <a:xfrm>
            <a:off x="1862138" y="1857375"/>
            <a:ext cx="7267575" cy="2611755"/>
            <a:chOff x="1862138" y="1857375"/>
            <a:chExt cx="7267575" cy="2611755"/>
          </a:xfrm>
        </p:grpSpPr>
        <p:sp>
          <p:nvSpPr>
            <p:cNvPr id="8" name="Shape 1"/>
            <p:cNvSpPr/>
            <p:nvPr/>
          </p:nvSpPr>
          <p:spPr>
            <a:xfrm>
              <a:off x="1862138" y="1857375"/>
              <a:ext cx="7267575" cy="1819275"/>
            </a:xfrm>
            <a:prstGeom prst="rect">
              <a:avLst/>
            </a:prstGeom>
            <a:solidFill>
              <a:srgbClr val="FFFFFF"/>
            </a:solidFill>
            <a:ln w="38100">
              <a:solidFill>
                <a:srgbClr val="272727"/>
              </a:solidFill>
              <a:prstDash val="solid"/>
            </a:ln>
          </p:spPr>
        </p:sp>
        <p:sp>
          <p:nvSpPr>
            <p:cNvPr id="9" name="Text 2"/>
            <p:cNvSpPr/>
            <p:nvPr/>
          </p:nvSpPr>
          <p:spPr>
            <a:xfrm>
              <a:off x="2006918" y="2085975"/>
              <a:ext cx="6551295" cy="1788795"/>
            </a:xfrm>
            <a:prstGeom prst="rect">
              <a:avLst/>
            </a:prstGeom>
            <a:noFill/>
            <a:ln/>
          </p:spPr>
          <p:txBody>
            <a:bodyPr wrap="square" lIns="0" tIns="0" rIns="0" bIns="0" rtlCol="0" anchor="t"/>
            <a:lstStyle/>
            <a:p>
              <a:pPr algn="r" indent="0" marL="0">
                <a:buNone/>
              </a:pPr>
              <a:r>
                <a:rPr lang="en-US" sz="9600" b="1" u="none" dirty="0">
                  <a:solidFill>
                    <a:srgbClr val="252E5B"/>
                  </a:solidFill>
                  <a:latin typeface="Comfortaa" pitchFamily="34" charset="0"/>
                  <a:ea typeface="Comfortaa" pitchFamily="34" charset="-122"/>
                  <a:cs typeface="Comfortaa" pitchFamily="34" charset="-120"/>
                </a:rPr>
                <a:t>233 Coins</a:t>
              </a:r>
              <a:endParaRPr lang="en-US" sz="9600" dirty="0"/>
            </a:p>
          </p:txBody>
        </p:sp>
        <p:sp>
          <p:nvSpPr>
            <p:cNvPr id="10" name="Text 3"/>
            <p:cNvSpPr/>
            <p:nvPr/>
          </p:nvSpPr>
          <p:spPr>
            <a:xfrm>
              <a:off x="2512695" y="3905250"/>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Treasure Found</a:t>
              </a:r>
              <a:endParaRPr lang="en-US" sz="2400" dirty="0"/>
            </a:p>
          </p:txBody>
        </p:sp>
      </p:grpSp>
      <p:grpSp>
        <p:nvGrpSpPr>
          <p:cNvPr id="52750" name="Group"/>
          <p:cNvGrpSpPr/>
          <p:nvPr/>
        </p:nvGrpSpPr>
        <p:grpSpPr>
          <a:xfrm>
            <a:off x="1652588" y="5419725"/>
            <a:ext cx="7686675" cy="2611755"/>
            <a:chOff x="1652588" y="5419725"/>
            <a:chExt cx="7686675" cy="2611755"/>
          </a:xfrm>
        </p:grpSpPr>
        <p:sp>
          <p:nvSpPr>
            <p:cNvPr id="11" name="Shape 4"/>
            <p:cNvSpPr/>
            <p:nvPr/>
          </p:nvSpPr>
          <p:spPr>
            <a:xfrm>
              <a:off x="1652588" y="5419725"/>
              <a:ext cx="7686675" cy="1819275"/>
            </a:xfrm>
            <a:prstGeom prst="rect">
              <a:avLst/>
            </a:prstGeom>
            <a:solidFill>
              <a:srgbClr val="FFFFFF"/>
            </a:solidFill>
            <a:ln w="38100">
              <a:solidFill>
                <a:srgbClr val="272727"/>
              </a:solidFill>
              <a:prstDash val="solid"/>
            </a:ln>
          </p:spPr>
        </p:sp>
        <p:sp>
          <p:nvSpPr>
            <p:cNvPr id="12" name="Text 5"/>
            <p:cNvSpPr/>
            <p:nvPr/>
          </p:nvSpPr>
          <p:spPr>
            <a:xfrm>
              <a:off x="1797368" y="5648325"/>
              <a:ext cx="6970395" cy="1788795"/>
            </a:xfrm>
            <a:prstGeom prst="rect">
              <a:avLst/>
            </a:prstGeom>
            <a:noFill/>
            <a:ln/>
          </p:spPr>
          <p:txBody>
            <a:bodyPr wrap="square" lIns="0" tIns="0" rIns="0" bIns="0" rtlCol="0" anchor="t"/>
            <a:lstStyle/>
            <a:p>
              <a:pPr algn="r" indent="0" marL="0">
                <a:buNone/>
              </a:pPr>
              <a:r>
                <a:rPr lang="en-US" sz="9600" b="1" u="none" dirty="0">
                  <a:solidFill>
                    <a:srgbClr val="252E5B"/>
                  </a:solidFill>
                  <a:latin typeface="Comfortaa" pitchFamily="34" charset="0"/>
                  <a:ea typeface="Comfortaa" pitchFamily="34" charset="-122"/>
                  <a:cs typeface="Comfortaa" pitchFamily="34" charset="-120"/>
                </a:rPr>
                <a:t>456 Hours</a:t>
              </a:r>
              <a:endParaRPr lang="en-US" sz="9600" dirty="0"/>
            </a:p>
          </p:txBody>
        </p:sp>
        <p:sp>
          <p:nvSpPr>
            <p:cNvPr id="13" name="Text 6"/>
            <p:cNvSpPr/>
            <p:nvPr/>
          </p:nvSpPr>
          <p:spPr>
            <a:xfrm>
              <a:off x="2512695" y="7467600"/>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Duration of Spell Casting</a:t>
              </a:r>
              <a:endParaRPr lang="en-US" sz="2400" dirty="0"/>
            </a:p>
          </p:txBody>
        </p:sp>
      </p:grpSp>
      <p:grpSp>
        <p:nvGrpSpPr>
          <p:cNvPr id="12448" name="Group"/>
          <p:cNvGrpSpPr/>
          <p:nvPr/>
        </p:nvGrpSpPr>
        <p:grpSpPr>
          <a:xfrm>
            <a:off x="10132695" y="1857375"/>
            <a:ext cx="5966460" cy="2611755"/>
            <a:chOff x="10132695" y="1857375"/>
            <a:chExt cx="5966460" cy="2611755"/>
          </a:xfrm>
        </p:grpSpPr>
        <p:sp>
          <p:nvSpPr>
            <p:cNvPr id="14" name="Shape 7"/>
            <p:cNvSpPr/>
            <p:nvPr/>
          </p:nvSpPr>
          <p:spPr>
            <a:xfrm>
              <a:off x="11282363" y="1857375"/>
              <a:ext cx="3667125" cy="1819275"/>
            </a:xfrm>
            <a:prstGeom prst="rect">
              <a:avLst/>
            </a:prstGeom>
            <a:solidFill>
              <a:srgbClr val="FFFFFF"/>
            </a:solidFill>
            <a:ln w="38100">
              <a:solidFill>
                <a:srgbClr val="272727"/>
              </a:solidFill>
              <a:prstDash val="solid"/>
            </a:ln>
          </p:spPr>
        </p:sp>
        <p:sp>
          <p:nvSpPr>
            <p:cNvPr id="15" name="Text 8"/>
            <p:cNvSpPr/>
            <p:nvPr/>
          </p:nvSpPr>
          <p:spPr>
            <a:xfrm>
              <a:off x="11427143" y="2085975"/>
              <a:ext cx="2950845" cy="1788795"/>
            </a:xfrm>
            <a:prstGeom prst="rect">
              <a:avLst/>
            </a:prstGeom>
            <a:noFill/>
            <a:ln/>
          </p:spPr>
          <p:txBody>
            <a:bodyPr wrap="square" lIns="0" tIns="0" rIns="0" bIns="0" rtlCol="0" anchor="t"/>
            <a:lstStyle/>
            <a:p>
              <a:pPr algn="r" indent="0" marL="0">
                <a:buNone/>
              </a:pPr>
              <a:r>
                <a:rPr lang="en-US" sz="9600" b="1" u="none" dirty="0">
                  <a:solidFill>
                    <a:srgbClr val="252E5B"/>
                  </a:solidFill>
                  <a:latin typeface="Comfortaa" pitchFamily="34" charset="0"/>
                  <a:ea typeface="Comfortaa" pitchFamily="34" charset="-122"/>
                  <a:cs typeface="Comfortaa" pitchFamily="34" charset="-120"/>
                </a:rPr>
                <a:t>85%</a:t>
              </a:r>
              <a:endParaRPr lang="en-US" sz="9600" dirty="0"/>
            </a:p>
          </p:txBody>
        </p:sp>
        <p:sp>
          <p:nvSpPr>
            <p:cNvPr id="16" name="Text 9"/>
            <p:cNvSpPr/>
            <p:nvPr/>
          </p:nvSpPr>
          <p:spPr>
            <a:xfrm>
              <a:off x="10132695" y="3905250"/>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Wished Granted</a:t>
              </a:r>
              <a:endParaRPr lang="en-US" sz="2400" dirty="0"/>
            </a:p>
          </p:txBody>
        </p:sp>
      </p:grpSp>
      <p:grpSp>
        <p:nvGrpSpPr>
          <p:cNvPr id="29338" name="Group"/>
          <p:cNvGrpSpPr/>
          <p:nvPr/>
        </p:nvGrpSpPr>
        <p:grpSpPr>
          <a:xfrm>
            <a:off x="10132695" y="5419725"/>
            <a:ext cx="5966460" cy="2611755"/>
            <a:chOff x="10132695" y="5419725"/>
            <a:chExt cx="5966460" cy="2611755"/>
          </a:xfrm>
        </p:grpSpPr>
        <p:sp>
          <p:nvSpPr>
            <p:cNvPr id="17" name="Shape 10"/>
            <p:cNvSpPr/>
            <p:nvPr/>
          </p:nvSpPr>
          <p:spPr>
            <a:xfrm>
              <a:off x="10272713" y="5419725"/>
              <a:ext cx="5686425" cy="1819275"/>
            </a:xfrm>
            <a:prstGeom prst="rect">
              <a:avLst/>
            </a:prstGeom>
            <a:solidFill>
              <a:srgbClr val="FFFFFF"/>
            </a:solidFill>
            <a:ln w="38100">
              <a:solidFill>
                <a:srgbClr val="272727"/>
              </a:solidFill>
              <a:prstDash val="solid"/>
            </a:ln>
          </p:spPr>
        </p:sp>
        <p:sp>
          <p:nvSpPr>
            <p:cNvPr id="18" name="Text 11"/>
            <p:cNvSpPr/>
            <p:nvPr/>
          </p:nvSpPr>
          <p:spPr>
            <a:xfrm>
              <a:off x="10417493" y="5648325"/>
              <a:ext cx="4970145" cy="1788795"/>
            </a:xfrm>
            <a:prstGeom prst="rect">
              <a:avLst/>
            </a:prstGeom>
            <a:noFill/>
            <a:ln/>
          </p:spPr>
          <p:txBody>
            <a:bodyPr wrap="square" lIns="0" tIns="0" rIns="0" bIns="0" rtlCol="0" anchor="t"/>
            <a:lstStyle/>
            <a:p>
              <a:pPr algn="r" indent="0" marL="0">
                <a:buNone/>
              </a:pPr>
              <a:r>
                <a:rPr lang="en-US" sz="9600" b="1" u="none" dirty="0">
                  <a:solidFill>
                    <a:srgbClr val="252E5B"/>
                  </a:solidFill>
                  <a:latin typeface="Comfortaa" pitchFamily="34" charset="0"/>
                  <a:ea typeface="Comfortaa" pitchFamily="34" charset="-122"/>
                  <a:cs typeface="Comfortaa" pitchFamily="34" charset="-120"/>
                </a:rPr>
                <a:t>535 Km</a:t>
              </a:r>
              <a:endParaRPr lang="en-US" sz="9600" dirty="0"/>
            </a:p>
          </p:txBody>
        </p:sp>
        <p:sp>
          <p:nvSpPr>
            <p:cNvPr id="19" name="Text 12"/>
            <p:cNvSpPr/>
            <p:nvPr/>
          </p:nvSpPr>
          <p:spPr>
            <a:xfrm>
              <a:off x="10132695" y="7467600"/>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Journey Distance</a:t>
              </a:r>
              <a:endParaRPr lang="en-US" sz="2400" dirty="0"/>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906750" y="8486775"/>
            <a:ext cx="1800225" cy="1800225"/>
          </a:xfrm>
          <a:prstGeom prst="rect">
            <a:avLst/>
          </a:prstGeom>
        </p:spPr>
      </p:pic>
      <p:pic>
        <p:nvPicPr>
          <p:cNvPr id="3" name="Image 1" descr="preencoded.png">    </p:cNvPr>
          <p:cNvPicPr>
            <a:picLocks noChangeAspect="1"/>
          </p:cNvPicPr>
          <p:nvPr/>
        </p:nvPicPr>
        <p:blipFill>
          <a:blip r:embed="rId2"/>
          <a:stretch>
            <a:fillRect/>
          </a:stretch>
        </p:blipFill>
        <p:spPr>
          <a:xfrm>
            <a:off x="16325850" y="6943725"/>
            <a:ext cx="1457325" cy="1457325"/>
          </a:xfrm>
          <a:prstGeom prst="rect">
            <a:avLst/>
          </a:prstGeom>
        </p:spPr>
      </p:pic>
      <p:pic>
        <p:nvPicPr>
          <p:cNvPr id="4" name="Image 2" descr="preencoded.png">    </p:cNvPr>
          <p:cNvPicPr>
            <a:picLocks noChangeAspect="1"/>
          </p:cNvPicPr>
          <p:nvPr/>
        </p:nvPicPr>
        <p:blipFill>
          <a:blip r:embed="rId3"/>
          <a:stretch>
            <a:fillRect/>
          </a:stretch>
        </p:blipFill>
        <p:spPr>
          <a:xfrm>
            <a:off x="13563600" y="7839075"/>
            <a:ext cx="2286000" cy="2286000"/>
          </a:xfrm>
          <a:prstGeom prst="rect">
            <a:avLst/>
          </a:prstGeom>
        </p:spPr>
      </p:pic>
      <p:pic>
        <p:nvPicPr>
          <p:cNvPr id="5" name="Image 3" descr="preencoded.png">    </p:cNvPr>
          <p:cNvPicPr>
            <a:picLocks noChangeAspect="1"/>
          </p:cNvPicPr>
          <p:nvPr/>
        </p:nvPicPr>
        <p:blipFill>
          <a:blip r:embed="rId4"/>
          <a:stretch>
            <a:fillRect/>
          </a:stretch>
        </p:blipFill>
        <p:spPr>
          <a:xfrm rot="10800000">
            <a:off x="-1438275" y="619125"/>
            <a:ext cx="4457700" cy="4438650"/>
          </a:xfrm>
          <a:prstGeom prst="rect">
            <a:avLst/>
          </a:prstGeom>
        </p:spPr>
      </p:pic>
      <p:pic>
        <p:nvPicPr>
          <p:cNvPr id="6" name="Image 4" descr="preencoded.png">    </p:cNvPr>
          <p:cNvPicPr>
            <a:picLocks noChangeAspect="1"/>
          </p:cNvPicPr>
          <p:nvPr/>
        </p:nvPicPr>
        <p:blipFill>
          <a:blip r:embed="rId5"/>
          <a:stretch>
            <a:fillRect/>
          </a:stretch>
        </p:blipFill>
        <p:spPr>
          <a:xfrm rot="10800000">
            <a:off x="-1419225" y="1304925"/>
            <a:ext cx="3057525" cy="3057525"/>
          </a:xfrm>
          <a:prstGeom prst="rect">
            <a:avLst/>
          </a:prstGeom>
        </p:spPr>
      </p:pic>
      <p:grpSp>
        <p:nvGrpSpPr>
          <p:cNvPr id="22093" name="Group"/>
          <p:cNvGrpSpPr/>
          <p:nvPr/>
        </p:nvGrpSpPr>
        <p:grpSpPr>
          <a:xfrm>
            <a:off x="17235487" y="8456817"/>
            <a:ext cx="1463470" cy="1601583"/>
            <a:chOff x="17235487" y="8456817"/>
            <a:chExt cx="1463470" cy="1601583"/>
          </a:xfrm>
        </p:grpSpPr>
        <p:pic>
          <p:nvPicPr>
            <p:cNvPr id="7" name="Image 5" descr="preencoded.png">    </p:cNvPr>
            <p:cNvPicPr>
              <a:picLocks noChangeAspect="1"/>
            </p:cNvPicPr>
            <p:nvPr/>
          </p:nvPicPr>
          <p:blipFill>
            <a:blip r:embed="rId6"/>
            <a:stretch>
              <a:fillRect/>
            </a:stretch>
          </p:blipFill>
          <p:spPr>
            <a:xfrm>
              <a:off x="17640300" y="9525000"/>
              <a:ext cx="533400" cy="533400"/>
            </a:xfrm>
            <a:prstGeom prst="rect">
              <a:avLst/>
            </a:prstGeom>
          </p:spPr>
        </p:pic>
        <p:sp>
          <p:nvSpPr>
            <p:cNvPr id="8"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63260" name="Group"/>
          <p:cNvGrpSpPr/>
          <p:nvPr/>
        </p:nvGrpSpPr>
        <p:grpSpPr>
          <a:xfrm>
            <a:off x="6096000" y="857250"/>
            <a:ext cx="6096000" cy="1343025"/>
            <a:chOff x="6096000" y="857250"/>
            <a:chExt cx="6096000" cy="1343025"/>
          </a:xfrm>
        </p:grpSpPr>
        <p:sp>
          <p:nvSpPr>
            <p:cNvPr id="9" name="Shape 1"/>
            <p:cNvSpPr/>
            <p:nvPr/>
          </p:nvSpPr>
          <p:spPr>
            <a:xfrm>
              <a:off x="6096000" y="857250"/>
              <a:ext cx="6096000" cy="1304925"/>
            </a:xfrm>
            <a:prstGeom prst="roundRect">
              <a:avLst>
                <a:gd name="adj" fmla="val 24551"/>
              </a:avLst>
            </a:prstGeom>
            <a:solidFill>
              <a:srgbClr val="FFFFFF"/>
            </a:solidFill>
            <a:ln w="38100">
              <a:solidFill>
                <a:srgbClr val="272727"/>
              </a:solidFill>
              <a:prstDash val="solid"/>
            </a:ln>
          </p:spPr>
        </p:sp>
        <p:sp>
          <p:nvSpPr>
            <p:cNvPr id="10" name="Text 2"/>
            <p:cNvSpPr/>
            <p:nvPr/>
          </p:nvSpPr>
          <p:spPr>
            <a:xfrm>
              <a:off x="6667500" y="1085850"/>
              <a:ext cx="5219700" cy="1114425"/>
            </a:xfrm>
            <a:prstGeom prst="rect">
              <a:avLst/>
            </a:prstGeom>
            <a:noFill/>
            <a:ln/>
          </p:spPr>
          <p:txBody>
            <a:bodyPr wrap="square" lIns="0" tIns="0" rIns="0" bIns="0" rtlCol="0" anchor="t"/>
            <a:lstStyle/>
            <a:p>
              <a:pPr algn="l" indent="0" marL="0">
                <a:buNone/>
              </a:pPr>
              <a:r>
                <a:rPr lang="en-US" sz="6000" b="1" u="none" dirty="0">
                  <a:solidFill>
                    <a:srgbClr val="252E5B"/>
                  </a:solidFill>
                  <a:latin typeface="Comfortaa" pitchFamily="34" charset="0"/>
                  <a:ea typeface="Comfortaa" pitchFamily="34" charset="-122"/>
                  <a:cs typeface="Comfortaa" pitchFamily="34" charset="-120"/>
                </a:rPr>
                <a:t>Some Graph</a:t>
              </a:r>
              <a:endParaRPr lang="en-US" sz="6000" dirty="0"/>
            </a:p>
          </p:txBody>
        </p:sp>
      </p:grpSp>
      <p:grpSp>
        <p:nvGrpSpPr>
          <p:cNvPr id="88529" name="Group"/>
          <p:cNvGrpSpPr/>
          <p:nvPr/>
        </p:nvGrpSpPr>
        <p:grpSpPr>
          <a:xfrm>
            <a:off x="2038350" y="2824588"/>
            <a:ext cx="6709938" cy="4712871"/>
            <a:chOff x="2038350" y="2824588"/>
            <a:chExt cx="6709938" cy="4712871"/>
          </a:xfrm>
        </p:grpSpPr>
        <p:pic>
          <p:nvPicPr>
            <p:cNvPr id="11" name="Image 6" descr="preencoded.png">    </p:cNvPr>
            <p:cNvPicPr>
              <a:picLocks noChangeAspect="1"/>
            </p:cNvPicPr>
            <p:nvPr/>
          </p:nvPicPr>
          <p:blipFill>
            <a:blip r:embed="rId7"/>
            <a:stretch>
              <a:fillRect/>
            </a:stretch>
          </p:blipFill>
          <p:spPr>
            <a:xfrm>
              <a:off x="2530372" y="2824588"/>
              <a:ext cx="6217916" cy="4133250"/>
            </a:xfrm>
            <a:prstGeom prst="rect">
              <a:avLst/>
            </a:prstGeom>
          </p:spPr>
        </p:pic>
        <p:pic>
          <p:nvPicPr>
            <p:cNvPr id="12" name="Image 7" descr="preencoded.png">    </p:cNvPr>
            <p:cNvPicPr>
              <a:picLocks noChangeAspect="1"/>
            </p:cNvPicPr>
            <p:nvPr/>
          </p:nvPicPr>
          <p:blipFill>
            <a:blip r:embed="rId8"/>
            <a:stretch>
              <a:fillRect/>
            </a:stretch>
          </p:blipFill>
          <p:spPr>
            <a:xfrm>
              <a:off x="3384152" y="3139083"/>
              <a:ext cx="8673" cy="3943830"/>
            </a:xfrm>
            <a:prstGeom prst="rect">
              <a:avLst/>
            </a:prstGeom>
          </p:spPr>
        </p:pic>
        <p:pic>
          <p:nvPicPr>
            <p:cNvPr id="13" name="Image 8" descr="preencoded.png">    </p:cNvPr>
            <p:cNvPicPr>
              <a:picLocks noChangeAspect="1"/>
            </p:cNvPicPr>
            <p:nvPr/>
          </p:nvPicPr>
          <p:blipFill>
            <a:blip r:embed="rId9"/>
            <a:stretch>
              <a:fillRect/>
            </a:stretch>
          </p:blipFill>
          <p:spPr>
            <a:xfrm>
              <a:off x="4237930" y="3139083"/>
              <a:ext cx="8673" cy="3943830"/>
            </a:xfrm>
            <a:prstGeom prst="rect">
              <a:avLst/>
            </a:prstGeom>
          </p:spPr>
        </p:pic>
        <p:pic>
          <p:nvPicPr>
            <p:cNvPr id="14" name="Image 9" descr="preencoded.png">    </p:cNvPr>
            <p:cNvPicPr>
              <a:picLocks noChangeAspect="1"/>
            </p:cNvPicPr>
            <p:nvPr/>
          </p:nvPicPr>
          <p:blipFill>
            <a:blip r:embed="rId10"/>
            <a:stretch>
              <a:fillRect/>
            </a:stretch>
          </p:blipFill>
          <p:spPr>
            <a:xfrm>
              <a:off x="5091711" y="3139083"/>
              <a:ext cx="8673" cy="3943830"/>
            </a:xfrm>
            <a:prstGeom prst="rect">
              <a:avLst/>
            </a:prstGeom>
          </p:spPr>
        </p:pic>
        <p:pic>
          <p:nvPicPr>
            <p:cNvPr id="15" name="Image 10" descr="preencoded.png">    </p:cNvPr>
            <p:cNvPicPr>
              <a:picLocks noChangeAspect="1"/>
            </p:cNvPicPr>
            <p:nvPr/>
          </p:nvPicPr>
          <p:blipFill>
            <a:blip r:embed="rId11"/>
            <a:stretch>
              <a:fillRect/>
            </a:stretch>
          </p:blipFill>
          <p:spPr>
            <a:xfrm>
              <a:off x="5945489" y="3139083"/>
              <a:ext cx="8673" cy="3943830"/>
            </a:xfrm>
            <a:prstGeom prst="rect">
              <a:avLst/>
            </a:prstGeom>
          </p:spPr>
        </p:pic>
        <p:pic>
          <p:nvPicPr>
            <p:cNvPr id="16" name="Image 11" descr="preencoded.png">    </p:cNvPr>
            <p:cNvPicPr>
              <a:picLocks noChangeAspect="1"/>
            </p:cNvPicPr>
            <p:nvPr/>
          </p:nvPicPr>
          <p:blipFill>
            <a:blip r:embed="rId12"/>
            <a:stretch>
              <a:fillRect/>
            </a:stretch>
          </p:blipFill>
          <p:spPr>
            <a:xfrm>
              <a:off x="6799271" y="3139083"/>
              <a:ext cx="8673" cy="3943830"/>
            </a:xfrm>
            <a:prstGeom prst="rect">
              <a:avLst/>
            </a:prstGeom>
          </p:spPr>
        </p:pic>
        <p:pic>
          <p:nvPicPr>
            <p:cNvPr id="17" name="Image 12" descr="preencoded.png">    </p:cNvPr>
            <p:cNvPicPr>
              <a:picLocks noChangeAspect="1"/>
            </p:cNvPicPr>
            <p:nvPr/>
          </p:nvPicPr>
          <p:blipFill>
            <a:blip r:embed="rId13"/>
            <a:stretch>
              <a:fillRect/>
            </a:stretch>
          </p:blipFill>
          <p:spPr>
            <a:xfrm>
              <a:off x="7653049" y="3139083"/>
              <a:ext cx="8673" cy="3943830"/>
            </a:xfrm>
            <a:prstGeom prst="rect">
              <a:avLst/>
            </a:prstGeom>
          </p:spPr>
        </p:pic>
        <p:pic>
          <p:nvPicPr>
            <p:cNvPr id="18" name="Image 13" descr="preencoded.png">    </p:cNvPr>
            <p:cNvPicPr>
              <a:picLocks noChangeAspect="1"/>
            </p:cNvPicPr>
            <p:nvPr/>
          </p:nvPicPr>
          <p:blipFill>
            <a:blip r:embed="rId14"/>
            <a:stretch>
              <a:fillRect/>
            </a:stretch>
          </p:blipFill>
          <p:spPr>
            <a:xfrm>
              <a:off x="8506828" y="3139083"/>
              <a:ext cx="8673" cy="3943830"/>
            </a:xfrm>
            <a:prstGeom prst="rect">
              <a:avLst/>
            </a:prstGeom>
          </p:spPr>
        </p:pic>
        <p:pic>
          <p:nvPicPr>
            <p:cNvPr id="19" name="Image 14" descr="preencoded.png">    </p:cNvPr>
            <p:cNvPicPr>
              <a:picLocks noChangeAspect="1"/>
            </p:cNvPicPr>
            <p:nvPr/>
          </p:nvPicPr>
          <p:blipFill>
            <a:blip r:embed="rId15"/>
            <a:stretch>
              <a:fillRect/>
            </a:stretch>
          </p:blipFill>
          <p:spPr>
            <a:xfrm>
              <a:off x="2516122" y="4106724"/>
              <a:ext cx="6036870" cy="1780186"/>
            </a:xfrm>
            <a:prstGeom prst="rect">
              <a:avLst/>
            </a:prstGeom>
          </p:spPr>
        </p:pic>
        <p:pic>
          <p:nvPicPr>
            <p:cNvPr id="20" name="Image 15" descr="preencoded.png">    </p:cNvPr>
            <p:cNvPicPr>
              <a:picLocks noChangeAspect="1"/>
            </p:cNvPicPr>
            <p:nvPr/>
          </p:nvPicPr>
          <p:blipFill>
            <a:blip r:embed="rId16"/>
            <a:stretch>
              <a:fillRect/>
            </a:stretch>
          </p:blipFill>
          <p:spPr>
            <a:xfrm>
              <a:off x="2526404" y="4773581"/>
              <a:ext cx="6032267" cy="1701393"/>
            </a:xfrm>
            <a:prstGeom prst="rect">
              <a:avLst/>
            </a:prstGeom>
          </p:spPr>
        </p:pic>
        <p:pic>
          <p:nvPicPr>
            <p:cNvPr id="21" name="Image 16" descr="preencoded.png">    </p:cNvPr>
            <p:cNvPicPr>
              <a:picLocks noChangeAspect="1"/>
            </p:cNvPicPr>
            <p:nvPr/>
          </p:nvPicPr>
          <p:blipFill>
            <a:blip r:embed="rId17"/>
            <a:stretch>
              <a:fillRect/>
            </a:stretch>
          </p:blipFill>
          <p:spPr>
            <a:xfrm>
              <a:off x="3330897" y="4541732"/>
              <a:ext cx="115179" cy="115178"/>
            </a:xfrm>
            <a:prstGeom prst="rect">
              <a:avLst/>
            </a:prstGeom>
          </p:spPr>
        </p:pic>
        <p:pic>
          <p:nvPicPr>
            <p:cNvPr id="22" name="Image 17" descr="preencoded.png">    </p:cNvPr>
            <p:cNvPicPr>
              <a:picLocks noChangeAspect="1"/>
            </p:cNvPicPr>
            <p:nvPr/>
          </p:nvPicPr>
          <p:blipFill>
            <a:blip r:embed="rId18"/>
            <a:stretch>
              <a:fillRect/>
            </a:stretch>
          </p:blipFill>
          <p:spPr>
            <a:xfrm>
              <a:off x="3330897" y="5235848"/>
              <a:ext cx="115179" cy="115179"/>
            </a:xfrm>
            <a:prstGeom prst="rect">
              <a:avLst/>
            </a:prstGeom>
          </p:spPr>
        </p:pic>
        <p:pic>
          <p:nvPicPr>
            <p:cNvPr id="23" name="Image 18" descr="preencoded.png">    </p:cNvPr>
            <p:cNvPicPr>
              <a:picLocks noChangeAspect="1"/>
            </p:cNvPicPr>
            <p:nvPr/>
          </p:nvPicPr>
          <p:blipFill>
            <a:blip r:embed="rId19"/>
            <a:stretch>
              <a:fillRect/>
            </a:stretch>
          </p:blipFill>
          <p:spPr>
            <a:xfrm>
              <a:off x="4184677" y="4238458"/>
              <a:ext cx="115179" cy="115179"/>
            </a:xfrm>
            <a:prstGeom prst="rect">
              <a:avLst/>
            </a:prstGeom>
          </p:spPr>
        </p:pic>
        <p:pic>
          <p:nvPicPr>
            <p:cNvPr id="24" name="Image 19" descr="preencoded.png">    </p:cNvPr>
            <p:cNvPicPr>
              <a:picLocks noChangeAspect="1"/>
            </p:cNvPicPr>
            <p:nvPr/>
          </p:nvPicPr>
          <p:blipFill>
            <a:blip r:embed="rId20"/>
            <a:stretch>
              <a:fillRect/>
            </a:stretch>
          </p:blipFill>
          <p:spPr>
            <a:xfrm>
              <a:off x="4184677" y="5561633"/>
              <a:ext cx="115179" cy="115179"/>
            </a:xfrm>
            <a:prstGeom prst="rect">
              <a:avLst/>
            </a:prstGeom>
          </p:spPr>
        </p:pic>
        <p:pic>
          <p:nvPicPr>
            <p:cNvPr id="25" name="Image 20" descr="preencoded.png">    </p:cNvPr>
            <p:cNvPicPr>
              <a:picLocks noChangeAspect="1"/>
            </p:cNvPicPr>
            <p:nvPr/>
          </p:nvPicPr>
          <p:blipFill>
            <a:blip r:embed="rId21"/>
            <a:stretch>
              <a:fillRect/>
            </a:stretch>
          </p:blipFill>
          <p:spPr>
            <a:xfrm>
              <a:off x="5038458" y="5799609"/>
              <a:ext cx="115179" cy="115179"/>
            </a:xfrm>
            <a:prstGeom prst="rect">
              <a:avLst/>
            </a:prstGeom>
          </p:spPr>
        </p:pic>
        <p:pic>
          <p:nvPicPr>
            <p:cNvPr id="26" name="Image 21" descr="preencoded.png">    </p:cNvPr>
            <p:cNvPicPr>
              <a:picLocks noChangeAspect="1"/>
            </p:cNvPicPr>
            <p:nvPr/>
          </p:nvPicPr>
          <p:blipFill>
            <a:blip r:embed="rId22"/>
            <a:stretch>
              <a:fillRect/>
            </a:stretch>
          </p:blipFill>
          <p:spPr>
            <a:xfrm>
              <a:off x="5038458" y="4733869"/>
              <a:ext cx="115179" cy="115179"/>
            </a:xfrm>
            <a:prstGeom prst="rect">
              <a:avLst/>
            </a:prstGeom>
          </p:spPr>
        </p:pic>
        <p:pic>
          <p:nvPicPr>
            <p:cNvPr id="27" name="Image 22" descr="preencoded.png">    </p:cNvPr>
            <p:cNvPicPr>
              <a:picLocks noChangeAspect="1"/>
            </p:cNvPicPr>
            <p:nvPr/>
          </p:nvPicPr>
          <p:blipFill>
            <a:blip r:embed="rId23"/>
            <a:stretch>
              <a:fillRect/>
            </a:stretch>
          </p:blipFill>
          <p:spPr>
            <a:xfrm>
              <a:off x="5895705" y="5049924"/>
              <a:ext cx="115179" cy="115179"/>
            </a:xfrm>
            <a:prstGeom prst="rect">
              <a:avLst/>
            </a:prstGeom>
          </p:spPr>
        </p:pic>
        <p:pic>
          <p:nvPicPr>
            <p:cNvPr id="28" name="Image 23" descr="preencoded.png">    </p:cNvPr>
            <p:cNvPicPr>
              <a:picLocks noChangeAspect="1"/>
            </p:cNvPicPr>
            <p:nvPr/>
          </p:nvPicPr>
          <p:blipFill>
            <a:blip r:embed="rId24"/>
            <a:stretch>
              <a:fillRect/>
            </a:stretch>
          </p:blipFill>
          <p:spPr>
            <a:xfrm>
              <a:off x="5895705" y="4815483"/>
              <a:ext cx="115179" cy="115179"/>
            </a:xfrm>
            <a:prstGeom prst="rect">
              <a:avLst/>
            </a:prstGeom>
          </p:spPr>
        </p:pic>
        <p:pic>
          <p:nvPicPr>
            <p:cNvPr id="29" name="Image 24" descr="preencoded.png">    </p:cNvPr>
            <p:cNvPicPr>
              <a:picLocks noChangeAspect="1"/>
            </p:cNvPicPr>
            <p:nvPr/>
          </p:nvPicPr>
          <p:blipFill>
            <a:blip r:embed="rId25"/>
            <a:stretch>
              <a:fillRect/>
            </a:stretch>
          </p:blipFill>
          <p:spPr>
            <a:xfrm>
              <a:off x="6746016" y="5750682"/>
              <a:ext cx="115179" cy="115178"/>
            </a:xfrm>
            <a:prstGeom prst="rect">
              <a:avLst/>
            </a:prstGeom>
          </p:spPr>
        </p:pic>
        <p:pic>
          <p:nvPicPr>
            <p:cNvPr id="30" name="Image 25" descr="preencoded.png">    </p:cNvPr>
            <p:cNvPicPr>
              <a:picLocks noChangeAspect="1"/>
            </p:cNvPicPr>
            <p:nvPr/>
          </p:nvPicPr>
          <p:blipFill>
            <a:blip r:embed="rId26"/>
            <a:stretch>
              <a:fillRect/>
            </a:stretch>
          </p:blipFill>
          <p:spPr>
            <a:xfrm>
              <a:off x="6746016" y="5307657"/>
              <a:ext cx="115179" cy="115178"/>
            </a:xfrm>
            <a:prstGeom prst="rect">
              <a:avLst/>
            </a:prstGeom>
          </p:spPr>
        </p:pic>
        <p:pic>
          <p:nvPicPr>
            <p:cNvPr id="31" name="Image 26" descr="preencoded.png">    </p:cNvPr>
            <p:cNvPicPr>
              <a:picLocks noChangeAspect="1"/>
            </p:cNvPicPr>
            <p:nvPr/>
          </p:nvPicPr>
          <p:blipFill>
            <a:blip r:embed="rId27"/>
            <a:stretch>
              <a:fillRect/>
            </a:stretch>
          </p:blipFill>
          <p:spPr>
            <a:xfrm>
              <a:off x="7603266" y="5229337"/>
              <a:ext cx="115179" cy="115179"/>
            </a:xfrm>
            <a:prstGeom prst="rect">
              <a:avLst/>
            </a:prstGeom>
          </p:spPr>
        </p:pic>
        <p:pic>
          <p:nvPicPr>
            <p:cNvPr id="32" name="Image 27" descr="preencoded.png">    </p:cNvPr>
            <p:cNvPicPr>
              <a:picLocks noChangeAspect="1"/>
            </p:cNvPicPr>
            <p:nvPr/>
          </p:nvPicPr>
          <p:blipFill>
            <a:blip r:embed="rId28"/>
            <a:stretch>
              <a:fillRect/>
            </a:stretch>
          </p:blipFill>
          <p:spPr>
            <a:xfrm>
              <a:off x="7603266" y="4929578"/>
              <a:ext cx="115179" cy="115179"/>
            </a:xfrm>
            <a:prstGeom prst="rect">
              <a:avLst/>
            </a:prstGeom>
          </p:spPr>
        </p:pic>
        <p:sp>
          <p:nvSpPr>
            <p:cNvPr id="33" name="Text 3"/>
            <p:cNvSpPr/>
            <p:nvPr/>
          </p:nvSpPr>
          <p:spPr>
            <a:xfrm>
              <a:off x="2239561" y="6749635"/>
              <a:ext cx="165487" cy="270262"/>
            </a:xfrm>
            <a:prstGeom prst="rect">
              <a:avLst/>
            </a:prstGeom>
            <a:noFill/>
            <a:ln/>
          </p:spPr>
          <p:txBody>
            <a:bodyPr wrap="square" lIns="0" tIns="0" rIns="0" bIns="0" rtlCol="0" anchor="t"/>
            <a:lstStyle/>
            <a:p>
              <a:pPr algn="l" indent="0" marL="0">
                <a:buNone/>
              </a:pPr>
              <a:r>
                <a:rPr lang="en-US" sz="1366" u="none" dirty="0">
                  <a:solidFill>
                    <a:srgbClr val="4197E1"/>
                  </a:solidFill>
                  <a:latin typeface="Lato" pitchFamily="34" charset="0"/>
                  <a:ea typeface="Lato" pitchFamily="34" charset="-122"/>
                  <a:cs typeface="Lato" pitchFamily="34" charset="-120"/>
                </a:rPr>
                <a:t>0</a:t>
              </a:r>
              <a:endParaRPr lang="en-US" sz="1366" dirty="0"/>
            </a:p>
          </p:txBody>
        </p:sp>
        <p:sp>
          <p:nvSpPr>
            <p:cNvPr id="34" name="Text 4"/>
            <p:cNvSpPr/>
            <p:nvPr/>
          </p:nvSpPr>
          <p:spPr>
            <a:xfrm>
              <a:off x="2498431" y="7216955"/>
              <a:ext cx="196679" cy="320504"/>
            </a:xfrm>
            <a:prstGeom prst="rect">
              <a:avLst/>
            </a:prstGeom>
            <a:noFill/>
            <a:ln/>
          </p:spPr>
          <p:txBody>
            <a:bodyPr wrap="square" lIns="0" tIns="0" rIns="0" bIns="0" rtlCol="0" anchor="t"/>
            <a:lstStyle/>
            <a:p>
              <a:pPr algn="l" indent="0" marL="0">
                <a:buNone/>
              </a:pPr>
              <a:r>
                <a:rPr lang="en-US" sz="1639" u="none" dirty="0">
                  <a:solidFill>
                    <a:srgbClr val="4197E1"/>
                  </a:solidFill>
                  <a:latin typeface="Lato" pitchFamily="34" charset="0"/>
                  <a:ea typeface="Lato" pitchFamily="34" charset="-122"/>
                  <a:cs typeface="Lato" pitchFamily="34" charset="-120"/>
                </a:rPr>
                <a:t>1</a:t>
              </a:r>
              <a:endParaRPr lang="en-US" sz="1639" dirty="0"/>
            </a:p>
          </p:txBody>
        </p:sp>
        <p:sp>
          <p:nvSpPr>
            <p:cNvPr id="35" name="Text 5"/>
            <p:cNvSpPr/>
            <p:nvPr/>
          </p:nvSpPr>
          <p:spPr>
            <a:xfrm>
              <a:off x="3352630" y="7216955"/>
              <a:ext cx="196679" cy="320504"/>
            </a:xfrm>
            <a:prstGeom prst="rect">
              <a:avLst/>
            </a:prstGeom>
            <a:noFill/>
            <a:ln/>
          </p:spPr>
          <p:txBody>
            <a:bodyPr wrap="square" lIns="0" tIns="0" rIns="0" bIns="0" rtlCol="0" anchor="t"/>
            <a:lstStyle/>
            <a:p>
              <a:pPr algn="l" indent="0" marL="0">
                <a:buNone/>
              </a:pPr>
              <a:r>
                <a:rPr lang="en-US" sz="1639" u="none" dirty="0">
                  <a:solidFill>
                    <a:srgbClr val="4197E1"/>
                  </a:solidFill>
                  <a:latin typeface="Lato" pitchFamily="34" charset="0"/>
                  <a:ea typeface="Lato" pitchFamily="34" charset="-122"/>
                  <a:cs typeface="Lato" pitchFamily="34" charset="-120"/>
                </a:rPr>
                <a:t>2</a:t>
              </a:r>
              <a:endParaRPr lang="en-US" sz="1639" dirty="0"/>
            </a:p>
          </p:txBody>
        </p:sp>
        <p:sp>
          <p:nvSpPr>
            <p:cNvPr id="36" name="Text 6"/>
            <p:cNvSpPr/>
            <p:nvPr/>
          </p:nvSpPr>
          <p:spPr>
            <a:xfrm>
              <a:off x="4206827" y="7216955"/>
              <a:ext cx="196679" cy="320504"/>
            </a:xfrm>
            <a:prstGeom prst="rect">
              <a:avLst/>
            </a:prstGeom>
            <a:noFill/>
            <a:ln/>
          </p:spPr>
          <p:txBody>
            <a:bodyPr wrap="square" lIns="0" tIns="0" rIns="0" bIns="0" rtlCol="0" anchor="t"/>
            <a:lstStyle/>
            <a:p>
              <a:pPr algn="l" indent="0" marL="0">
                <a:buNone/>
              </a:pPr>
              <a:r>
                <a:rPr lang="en-US" sz="1639" u="none" dirty="0">
                  <a:solidFill>
                    <a:srgbClr val="4197E1"/>
                  </a:solidFill>
                  <a:latin typeface="Lato" pitchFamily="34" charset="0"/>
                  <a:ea typeface="Lato" pitchFamily="34" charset="-122"/>
                  <a:cs typeface="Lato" pitchFamily="34" charset="-120"/>
                </a:rPr>
                <a:t>3</a:t>
              </a:r>
              <a:endParaRPr lang="en-US" sz="1639" dirty="0"/>
            </a:p>
          </p:txBody>
        </p:sp>
        <p:sp>
          <p:nvSpPr>
            <p:cNvPr id="37" name="Text 7"/>
            <p:cNvSpPr/>
            <p:nvPr/>
          </p:nvSpPr>
          <p:spPr>
            <a:xfrm>
              <a:off x="5061026" y="7216955"/>
              <a:ext cx="196679" cy="320504"/>
            </a:xfrm>
            <a:prstGeom prst="rect">
              <a:avLst/>
            </a:prstGeom>
            <a:noFill/>
            <a:ln/>
          </p:spPr>
          <p:txBody>
            <a:bodyPr wrap="square" lIns="0" tIns="0" rIns="0" bIns="0" rtlCol="0" anchor="t"/>
            <a:lstStyle/>
            <a:p>
              <a:pPr algn="l" indent="0" marL="0">
                <a:buNone/>
              </a:pPr>
              <a:r>
                <a:rPr lang="en-US" sz="1639" u="none" dirty="0">
                  <a:solidFill>
                    <a:srgbClr val="4197E1"/>
                  </a:solidFill>
                  <a:latin typeface="Lato" pitchFamily="34" charset="0"/>
                  <a:ea typeface="Lato" pitchFamily="34" charset="-122"/>
                  <a:cs typeface="Lato" pitchFamily="34" charset="-120"/>
                </a:rPr>
                <a:t>4</a:t>
              </a:r>
              <a:endParaRPr lang="en-US" sz="1639" dirty="0"/>
            </a:p>
          </p:txBody>
        </p:sp>
        <p:sp>
          <p:nvSpPr>
            <p:cNvPr id="38" name="Text 8"/>
            <p:cNvSpPr/>
            <p:nvPr/>
          </p:nvSpPr>
          <p:spPr>
            <a:xfrm>
              <a:off x="5915258" y="7216955"/>
              <a:ext cx="196679" cy="320504"/>
            </a:xfrm>
            <a:prstGeom prst="rect">
              <a:avLst/>
            </a:prstGeom>
            <a:noFill/>
            <a:ln/>
          </p:spPr>
          <p:txBody>
            <a:bodyPr wrap="square" lIns="0" tIns="0" rIns="0" bIns="0" rtlCol="0" anchor="t"/>
            <a:lstStyle/>
            <a:p>
              <a:pPr algn="l" indent="0" marL="0">
                <a:buNone/>
              </a:pPr>
              <a:r>
                <a:rPr lang="en-US" sz="1639" u="none" dirty="0">
                  <a:solidFill>
                    <a:srgbClr val="4197E1"/>
                  </a:solidFill>
                  <a:latin typeface="Lato" pitchFamily="34" charset="0"/>
                  <a:ea typeface="Lato" pitchFamily="34" charset="-122"/>
                  <a:cs typeface="Lato" pitchFamily="34" charset="-120"/>
                </a:rPr>
                <a:t>5</a:t>
              </a:r>
              <a:endParaRPr lang="en-US" sz="1639" dirty="0"/>
            </a:p>
          </p:txBody>
        </p:sp>
        <p:sp>
          <p:nvSpPr>
            <p:cNvPr id="39" name="Text 9"/>
            <p:cNvSpPr/>
            <p:nvPr/>
          </p:nvSpPr>
          <p:spPr>
            <a:xfrm>
              <a:off x="6769457" y="7216955"/>
              <a:ext cx="196679" cy="320504"/>
            </a:xfrm>
            <a:prstGeom prst="rect">
              <a:avLst/>
            </a:prstGeom>
            <a:noFill/>
            <a:ln/>
          </p:spPr>
          <p:txBody>
            <a:bodyPr wrap="square" lIns="0" tIns="0" rIns="0" bIns="0" rtlCol="0" anchor="t"/>
            <a:lstStyle/>
            <a:p>
              <a:pPr algn="l" indent="0" marL="0">
                <a:buNone/>
              </a:pPr>
              <a:r>
                <a:rPr lang="en-US" sz="1639" u="none" dirty="0">
                  <a:solidFill>
                    <a:srgbClr val="4197E1"/>
                  </a:solidFill>
                  <a:latin typeface="Lato" pitchFamily="34" charset="0"/>
                  <a:ea typeface="Lato" pitchFamily="34" charset="-122"/>
                  <a:cs typeface="Lato" pitchFamily="34" charset="-120"/>
                </a:rPr>
                <a:t>6</a:t>
              </a:r>
              <a:endParaRPr lang="en-US" sz="1639" dirty="0"/>
            </a:p>
          </p:txBody>
        </p:sp>
        <p:sp>
          <p:nvSpPr>
            <p:cNvPr id="40" name="Text 10"/>
            <p:cNvSpPr/>
            <p:nvPr/>
          </p:nvSpPr>
          <p:spPr>
            <a:xfrm>
              <a:off x="7623656" y="7216955"/>
              <a:ext cx="196679" cy="320504"/>
            </a:xfrm>
            <a:prstGeom prst="rect">
              <a:avLst/>
            </a:prstGeom>
            <a:noFill/>
            <a:ln/>
          </p:spPr>
          <p:txBody>
            <a:bodyPr wrap="square" lIns="0" tIns="0" rIns="0" bIns="0" rtlCol="0" anchor="t"/>
            <a:lstStyle/>
            <a:p>
              <a:pPr algn="l" indent="0" marL="0">
                <a:buNone/>
              </a:pPr>
              <a:r>
                <a:rPr lang="en-US" sz="1639" u="none" dirty="0">
                  <a:solidFill>
                    <a:srgbClr val="4197E1"/>
                  </a:solidFill>
                  <a:latin typeface="Lato" pitchFamily="34" charset="0"/>
                  <a:ea typeface="Lato" pitchFamily="34" charset="-122"/>
                  <a:cs typeface="Lato" pitchFamily="34" charset="-120"/>
                </a:rPr>
                <a:t>7</a:t>
              </a:r>
              <a:endParaRPr lang="en-US" sz="1639" dirty="0"/>
            </a:p>
          </p:txBody>
        </p:sp>
        <p:sp>
          <p:nvSpPr>
            <p:cNvPr id="41" name="Text 11"/>
            <p:cNvSpPr/>
            <p:nvPr/>
          </p:nvSpPr>
          <p:spPr>
            <a:xfrm>
              <a:off x="8460170" y="7216955"/>
              <a:ext cx="196679" cy="320504"/>
            </a:xfrm>
            <a:prstGeom prst="rect">
              <a:avLst/>
            </a:prstGeom>
            <a:noFill/>
            <a:ln/>
          </p:spPr>
          <p:txBody>
            <a:bodyPr wrap="square" lIns="0" tIns="0" rIns="0" bIns="0" rtlCol="0" anchor="t"/>
            <a:lstStyle/>
            <a:p>
              <a:pPr algn="l" indent="0" marL="0">
                <a:buNone/>
              </a:pPr>
              <a:r>
                <a:rPr lang="en-US" sz="1639" u="none" dirty="0">
                  <a:solidFill>
                    <a:srgbClr val="4197E1"/>
                  </a:solidFill>
                  <a:latin typeface="Lato" pitchFamily="34" charset="0"/>
                  <a:ea typeface="Lato" pitchFamily="34" charset="-122"/>
                  <a:cs typeface="Lato" pitchFamily="34" charset="-120"/>
                </a:rPr>
                <a:t>8</a:t>
              </a:r>
              <a:endParaRPr lang="en-US" sz="1639" dirty="0"/>
            </a:p>
          </p:txBody>
        </p:sp>
        <p:sp>
          <p:nvSpPr>
            <p:cNvPr id="42" name="Text 12"/>
            <p:cNvSpPr/>
            <p:nvPr/>
          </p:nvSpPr>
          <p:spPr>
            <a:xfrm>
              <a:off x="2138972" y="6361565"/>
              <a:ext cx="270262" cy="270262"/>
            </a:xfrm>
            <a:prstGeom prst="rect">
              <a:avLst/>
            </a:prstGeom>
            <a:noFill/>
            <a:ln/>
          </p:spPr>
          <p:txBody>
            <a:bodyPr wrap="square" lIns="0" tIns="0" rIns="0" bIns="0" rtlCol="0" anchor="t"/>
            <a:lstStyle/>
            <a:p>
              <a:pPr algn="l" indent="0" marL="0">
                <a:buNone/>
              </a:pPr>
              <a:r>
                <a:rPr lang="en-US" sz="1366" u="none" dirty="0">
                  <a:solidFill>
                    <a:srgbClr val="4197E1"/>
                  </a:solidFill>
                  <a:latin typeface="Lato" pitchFamily="34" charset="0"/>
                  <a:ea typeface="Lato" pitchFamily="34" charset="-122"/>
                  <a:cs typeface="Lato" pitchFamily="34" charset="-120"/>
                </a:rPr>
                <a:t>10</a:t>
              </a:r>
              <a:endParaRPr lang="en-US" sz="1366" dirty="0"/>
            </a:p>
          </p:txBody>
        </p:sp>
        <p:sp>
          <p:nvSpPr>
            <p:cNvPr id="43" name="Text 13"/>
            <p:cNvSpPr/>
            <p:nvPr/>
          </p:nvSpPr>
          <p:spPr>
            <a:xfrm>
              <a:off x="2138972" y="5973459"/>
              <a:ext cx="270262" cy="270262"/>
            </a:xfrm>
            <a:prstGeom prst="rect">
              <a:avLst/>
            </a:prstGeom>
            <a:noFill/>
            <a:ln/>
          </p:spPr>
          <p:txBody>
            <a:bodyPr wrap="square" lIns="0" tIns="0" rIns="0" bIns="0" rtlCol="0" anchor="t"/>
            <a:lstStyle/>
            <a:p>
              <a:pPr algn="l" indent="0" marL="0">
                <a:buNone/>
              </a:pPr>
              <a:r>
                <a:rPr lang="en-US" sz="1366" u="none" dirty="0">
                  <a:solidFill>
                    <a:srgbClr val="4197E1"/>
                  </a:solidFill>
                  <a:latin typeface="Lato" pitchFamily="34" charset="0"/>
                  <a:ea typeface="Lato" pitchFamily="34" charset="-122"/>
                  <a:cs typeface="Lato" pitchFamily="34" charset="-120"/>
                </a:rPr>
                <a:t>20</a:t>
              </a:r>
              <a:endParaRPr lang="en-US" sz="1366" dirty="0"/>
            </a:p>
          </p:txBody>
        </p:sp>
        <p:sp>
          <p:nvSpPr>
            <p:cNvPr id="44" name="Text 14"/>
            <p:cNvSpPr/>
            <p:nvPr/>
          </p:nvSpPr>
          <p:spPr>
            <a:xfrm>
              <a:off x="2138972" y="5585371"/>
              <a:ext cx="270262" cy="270262"/>
            </a:xfrm>
            <a:prstGeom prst="rect">
              <a:avLst/>
            </a:prstGeom>
            <a:noFill/>
            <a:ln/>
          </p:spPr>
          <p:txBody>
            <a:bodyPr wrap="square" lIns="0" tIns="0" rIns="0" bIns="0" rtlCol="0" anchor="t"/>
            <a:lstStyle/>
            <a:p>
              <a:pPr algn="l" indent="0" marL="0">
                <a:buNone/>
              </a:pPr>
              <a:r>
                <a:rPr lang="en-US" sz="1366" u="none" dirty="0">
                  <a:solidFill>
                    <a:srgbClr val="4197E1"/>
                  </a:solidFill>
                  <a:latin typeface="Lato" pitchFamily="34" charset="0"/>
                  <a:ea typeface="Lato" pitchFamily="34" charset="-122"/>
                  <a:cs typeface="Lato" pitchFamily="34" charset="-120"/>
                </a:rPr>
                <a:t>30</a:t>
              </a:r>
              <a:endParaRPr lang="en-US" sz="1366" dirty="0"/>
            </a:p>
          </p:txBody>
        </p:sp>
        <p:sp>
          <p:nvSpPr>
            <p:cNvPr id="45" name="Text 15"/>
            <p:cNvSpPr/>
            <p:nvPr/>
          </p:nvSpPr>
          <p:spPr>
            <a:xfrm>
              <a:off x="2138972" y="5197208"/>
              <a:ext cx="270262" cy="270262"/>
            </a:xfrm>
            <a:prstGeom prst="rect">
              <a:avLst/>
            </a:prstGeom>
            <a:noFill/>
            <a:ln/>
          </p:spPr>
          <p:txBody>
            <a:bodyPr wrap="square" lIns="0" tIns="0" rIns="0" bIns="0" rtlCol="0" anchor="t"/>
            <a:lstStyle/>
            <a:p>
              <a:pPr algn="l" indent="0" marL="0">
                <a:buNone/>
              </a:pPr>
              <a:r>
                <a:rPr lang="en-US" sz="1366" u="none" dirty="0">
                  <a:solidFill>
                    <a:srgbClr val="4197E1"/>
                  </a:solidFill>
                  <a:latin typeface="Lato" pitchFamily="34" charset="0"/>
                  <a:ea typeface="Lato" pitchFamily="34" charset="-122"/>
                  <a:cs typeface="Lato" pitchFamily="34" charset="-120"/>
                </a:rPr>
                <a:t>40</a:t>
              </a:r>
              <a:endParaRPr lang="en-US" sz="1366" dirty="0"/>
            </a:p>
          </p:txBody>
        </p:sp>
        <p:sp>
          <p:nvSpPr>
            <p:cNvPr id="46" name="Text 16"/>
            <p:cNvSpPr/>
            <p:nvPr/>
          </p:nvSpPr>
          <p:spPr>
            <a:xfrm>
              <a:off x="2138972" y="4809232"/>
              <a:ext cx="270262" cy="270262"/>
            </a:xfrm>
            <a:prstGeom prst="rect">
              <a:avLst/>
            </a:prstGeom>
            <a:noFill/>
            <a:ln/>
          </p:spPr>
          <p:txBody>
            <a:bodyPr wrap="square" lIns="0" tIns="0" rIns="0" bIns="0" rtlCol="0" anchor="t"/>
            <a:lstStyle/>
            <a:p>
              <a:pPr algn="l" indent="0" marL="0">
                <a:buNone/>
              </a:pPr>
              <a:r>
                <a:rPr lang="en-US" sz="1366" u="none" dirty="0">
                  <a:solidFill>
                    <a:srgbClr val="4197E1"/>
                  </a:solidFill>
                  <a:latin typeface="Lato" pitchFamily="34" charset="0"/>
                  <a:ea typeface="Lato" pitchFamily="34" charset="-122"/>
                  <a:cs typeface="Lato" pitchFamily="34" charset="-120"/>
                </a:rPr>
                <a:t>50</a:t>
              </a:r>
              <a:endParaRPr lang="en-US" sz="1366" dirty="0"/>
            </a:p>
          </p:txBody>
        </p:sp>
        <p:sp>
          <p:nvSpPr>
            <p:cNvPr id="47" name="Text 17"/>
            <p:cNvSpPr/>
            <p:nvPr/>
          </p:nvSpPr>
          <p:spPr>
            <a:xfrm>
              <a:off x="2138972" y="4421107"/>
              <a:ext cx="270262" cy="270262"/>
            </a:xfrm>
            <a:prstGeom prst="rect">
              <a:avLst/>
            </a:prstGeom>
            <a:noFill/>
            <a:ln/>
          </p:spPr>
          <p:txBody>
            <a:bodyPr wrap="square" lIns="0" tIns="0" rIns="0" bIns="0" rtlCol="0" anchor="t"/>
            <a:lstStyle/>
            <a:p>
              <a:pPr algn="l" indent="0" marL="0">
                <a:buNone/>
              </a:pPr>
              <a:r>
                <a:rPr lang="en-US" sz="1366" u="none" dirty="0">
                  <a:solidFill>
                    <a:srgbClr val="4197E1"/>
                  </a:solidFill>
                  <a:latin typeface="Lato" pitchFamily="34" charset="0"/>
                  <a:ea typeface="Lato" pitchFamily="34" charset="-122"/>
                  <a:cs typeface="Lato" pitchFamily="34" charset="-120"/>
                </a:rPr>
                <a:t>60</a:t>
              </a:r>
              <a:endParaRPr lang="en-US" sz="1366" dirty="0"/>
            </a:p>
          </p:txBody>
        </p:sp>
        <p:sp>
          <p:nvSpPr>
            <p:cNvPr id="48" name="Text 18"/>
            <p:cNvSpPr/>
            <p:nvPr/>
          </p:nvSpPr>
          <p:spPr>
            <a:xfrm>
              <a:off x="2138972" y="4033131"/>
              <a:ext cx="270262" cy="270262"/>
            </a:xfrm>
            <a:prstGeom prst="rect">
              <a:avLst/>
            </a:prstGeom>
            <a:noFill/>
            <a:ln/>
          </p:spPr>
          <p:txBody>
            <a:bodyPr wrap="square" lIns="0" tIns="0" rIns="0" bIns="0" rtlCol="0" anchor="t"/>
            <a:lstStyle/>
            <a:p>
              <a:pPr algn="l" indent="0" marL="0">
                <a:buNone/>
              </a:pPr>
              <a:r>
                <a:rPr lang="en-US" sz="1366" u="none" dirty="0">
                  <a:solidFill>
                    <a:srgbClr val="4197E1"/>
                  </a:solidFill>
                  <a:latin typeface="Lato" pitchFamily="34" charset="0"/>
                  <a:ea typeface="Lato" pitchFamily="34" charset="-122"/>
                  <a:cs typeface="Lato" pitchFamily="34" charset="-120"/>
                </a:rPr>
                <a:t>70</a:t>
              </a:r>
              <a:endParaRPr lang="en-US" sz="1366" dirty="0"/>
            </a:p>
          </p:txBody>
        </p:sp>
        <p:sp>
          <p:nvSpPr>
            <p:cNvPr id="49" name="Text 19"/>
            <p:cNvSpPr/>
            <p:nvPr/>
          </p:nvSpPr>
          <p:spPr>
            <a:xfrm>
              <a:off x="2138972" y="3645043"/>
              <a:ext cx="270262" cy="270262"/>
            </a:xfrm>
            <a:prstGeom prst="rect">
              <a:avLst/>
            </a:prstGeom>
            <a:noFill/>
            <a:ln/>
          </p:spPr>
          <p:txBody>
            <a:bodyPr wrap="square" lIns="0" tIns="0" rIns="0" bIns="0" rtlCol="0" anchor="t"/>
            <a:lstStyle/>
            <a:p>
              <a:pPr algn="l" indent="0" marL="0">
                <a:buNone/>
              </a:pPr>
              <a:r>
                <a:rPr lang="en-US" sz="1366" u="none" dirty="0">
                  <a:solidFill>
                    <a:srgbClr val="4197E1"/>
                  </a:solidFill>
                  <a:latin typeface="Lato" pitchFamily="34" charset="0"/>
                  <a:ea typeface="Lato" pitchFamily="34" charset="-122"/>
                  <a:cs typeface="Lato" pitchFamily="34" charset="-120"/>
                </a:rPr>
                <a:t>80</a:t>
              </a:r>
              <a:endParaRPr lang="en-US" sz="1366" dirty="0"/>
            </a:p>
          </p:txBody>
        </p:sp>
        <p:sp>
          <p:nvSpPr>
            <p:cNvPr id="50" name="Text 20"/>
            <p:cNvSpPr/>
            <p:nvPr/>
          </p:nvSpPr>
          <p:spPr>
            <a:xfrm>
              <a:off x="2138972" y="3256880"/>
              <a:ext cx="270262" cy="270262"/>
            </a:xfrm>
            <a:prstGeom prst="rect">
              <a:avLst/>
            </a:prstGeom>
            <a:noFill/>
            <a:ln/>
          </p:spPr>
          <p:txBody>
            <a:bodyPr wrap="square" lIns="0" tIns="0" rIns="0" bIns="0" rtlCol="0" anchor="t"/>
            <a:lstStyle/>
            <a:p>
              <a:pPr algn="l" indent="0" marL="0">
                <a:buNone/>
              </a:pPr>
              <a:r>
                <a:rPr lang="en-US" sz="1366" u="none" dirty="0">
                  <a:solidFill>
                    <a:srgbClr val="4197E1"/>
                  </a:solidFill>
                  <a:latin typeface="Lato" pitchFamily="34" charset="0"/>
                  <a:ea typeface="Lato" pitchFamily="34" charset="-122"/>
                  <a:cs typeface="Lato" pitchFamily="34" charset="-120"/>
                </a:rPr>
                <a:t>90</a:t>
              </a:r>
              <a:endParaRPr lang="en-US" sz="1366" dirty="0"/>
            </a:p>
          </p:txBody>
        </p:sp>
        <p:sp>
          <p:nvSpPr>
            <p:cNvPr id="51" name="Text 21"/>
            <p:cNvSpPr/>
            <p:nvPr/>
          </p:nvSpPr>
          <p:spPr>
            <a:xfrm>
              <a:off x="2038350" y="2868774"/>
              <a:ext cx="365512" cy="270262"/>
            </a:xfrm>
            <a:prstGeom prst="rect">
              <a:avLst/>
            </a:prstGeom>
            <a:noFill/>
            <a:ln/>
          </p:spPr>
          <p:txBody>
            <a:bodyPr wrap="square" lIns="0" tIns="0" rIns="0" bIns="0" rtlCol="0" anchor="t"/>
            <a:lstStyle/>
            <a:p>
              <a:pPr algn="l" indent="0" marL="0">
                <a:buNone/>
              </a:pPr>
              <a:r>
                <a:rPr lang="en-US" sz="1366" u="none" dirty="0">
                  <a:solidFill>
                    <a:srgbClr val="4197E1"/>
                  </a:solidFill>
                  <a:latin typeface="Lato" pitchFamily="34" charset="0"/>
                  <a:ea typeface="Lato" pitchFamily="34" charset="-122"/>
                  <a:cs typeface="Lato" pitchFamily="34" charset="-120"/>
                </a:rPr>
                <a:t>100</a:t>
              </a:r>
              <a:endParaRPr lang="en-US" sz="1366" dirty="0"/>
            </a:p>
          </p:txBody>
        </p:sp>
      </p:grpSp>
      <p:grpSp>
        <p:nvGrpSpPr>
          <p:cNvPr id="54613" name="Group"/>
          <p:cNvGrpSpPr/>
          <p:nvPr/>
        </p:nvGrpSpPr>
        <p:grpSpPr>
          <a:xfrm>
            <a:off x="10801350" y="3143250"/>
            <a:ext cx="4181476" cy="4181456"/>
            <a:chOff x="10801350" y="3143250"/>
            <a:chExt cx="4181476" cy="4181456"/>
          </a:xfrm>
        </p:grpSpPr>
        <p:pic>
          <p:nvPicPr>
            <p:cNvPr id="52" name="Image 28" descr="preencoded.png">    </p:cNvPr>
            <p:cNvPicPr>
              <a:picLocks noChangeAspect="1"/>
            </p:cNvPicPr>
            <p:nvPr/>
          </p:nvPicPr>
          <p:blipFill>
            <a:blip r:embed="rId29"/>
            <a:stretch>
              <a:fillRect/>
            </a:stretch>
          </p:blipFill>
          <p:spPr>
            <a:xfrm>
              <a:off x="12892088" y="3143250"/>
              <a:ext cx="2090738" cy="3569103"/>
            </a:xfrm>
            <a:prstGeom prst="rect">
              <a:avLst/>
            </a:prstGeom>
          </p:spPr>
        </p:pic>
        <p:pic>
          <p:nvPicPr>
            <p:cNvPr id="53" name="Image 29" descr="preencoded.png">    </p:cNvPr>
            <p:cNvPicPr>
              <a:picLocks noChangeAspect="1"/>
            </p:cNvPicPr>
            <p:nvPr/>
          </p:nvPicPr>
          <p:blipFill>
            <a:blip r:embed="rId30"/>
            <a:stretch>
              <a:fillRect/>
            </a:stretch>
          </p:blipFill>
          <p:spPr>
            <a:xfrm>
              <a:off x="11413713" y="6268845"/>
              <a:ext cx="2956750" cy="1055861"/>
            </a:xfrm>
            <a:prstGeom prst="rect">
              <a:avLst/>
            </a:prstGeom>
          </p:spPr>
        </p:pic>
        <p:pic>
          <p:nvPicPr>
            <p:cNvPr id="54" name="Image 30" descr="preencoded.png">    </p:cNvPr>
            <p:cNvPicPr>
              <a:picLocks noChangeAspect="1"/>
            </p:cNvPicPr>
            <p:nvPr/>
          </p:nvPicPr>
          <p:blipFill>
            <a:blip r:embed="rId31"/>
            <a:stretch>
              <a:fillRect/>
            </a:stretch>
          </p:blipFill>
          <p:spPr>
            <a:xfrm>
              <a:off x="10801350" y="3143250"/>
              <a:ext cx="2090738" cy="3569103"/>
            </a:xfrm>
            <a:prstGeom prst="rect">
              <a:avLst/>
            </a:prstGeom>
          </p:spPr>
        </p:pic>
        <p:sp>
          <p:nvSpPr>
            <p:cNvPr id="55" name="Text 22"/>
            <p:cNvSpPr/>
            <p:nvPr/>
          </p:nvSpPr>
          <p:spPr>
            <a:xfrm>
              <a:off x="12153900" y="4748213"/>
              <a:ext cx="1645920"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34.574</a:t>
              </a:r>
              <a:endParaRPr lang="en-US" sz="3600" dirty="0"/>
            </a:p>
          </p:txBody>
        </p:sp>
        <p:sp>
          <p:nvSpPr>
            <p:cNvPr id="56" name="Text 23"/>
            <p:cNvSpPr/>
            <p:nvPr/>
          </p:nvSpPr>
          <p:spPr>
            <a:xfrm>
              <a:off x="12520613" y="5262563"/>
              <a:ext cx="859155"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Total</a:t>
              </a:r>
              <a:endParaRPr lang="en-US" sz="2400" dirty="0"/>
            </a:p>
          </p:txBody>
        </p:sp>
      </p:grpSp>
      <p:grpSp>
        <p:nvGrpSpPr>
          <p:cNvPr id="17224" name="Group"/>
          <p:cNvGrpSpPr/>
          <p:nvPr/>
        </p:nvGrpSpPr>
        <p:grpSpPr>
          <a:xfrm>
            <a:off x="9898380" y="7886700"/>
            <a:ext cx="5996940" cy="1611630"/>
            <a:chOff x="9898380" y="7886700"/>
            <a:chExt cx="5996940" cy="1611630"/>
          </a:xfrm>
        </p:grpSpPr>
        <p:sp>
          <p:nvSpPr>
            <p:cNvPr id="57" name="Text 24"/>
            <p:cNvSpPr/>
            <p:nvPr/>
          </p:nvSpPr>
          <p:spPr>
            <a:xfrm>
              <a:off x="9898380" y="7886700"/>
              <a:ext cx="5996940" cy="674370"/>
            </a:xfrm>
            <a:prstGeom prst="rect">
              <a:avLst/>
            </a:prstGeom>
            <a:noFill/>
            <a:ln/>
          </p:spPr>
          <p:txBody>
            <a:bodyPr wrap="square" lIns="0" tIns="0" rIns="0" bIns="0" rtlCol="0" anchor="t"/>
            <a:lstStyle/>
            <a:p>
              <a:pPr algn="ctr" indent="0" marL="0">
                <a:buNone/>
              </a:pPr>
              <a:r>
                <a:rPr lang="en-US" sz="3600" b="1" u="none" dirty="0">
                  <a:solidFill>
                    <a:srgbClr val="0E0E0E"/>
                  </a:solidFill>
                  <a:latin typeface="Comfortaa" pitchFamily="34" charset="0"/>
                  <a:ea typeface="Comfortaa" pitchFamily="34" charset="-122"/>
                  <a:cs typeface="Comfortaa" pitchFamily="34" charset="-120"/>
                </a:rPr>
                <a:t>Treasure Found</a:t>
              </a:r>
              <a:endParaRPr lang="en-US" sz="3600" dirty="0"/>
            </a:p>
          </p:txBody>
        </p:sp>
        <p:sp>
          <p:nvSpPr>
            <p:cNvPr id="58" name="Text 25"/>
            <p:cNvSpPr/>
            <p:nvPr/>
          </p:nvSpPr>
          <p:spPr>
            <a:xfrm>
              <a:off x="9913620" y="8477250"/>
              <a:ext cx="59664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amount of treasure found per month</a:t>
              </a:r>
              <a:endParaRPr lang="en-US" sz="2400" dirty="0"/>
            </a:p>
          </p:txBody>
        </p:sp>
      </p:grpSp>
      <p:grpSp>
        <p:nvGrpSpPr>
          <p:cNvPr id="41119" name="Group"/>
          <p:cNvGrpSpPr/>
          <p:nvPr/>
        </p:nvGrpSpPr>
        <p:grpSpPr>
          <a:xfrm>
            <a:off x="2392680" y="7886700"/>
            <a:ext cx="5996940" cy="1611630"/>
            <a:chOff x="2392680" y="7886700"/>
            <a:chExt cx="5996940" cy="1611630"/>
          </a:xfrm>
        </p:grpSpPr>
        <p:sp>
          <p:nvSpPr>
            <p:cNvPr id="59" name="Text 26"/>
            <p:cNvSpPr/>
            <p:nvPr/>
          </p:nvSpPr>
          <p:spPr>
            <a:xfrm>
              <a:off x="2392680" y="7886700"/>
              <a:ext cx="5996940" cy="674370"/>
            </a:xfrm>
            <a:prstGeom prst="rect">
              <a:avLst/>
            </a:prstGeom>
            <a:noFill/>
            <a:ln/>
          </p:spPr>
          <p:txBody>
            <a:bodyPr wrap="square" lIns="0" tIns="0" rIns="0" bIns="0" rtlCol="0" anchor="t"/>
            <a:lstStyle/>
            <a:p>
              <a:pPr algn="ctr" indent="0" marL="0">
                <a:buNone/>
              </a:pPr>
              <a:r>
                <a:rPr lang="en-US" sz="3600" b="1" u="none" dirty="0">
                  <a:solidFill>
                    <a:srgbClr val="0E0E0E"/>
                  </a:solidFill>
                  <a:latin typeface="Comfortaa" pitchFamily="34" charset="0"/>
                  <a:ea typeface="Comfortaa" pitchFamily="34" charset="-122"/>
                  <a:cs typeface="Comfortaa" pitchFamily="34" charset="-120"/>
                </a:rPr>
                <a:t>Spellcasting Progress</a:t>
              </a:r>
              <a:endParaRPr lang="en-US" sz="3600" dirty="0"/>
            </a:p>
          </p:txBody>
        </p:sp>
        <p:sp>
          <p:nvSpPr>
            <p:cNvPr id="60" name="Text 27"/>
            <p:cNvSpPr/>
            <p:nvPr/>
          </p:nvSpPr>
          <p:spPr>
            <a:xfrm>
              <a:off x="2407920" y="8477250"/>
              <a:ext cx="59664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number of spells cast per year</a:t>
              </a:r>
              <a:endParaRPr lang="en-US" sz="2400" dirty="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23875" y="0"/>
            <a:ext cx="2837669" cy="2837344"/>
          </a:xfrm>
          <a:prstGeom prst="rect">
            <a:avLst/>
          </a:prstGeom>
        </p:spPr>
      </p:pic>
      <p:pic>
        <p:nvPicPr>
          <p:cNvPr id="3" name="Image 1" descr="preencoded.png">    </p:cNvPr>
          <p:cNvPicPr>
            <a:picLocks noChangeAspect="1"/>
          </p:cNvPicPr>
          <p:nvPr/>
        </p:nvPicPr>
        <p:blipFill>
          <a:blip r:embed="rId2"/>
          <a:stretch>
            <a:fillRect/>
          </a:stretch>
        </p:blipFill>
        <p:spPr>
          <a:xfrm>
            <a:off x="11534775" y="6896100"/>
            <a:ext cx="6772275" cy="6772275"/>
          </a:xfrm>
          <a:prstGeom prst="rect">
            <a:avLst/>
          </a:prstGeom>
        </p:spPr>
      </p:pic>
      <p:pic>
        <p:nvPicPr>
          <p:cNvPr id="4" name="Image 2" descr="preencoded.png">    </p:cNvPr>
          <p:cNvPicPr>
            <a:picLocks noChangeAspect="1"/>
          </p:cNvPicPr>
          <p:nvPr/>
        </p:nvPicPr>
        <p:blipFill>
          <a:blip r:embed="rId3"/>
          <a:stretch>
            <a:fillRect/>
          </a:stretch>
        </p:blipFill>
        <p:spPr>
          <a:xfrm>
            <a:off x="13830300" y="8448675"/>
            <a:ext cx="3667125" cy="3667125"/>
          </a:xfrm>
          <a:prstGeom prst="rect">
            <a:avLst/>
          </a:prstGeom>
        </p:spPr>
      </p:pic>
      <p:pic>
        <p:nvPicPr>
          <p:cNvPr id="5" name="Image 3" descr="preencoded.png">    </p:cNvPr>
          <p:cNvPicPr>
            <a:picLocks noChangeAspect="1"/>
          </p:cNvPicPr>
          <p:nvPr/>
        </p:nvPicPr>
        <p:blipFill>
          <a:blip r:embed="rId4"/>
          <a:stretch>
            <a:fillRect/>
          </a:stretch>
        </p:blipFill>
        <p:spPr>
          <a:xfrm>
            <a:off x="12430125" y="7553325"/>
            <a:ext cx="5467350" cy="5457825"/>
          </a:xfrm>
          <a:prstGeom prst="rect">
            <a:avLst/>
          </a:prstGeom>
        </p:spPr>
      </p:pic>
      <p:grpSp>
        <p:nvGrpSpPr>
          <p:cNvPr id="41663"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58284" name="Group"/>
          <p:cNvGrpSpPr/>
          <p:nvPr/>
        </p:nvGrpSpPr>
        <p:grpSpPr>
          <a:xfrm>
            <a:off x="10086975" y="4314825"/>
            <a:ext cx="6644640" cy="1687830"/>
            <a:chOff x="10086975" y="4314825"/>
            <a:chExt cx="6644640" cy="1687830"/>
          </a:xfrm>
        </p:grpSpPr>
        <p:sp>
          <p:nvSpPr>
            <p:cNvPr id="8" name="Text 1"/>
            <p:cNvSpPr/>
            <p:nvPr/>
          </p:nvSpPr>
          <p:spPr>
            <a:xfrm>
              <a:off x="10086975" y="4314825"/>
              <a:ext cx="6644640"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A web application</a:t>
              </a:r>
              <a:endParaRPr lang="en-US" sz="3600" dirty="0"/>
            </a:p>
          </p:txBody>
        </p:sp>
        <p:sp>
          <p:nvSpPr>
            <p:cNvPr id="9" name="Text 2"/>
            <p:cNvSpPr/>
            <p:nvPr/>
          </p:nvSpPr>
          <p:spPr>
            <a:xfrm>
              <a:off x="10086975" y="4981575"/>
              <a:ext cx="66141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web application designed for discovering the world of fantasy</a:t>
              </a:r>
              <a:endParaRPr lang="en-US" sz="2400" dirty="0"/>
            </a:p>
          </p:txBody>
        </p:sp>
      </p:grpSp>
      <p:pic>
        <p:nvPicPr>
          <p:cNvPr id="10" name="Image 5" descr="preencoded.png">    </p:cNvPr>
          <p:cNvPicPr>
            <a:picLocks noChangeAspect="1"/>
          </p:cNvPicPr>
          <p:nvPr/>
        </p:nvPicPr>
        <p:blipFill>
          <a:blip r:embed="rId6"/>
          <a:stretch>
            <a:fillRect/>
          </a:stretch>
        </p:blipFill>
        <p:spPr>
          <a:xfrm>
            <a:off x="190500" y="2438400"/>
            <a:ext cx="10325100" cy="6124575"/>
          </a:xfrm>
          <a:prstGeom prst="rect">
            <a:avLst/>
          </a:prstGeom>
        </p:spPr>
      </p:pic>
      <p:pic>
        <p:nvPicPr>
          <p:cNvPr id="11" name="Image 6" descr="preencoded.png">    </p:cNvPr>
          <p:cNvPicPr>
            <a:picLocks noChangeAspect="1"/>
          </p:cNvPicPr>
          <p:nvPr/>
        </p:nvPicPr>
        <p:blipFill>
          <a:blip r:embed="rId7"/>
          <a:stretch>
            <a:fillRect/>
          </a:stretch>
        </p:blipFill>
        <p:spPr>
          <a:xfrm>
            <a:off x="1638300" y="2695575"/>
            <a:ext cx="7419975" cy="4867275"/>
          </a:xfrm>
          <a:prstGeom prst="rect">
            <a:avLst/>
          </a:prstGeom>
        </p:spPr>
      </p:pic>
      <p:grpSp>
        <p:nvGrpSpPr>
          <p:cNvPr id="80014" name="Group"/>
          <p:cNvGrpSpPr/>
          <p:nvPr/>
        </p:nvGrpSpPr>
        <p:grpSpPr>
          <a:xfrm>
            <a:off x="4705350" y="914400"/>
            <a:ext cx="8877300" cy="1343025"/>
            <a:chOff x="4705350" y="914400"/>
            <a:chExt cx="8877300" cy="1343025"/>
          </a:xfrm>
        </p:grpSpPr>
        <p:sp>
          <p:nvSpPr>
            <p:cNvPr id="12" name="Shape 3"/>
            <p:cNvSpPr/>
            <p:nvPr/>
          </p:nvSpPr>
          <p:spPr>
            <a:xfrm>
              <a:off x="4705350" y="914400"/>
              <a:ext cx="8877300" cy="1304925"/>
            </a:xfrm>
            <a:prstGeom prst="roundRect">
              <a:avLst>
                <a:gd name="adj" fmla="val 24551"/>
              </a:avLst>
            </a:prstGeom>
            <a:solidFill>
              <a:srgbClr val="FFFFFF"/>
            </a:solidFill>
            <a:ln w="38100">
              <a:solidFill>
                <a:srgbClr val="272727"/>
              </a:solidFill>
              <a:prstDash val="solid"/>
            </a:ln>
          </p:spPr>
        </p:sp>
        <p:sp>
          <p:nvSpPr>
            <p:cNvPr id="13" name="Text 4"/>
            <p:cNvSpPr/>
            <p:nvPr/>
          </p:nvSpPr>
          <p:spPr>
            <a:xfrm>
              <a:off x="5276850" y="1143000"/>
              <a:ext cx="8001000" cy="1114425"/>
            </a:xfrm>
            <a:prstGeom prst="rect">
              <a:avLst/>
            </a:prstGeom>
            <a:noFill/>
            <a:ln/>
          </p:spPr>
          <p:txBody>
            <a:bodyPr wrap="square" lIns="0" tIns="0" rIns="0" bIns="0" rtlCol="0" anchor="t"/>
            <a:lstStyle/>
            <a:p>
              <a:pPr algn="l" indent="0" marL="0">
                <a:buNone/>
              </a:pPr>
              <a:r>
                <a:rPr lang="en-US" sz="6000" b="1" u="none" dirty="0">
                  <a:solidFill>
                    <a:srgbClr val="252E5B"/>
                  </a:solidFill>
                  <a:latin typeface="Comfortaa" pitchFamily="34" charset="0"/>
                  <a:ea typeface="Comfortaa" pitchFamily="34" charset="-122"/>
                  <a:cs typeface="Comfortaa" pitchFamily="34" charset="-120"/>
                </a:rPr>
                <a:t>Portal to Adventure</a:t>
              </a:r>
              <a:endParaRPr lang="en-US" sz="6000" dirty="0"/>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2700000">
            <a:off x="578601" y="7322298"/>
            <a:ext cx="1138053" cy="1138054"/>
          </a:xfrm>
          <a:prstGeom prst="rect">
            <a:avLst/>
          </a:prstGeom>
        </p:spPr>
      </p:pic>
      <p:pic>
        <p:nvPicPr>
          <p:cNvPr id="3" name="Image 1" descr="preencoded.png">    </p:cNvPr>
          <p:cNvPicPr>
            <a:picLocks noChangeAspect="1"/>
          </p:cNvPicPr>
          <p:nvPr/>
        </p:nvPicPr>
        <p:blipFill>
          <a:blip r:embed="rId2"/>
          <a:stretch>
            <a:fillRect/>
          </a:stretch>
        </p:blipFill>
        <p:spPr>
          <a:xfrm>
            <a:off x="2628905" y="9020175"/>
            <a:ext cx="1009650" cy="1009650"/>
          </a:xfrm>
          <a:prstGeom prst="rect">
            <a:avLst/>
          </a:prstGeom>
        </p:spPr>
      </p:pic>
      <p:pic>
        <p:nvPicPr>
          <p:cNvPr id="4" name="Image 2" descr="preencoded.png">    </p:cNvPr>
          <p:cNvPicPr>
            <a:picLocks noChangeAspect="1"/>
          </p:cNvPicPr>
          <p:nvPr/>
        </p:nvPicPr>
        <p:blipFill>
          <a:blip r:embed="rId3"/>
          <a:stretch>
            <a:fillRect/>
          </a:stretch>
        </p:blipFill>
        <p:spPr>
          <a:xfrm>
            <a:off x="4038605" y="7886700"/>
            <a:ext cx="590550" cy="590550"/>
          </a:xfrm>
          <a:prstGeom prst="rect">
            <a:avLst/>
          </a:prstGeom>
        </p:spPr>
      </p:pic>
      <p:pic>
        <p:nvPicPr>
          <p:cNvPr id="5" name="Image 3" descr="preencoded.png">    </p:cNvPr>
          <p:cNvPicPr>
            <a:picLocks noChangeAspect="1"/>
          </p:cNvPicPr>
          <p:nvPr/>
        </p:nvPicPr>
        <p:blipFill>
          <a:blip r:embed="rId4"/>
          <a:stretch>
            <a:fillRect/>
          </a:stretch>
        </p:blipFill>
        <p:spPr>
          <a:xfrm>
            <a:off x="14173200" y="-1771650"/>
            <a:ext cx="5305425" cy="5305425"/>
          </a:xfrm>
          <a:prstGeom prst="rect">
            <a:avLst/>
          </a:prstGeom>
        </p:spPr>
      </p:pic>
      <p:grpSp>
        <p:nvGrpSpPr>
          <p:cNvPr id="64524"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10949" name="Group"/>
          <p:cNvGrpSpPr/>
          <p:nvPr/>
        </p:nvGrpSpPr>
        <p:grpSpPr>
          <a:xfrm>
            <a:off x="2209800" y="3495675"/>
            <a:ext cx="6644640" cy="2145030"/>
            <a:chOff x="2209800" y="3495675"/>
            <a:chExt cx="6644640" cy="2145030"/>
          </a:xfrm>
        </p:grpSpPr>
        <p:sp>
          <p:nvSpPr>
            <p:cNvPr id="8" name="Text 1"/>
            <p:cNvSpPr/>
            <p:nvPr/>
          </p:nvSpPr>
          <p:spPr>
            <a:xfrm>
              <a:off x="2209800" y="3495675"/>
              <a:ext cx="6644640"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An mobile app</a:t>
              </a:r>
              <a:endParaRPr lang="en-US" sz="3600" dirty="0"/>
            </a:p>
          </p:txBody>
        </p:sp>
        <p:sp>
          <p:nvSpPr>
            <p:cNvPr id="9" name="Text 2"/>
            <p:cNvSpPr/>
            <p:nvPr/>
          </p:nvSpPr>
          <p:spPr>
            <a:xfrm>
              <a:off x="2209800" y="4162425"/>
              <a:ext cx="661416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An app designed for exploring and experiencing the enchanting realm of fantasy</a:t>
              </a:r>
              <a:endParaRPr lang="en-US" sz="2400" dirty="0"/>
            </a:p>
          </p:txBody>
        </p:sp>
      </p:grpSp>
      <p:sp>
        <p:nvSpPr>
          <p:cNvPr id="10" name="Text 3"/>
          <p:cNvSpPr/>
          <p:nvPr/>
        </p:nvSpPr>
        <p:spPr>
          <a:xfrm>
            <a:off x="2209800" y="5743575"/>
            <a:ext cx="6776085" cy="30022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Explore a magical world</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Experience fantasy firsthand</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Immerse in a realm of magic</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Discover untold wonders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Live your fantasy dreams</a:t>
            </a:r>
            <a:endParaRPr lang="en-US" sz="2400" dirty="0"/>
          </a:p>
        </p:txBody>
      </p:sp>
      <p:pic>
        <p:nvPicPr>
          <p:cNvPr id="11" name="Image 5" descr="preencoded.png">    </p:cNvPr>
          <p:cNvPicPr>
            <a:picLocks noChangeAspect="1"/>
          </p:cNvPicPr>
          <p:nvPr/>
        </p:nvPicPr>
        <p:blipFill>
          <a:blip r:embed="rId6"/>
          <a:stretch>
            <a:fillRect/>
          </a:stretch>
        </p:blipFill>
        <p:spPr>
          <a:xfrm>
            <a:off x="11591925" y="771525"/>
            <a:ext cx="4105275" cy="8886825"/>
          </a:xfrm>
          <a:prstGeom prst="rect">
            <a:avLst/>
          </a:prstGeom>
        </p:spPr>
      </p:pic>
      <p:pic>
        <p:nvPicPr>
          <p:cNvPr id="12" name="Image 6" descr="preencoded.png">    </p:cNvPr>
          <p:cNvPicPr>
            <a:picLocks noChangeAspect="1"/>
          </p:cNvPicPr>
          <p:nvPr/>
        </p:nvPicPr>
        <p:blipFill>
          <a:blip r:embed="rId7"/>
          <a:stretch>
            <a:fillRect/>
          </a:stretch>
        </p:blipFill>
        <p:spPr>
          <a:xfrm>
            <a:off x="11734800" y="1323975"/>
            <a:ext cx="3829050" cy="8096250"/>
          </a:xfrm>
          <a:prstGeom prst="rect">
            <a:avLst/>
          </a:prstGeom>
        </p:spPr>
      </p:pic>
      <p:grpSp>
        <p:nvGrpSpPr>
          <p:cNvPr id="81950" name="Group"/>
          <p:cNvGrpSpPr/>
          <p:nvPr/>
        </p:nvGrpSpPr>
        <p:grpSpPr>
          <a:xfrm>
            <a:off x="2171700" y="1390650"/>
            <a:ext cx="9896475" cy="1343025"/>
            <a:chOff x="2171700" y="1390650"/>
            <a:chExt cx="9896475" cy="1343025"/>
          </a:xfrm>
        </p:grpSpPr>
        <p:sp>
          <p:nvSpPr>
            <p:cNvPr id="13" name="Shape 4"/>
            <p:cNvSpPr/>
            <p:nvPr/>
          </p:nvSpPr>
          <p:spPr>
            <a:xfrm>
              <a:off x="2171700" y="1390650"/>
              <a:ext cx="9896475" cy="1304925"/>
            </a:xfrm>
            <a:prstGeom prst="roundRect">
              <a:avLst>
                <a:gd name="adj" fmla="val 24551"/>
              </a:avLst>
            </a:prstGeom>
            <a:solidFill>
              <a:srgbClr val="FFFFFF"/>
            </a:solidFill>
            <a:ln w="38100">
              <a:solidFill>
                <a:srgbClr val="272727"/>
              </a:solidFill>
              <a:prstDash val="solid"/>
            </a:ln>
          </p:spPr>
        </p:sp>
        <p:sp>
          <p:nvSpPr>
            <p:cNvPr id="14" name="Text 5"/>
            <p:cNvSpPr/>
            <p:nvPr/>
          </p:nvSpPr>
          <p:spPr>
            <a:xfrm>
              <a:off x="2743200" y="1619250"/>
              <a:ext cx="9020175" cy="1114425"/>
            </a:xfrm>
            <a:prstGeom prst="rect">
              <a:avLst/>
            </a:prstGeom>
            <a:noFill/>
            <a:ln/>
          </p:spPr>
          <p:txBody>
            <a:bodyPr wrap="square" lIns="0" tIns="0" rIns="0" bIns="0" rtlCol="0" anchor="t"/>
            <a:lstStyle/>
            <a:p>
              <a:pPr algn="l" indent="0" marL="0">
                <a:buNone/>
              </a:pPr>
              <a:r>
                <a:rPr lang="en-US" sz="6000" b="1" u="none" dirty="0">
                  <a:solidFill>
                    <a:srgbClr val="252E5B"/>
                  </a:solidFill>
                  <a:latin typeface="Comfortaa" pitchFamily="34" charset="0"/>
                  <a:ea typeface="Comfortaa" pitchFamily="34" charset="-122"/>
                  <a:cs typeface="Comfortaa" pitchFamily="34" charset="-120"/>
                </a:rPr>
                <a:t>The Future of Fantasy</a:t>
              </a:r>
              <a:endParaRPr lang="en-US" sz="6000" dirty="0"/>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85469"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48442" name="Group"/>
          <p:cNvGrpSpPr/>
          <p:nvPr/>
        </p:nvGrpSpPr>
        <p:grpSpPr>
          <a:xfrm>
            <a:off x="1190625" y="800100"/>
            <a:ext cx="7391400" cy="1343025"/>
            <a:chOff x="1190625" y="800100"/>
            <a:chExt cx="7391400" cy="1343025"/>
          </a:xfrm>
        </p:grpSpPr>
        <p:sp>
          <p:nvSpPr>
            <p:cNvPr id="5" name="Shape 1"/>
            <p:cNvSpPr/>
            <p:nvPr/>
          </p:nvSpPr>
          <p:spPr>
            <a:xfrm>
              <a:off x="1190625" y="800100"/>
              <a:ext cx="7391400" cy="1304925"/>
            </a:xfrm>
            <a:prstGeom prst="roundRect">
              <a:avLst>
                <a:gd name="adj" fmla="val 24551"/>
              </a:avLst>
            </a:prstGeom>
            <a:solidFill>
              <a:srgbClr val="FFFFFF"/>
            </a:solidFill>
            <a:ln w="38100">
              <a:solidFill>
                <a:srgbClr val="272727"/>
              </a:solidFill>
              <a:prstDash val="solid"/>
            </a:ln>
          </p:spPr>
        </p:sp>
        <p:sp>
          <p:nvSpPr>
            <p:cNvPr id="6" name="Text 2"/>
            <p:cNvSpPr/>
            <p:nvPr/>
          </p:nvSpPr>
          <p:spPr>
            <a:xfrm>
              <a:off x="1762125" y="1028700"/>
              <a:ext cx="6515100" cy="1114425"/>
            </a:xfrm>
            <a:prstGeom prst="rect">
              <a:avLst/>
            </a:prstGeom>
            <a:noFill/>
            <a:ln/>
          </p:spPr>
          <p:txBody>
            <a:bodyPr wrap="square" lIns="0" tIns="0" rIns="0" bIns="0" rtlCol="0" anchor="t"/>
            <a:lstStyle/>
            <a:p>
              <a:pPr algn="l" indent="0" marL="0">
                <a:buNone/>
              </a:pPr>
              <a:r>
                <a:rPr lang="en-US" sz="6000" b="1" u="none" dirty="0">
                  <a:solidFill>
                    <a:srgbClr val="252E5B"/>
                  </a:solidFill>
                  <a:latin typeface="Comfortaa" pitchFamily="34" charset="0"/>
                  <a:ea typeface="Comfortaa" pitchFamily="34" charset="-122"/>
                  <a:cs typeface="Comfortaa" pitchFamily="34" charset="-120"/>
                </a:rPr>
                <a:t>A Magic Picture</a:t>
              </a:r>
              <a:endParaRPr lang="en-US" sz="6000" dirty="0"/>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23875" y="0"/>
            <a:ext cx="2837669" cy="2837344"/>
          </a:xfrm>
          <a:prstGeom prst="rect">
            <a:avLst/>
          </a:prstGeom>
        </p:spPr>
      </p:pic>
      <p:pic>
        <p:nvPicPr>
          <p:cNvPr id="3" name="Image 1" descr="preencoded.png">    </p:cNvPr>
          <p:cNvPicPr>
            <a:picLocks noChangeAspect="1"/>
          </p:cNvPicPr>
          <p:nvPr/>
        </p:nvPicPr>
        <p:blipFill>
          <a:blip r:embed="rId2"/>
          <a:stretch>
            <a:fillRect/>
          </a:stretch>
        </p:blipFill>
        <p:spPr>
          <a:xfrm>
            <a:off x="11534775" y="6896100"/>
            <a:ext cx="6772275" cy="6772275"/>
          </a:xfrm>
          <a:prstGeom prst="rect">
            <a:avLst/>
          </a:prstGeom>
        </p:spPr>
      </p:pic>
      <p:pic>
        <p:nvPicPr>
          <p:cNvPr id="4" name="Image 2" descr="preencoded.png">    </p:cNvPr>
          <p:cNvPicPr>
            <a:picLocks noChangeAspect="1"/>
          </p:cNvPicPr>
          <p:nvPr/>
        </p:nvPicPr>
        <p:blipFill>
          <a:blip r:embed="rId3"/>
          <a:stretch>
            <a:fillRect/>
          </a:stretch>
        </p:blipFill>
        <p:spPr>
          <a:xfrm>
            <a:off x="13830300" y="8448675"/>
            <a:ext cx="3667125" cy="3667125"/>
          </a:xfrm>
          <a:prstGeom prst="rect">
            <a:avLst/>
          </a:prstGeom>
        </p:spPr>
      </p:pic>
      <p:pic>
        <p:nvPicPr>
          <p:cNvPr id="5" name="Image 3" descr="preencoded.png">    </p:cNvPr>
          <p:cNvPicPr>
            <a:picLocks noChangeAspect="1"/>
          </p:cNvPicPr>
          <p:nvPr/>
        </p:nvPicPr>
        <p:blipFill>
          <a:blip r:embed="rId4"/>
          <a:stretch>
            <a:fillRect/>
          </a:stretch>
        </p:blipFill>
        <p:spPr>
          <a:xfrm>
            <a:off x="12430125" y="7553325"/>
            <a:ext cx="5467350" cy="5457825"/>
          </a:xfrm>
          <a:prstGeom prst="rect">
            <a:avLst/>
          </a:prstGeom>
        </p:spPr>
      </p:pic>
      <p:grpSp>
        <p:nvGrpSpPr>
          <p:cNvPr id="49040"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pic>
        <p:nvPicPr>
          <p:cNvPr id="8" name="Image 5" descr="preencoded.png">    </p:cNvPr>
          <p:cNvPicPr>
            <a:picLocks noChangeAspect="1"/>
          </p:cNvPicPr>
          <p:nvPr/>
        </p:nvPicPr>
        <p:blipFill>
          <a:blip r:embed="rId6"/>
          <a:stretch>
            <a:fillRect/>
          </a:stretch>
        </p:blipFill>
        <p:spPr>
          <a:xfrm>
            <a:off x="0" y="0"/>
            <a:ext cx="18288000" cy="4400550"/>
          </a:xfrm>
          <a:prstGeom prst="rect">
            <a:avLst/>
          </a:prstGeom>
        </p:spPr>
      </p:pic>
      <p:grpSp>
        <p:nvGrpSpPr>
          <p:cNvPr id="36232" name="Group"/>
          <p:cNvGrpSpPr/>
          <p:nvPr/>
        </p:nvGrpSpPr>
        <p:grpSpPr>
          <a:xfrm>
            <a:off x="1333500" y="5153025"/>
            <a:ext cx="7492365" cy="2017395"/>
            <a:chOff x="1333500" y="5153025"/>
            <a:chExt cx="7492365" cy="2017395"/>
          </a:xfrm>
        </p:grpSpPr>
        <p:sp>
          <p:nvSpPr>
            <p:cNvPr id="9" name="Shape 1"/>
            <p:cNvSpPr/>
            <p:nvPr/>
          </p:nvSpPr>
          <p:spPr>
            <a:xfrm>
              <a:off x="1333500" y="5153025"/>
              <a:ext cx="1628775" cy="1819275"/>
            </a:xfrm>
            <a:prstGeom prst="rect">
              <a:avLst/>
            </a:prstGeom>
            <a:solidFill>
              <a:srgbClr val="FFFFFF"/>
            </a:solidFill>
            <a:ln w="38100">
              <a:solidFill>
                <a:srgbClr val="272727"/>
              </a:solidFill>
              <a:prstDash val="solid"/>
            </a:ln>
          </p:spPr>
        </p:sp>
        <p:sp>
          <p:nvSpPr>
            <p:cNvPr id="10" name="Text 2"/>
            <p:cNvSpPr/>
            <p:nvPr/>
          </p:nvSpPr>
          <p:spPr>
            <a:xfrm>
              <a:off x="1905000" y="5381625"/>
              <a:ext cx="912495" cy="1788795"/>
            </a:xfrm>
            <a:prstGeom prst="rect">
              <a:avLst/>
            </a:prstGeom>
            <a:noFill/>
            <a:ln/>
          </p:spPr>
          <p:txBody>
            <a:bodyPr wrap="square" lIns="0" tIns="0" rIns="0" bIns="0" rtlCol="0" anchor="t"/>
            <a:lstStyle/>
            <a:p>
              <a:pPr algn="l" indent="0" marL="0">
                <a:buNone/>
              </a:pPr>
              <a:r>
                <a:rPr lang="en-US" sz="9600" b="1" u="none" dirty="0">
                  <a:solidFill>
                    <a:srgbClr val="252E5B"/>
                  </a:solidFill>
                  <a:latin typeface="Comfortaa" pitchFamily="34" charset="0"/>
                  <a:ea typeface="Comfortaa" pitchFamily="34" charset="-122"/>
                  <a:cs typeface="Comfortaa" pitchFamily="34" charset="-120"/>
                </a:rPr>
                <a:t>1</a:t>
              </a:r>
              <a:endParaRPr lang="en-US" sz="9600" dirty="0"/>
            </a:p>
          </p:txBody>
        </p:sp>
        <p:sp>
          <p:nvSpPr>
            <p:cNvPr id="11" name="Text 3"/>
            <p:cNvSpPr/>
            <p:nvPr/>
          </p:nvSpPr>
          <p:spPr>
            <a:xfrm>
              <a:off x="3114675" y="5310188"/>
              <a:ext cx="5711190"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Discover the secrets</a:t>
              </a:r>
              <a:endParaRPr lang="en-US" sz="3600" dirty="0"/>
            </a:p>
          </p:txBody>
        </p:sp>
        <p:sp>
          <p:nvSpPr>
            <p:cNvPr id="12" name="Text 4"/>
            <p:cNvSpPr/>
            <p:nvPr/>
          </p:nvSpPr>
          <p:spPr>
            <a:xfrm>
              <a:off x="3114675" y="5900738"/>
              <a:ext cx="56807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Explore the lush, vibrant forest and uncover the mysteries that lie within.</a:t>
              </a:r>
              <a:endParaRPr lang="en-US" sz="2400" dirty="0"/>
            </a:p>
          </p:txBody>
        </p:sp>
      </p:grpSp>
      <p:grpSp>
        <p:nvGrpSpPr>
          <p:cNvPr id="65033" name="Group"/>
          <p:cNvGrpSpPr/>
          <p:nvPr/>
        </p:nvGrpSpPr>
        <p:grpSpPr>
          <a:xfrm>
            <a:off x="1333500" y="8001000"/>
            <a:ext cx="7492365" cy="2088833"/>
            <a:chOff x="1333500" y="8001000"/>
            <a:chExt cx="7492365" cy="2088833"/>
          </a:xfrm>
        </p:grpSpPr>
        <p:sp>
          <p:nvSpPr>
            <p:cNvPr id="13" name="Shape 5"/>
            <p:cNvSpPr/>
            <p:nvPr/>
          </p:nvSpPr>
          <p:spPr>
            <a:xfrm>
              <a:off x="1333500" y="8072438"/>
              <a:ext cx="1876425" cy="1819275"/>
            </a:xfrm>
            <a:prstGeom prst="rect">
              <a:avLst/>
            </a:prstGeom>
            <a:solidFill>
              <a:srgbClr val="FFFFFF"/>
            </a:solidFill>
            <a:ln w="38100">
              <a:solidFill>
                <a:srgbClr val="272727"/>
              </a:solidFill>
              <a:prstDash val="solid"/>
            </a:ln>
          </p:spPr>
        </p:sp>
        <p:sp>
          <p:nvSpPr>
            <p:cNvPr id="14" name="Text 6"/>
            <p:cNvSpPr/>
            <p:nvPr/>
          </p:nvSpPr>
          <p:spPr>
            <a:xfrm>
              <a:off x="1905000" y="8301038"/>
              <a:ext cx="1160145" cy="1788795"/>
            </a:xfrm>
            <a:prstGeom prst="rect">
              <a:avLst/>
            </a:prstGeom>
            <a:noFill/>
            <a:ln/>
          </p:spPr>
          <p:txBody>
            <a:bodyPr wrap="square" lIns="0" tIns="0" rIns="0" bIns="0" rtlCol="0" anchor="t"/>
            <a:lstStyle/>
            <a:p>
              <a:pPr algn="l" indent="0" marL="0">
                <a:buNone/>
              </a:pPr>
              <a:r>
                <a:rPr lang="en-US" sz="9600" b="1" u="none" dirty="0">
                  <a:solidFill>
                    <a:srgbClr val="252E5B"/>
                  </a:solidFill>
                  <a:latin typeface="Comfortaa" pitchFamily="34" charset="0"/>
                  <a:ea typeface="Comfortaa" pitchFamily="34" charset="-122"/>
                  <a:cs typeface="Comfortaa" pitchFamily="34" charset="-120"/>
                </a:rPr>
                <a:t>3</a:t>
              </a:r>
              <a:endParaRPr lang="en-US" sz="9600" dirty="0"/>
            </a:p>
          </p:txBody>
        </p:sp>
        <p:sp>
          <p:nvSpPr>
            <p:cNvPr id="15" name="Text 7"/>
            <p:cNvSpPr/>
            <p:nvPr/>
          </p:nvSpPr>
          <p:spPr>
            <a:xfrm>
              <a:off x="3362325" y="8001000"/>
              <a:ext cx="5463540"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Meet the creatures</a:t>
              </a:r>
              <a:endParaRPr lang="en-US" sz="3600" dirty="0"/>
            </a:p>
          </p:txBody>
        </p:sp>
        <p:sp>
          <p:nvSpPr>
            <p:cNvPr id="16" name="Text 8"/>
            <p:cNvSpPr/>
            <p:nvPr/>
          </p:nvSpPr>
          <p:spPr>
            <a:xfrm>
              <a:off x="3362325" y="8591550"/>
              <a:ext cx="543306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Encounter the mythical creatures that call the forest home, from talking animals to fairies.</a:t>
              </a:r>
              <a:endParaRPr lang="en-US" sz="2400" dirty="0"/>
            </a:p>
          </p:txBody>
        </p:sp>
      </p:grpSp>
      <p:grpSp>
        <p:nvGrpSpPr>
          <p:cNvPr id="12283" name="Group"/>
          <p:cNvGrpSpPr/>
          <p:nvPr/>
        </p:nvGrpSpPr>
        <p:grpSpPr>
          <a:xfrm>
            <a:off x="9544050" y="8001000"/>
            <a:ext cx="7492365" cy="2088833"/>
            <a:chOff x="9544050" y="8001000"/>
            <a:chExt cx="7492365" cy="2088833"/>
          </a:xfrm>
        </p:grpSpPr>
        <p:sp>
          <p:nvSpPr>
            <p:cNvPr id="17" name="Shape 9"/>
            <p:cNvSpPr/>
            <p:nvPr/>
          </p:nvSpPr>
          <p:spPr>
            <a:xfrm>
              <a:off x="9544050" y="8072438"/>
              <a:ext cx="1943100" cy="1819275"/>
            </a:xfrm>
            <a:prstGeom prst="rect">
              <a:avLst/>
            </a:prstGeom>
            <a:solidFill>
              <a:srgbClr val="FFFFFF"/>
            </a:solidFill>
            <a:ln w="38100">
              <a:solidFill>
                <a:srgbClr val="272727"/>
              </a:solidFill>
              <a:prstDash val="solid"/>
            </a:ln>
          </p:spPr>
        </p:sp>
        <p:sp>
          <p:nvSpPr>
            <p:cNvPr id="18" name="Text 10"/>
            <p:cNvSpPr/>
            <p:nvPr/>
          </p:nvSpPr>
          <p:spPr>
            <a:xfrm>
              <a:off x="10115550" y="8301038"/>
              <a:ext cx="1226820" cy="1788795"/>
            </a:xfrm>
            <a:prstGeom prst="rect">
              <a:avLst/>
            </a:prstGeom>
            <a:noFill/>
            <a:ln/>
          </p:spPr>
          <p:txBody>
            <a:bodyPr wrap="square" lIns="0" tIns="0" rIns="0" bIns="0" rtlCol="0" anchor="t"/>
            <a:lstStyle/>
            <a:p>
              <a:pPr algn="l" indent="0" marL="0">
                <a:buNone/>
              </a:pPr>
              <a:r>
                <a:rPr lang="en-US" sz="9600" b="1" u="none" dirty="0">
                  <a:solidFill>
                    <a:srgbClr val="252E5B"/>
                  </a:solidFill>
                  <a:latin typeface="Comfortaa" pitchFamily="34" charset="0"/>
                  <a:ea typeface="Comfortaa" pitchFamily="34" charset="-122"/>
                  <a:cs typeface="Comfortaa" pitchFamily="34" charset="-120"/>
                </a:rPr>
                <a:t>4</a:t>
              </a:r>
              <a:endParaRPr lang="en-US" sz="9600" dirty="0"/>
            </a:p>
          </p:txBody>
        </p:sp>
        <p:sp>
          <p:nvSpPr>
            <p:cNvPr id="19" name="Text 11"/>
            <p:cNvSpPr/>
            <p:nvPr/>
          </p:nvSpPr>
          <p:spPr>
            <a:xfrm>
              <a:off x="11639550" y="8001000"/>
              <a:ext cx="5396865"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Uncover the magic</a:t>
              </a:r>
              <a:endParaRPr lang="en-US" sz="3600" dirty="0"/>
            </a:p>
          </p:txBody>
        </p:sp>
        <p:sp>
          <p:nvSpPr>
            <p:cNvPr id="20" name="Text 12"/>
            <p:cNvSpPr/>
            <p:nvPr/>
          </p:nvSpPr>
          <p:spPr>
            <a:xfrm>
              <a:off x="11639550" y="8591550"/>
              <a:ext cx="5366385"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Learn about the powerful magic that pervades the forest and how it affects all who enter.</a:t>
              </a:r>
              <a:endParaRPr lang="en-US" sz="2400" dirty="0"/>
            </a:p>
          </p:txBody>
        </p:sp>
      </p:grpSp>
      <p:grpSp>
        <p:nvGrpSpPr>
          <p:cNvPr id="80812" name="Group"/>
          <p:cNvGrpSpPr/>
          <p:nvPr/>
        </p:nvGrpSpPr>
        <p:grpSpPr>
          <a:xfrm>
            <a:off x="9544050" y="5153025"/>
            <a:ext cx="7492365" cy="2017395"/>
            <a:chOff x="9544050" y="5153025"/>
            <a:chExt cx="7492365" cy="2017395"/>
          </a:xfrm>
        </p:grpSpPr>
        <p:sp>
          <p:nvSpPr>
            <p:cNvPr id="21" name="Shape 13"/>
            <p:cNvSpPr/>
            <p:nvPr/>
          </p:nvSpPr>
          <p:spPr>
            <a:xfrm>
              <a:off x="9544050" y="5153025"/>
              <a:ext cx="1866900" cy="1819275"/>
            </a:xfrm>
            <a:prstGeom prst="rect">
              <a:avLst/>
            </a:prstGeom>
            <a:solidFill>
              <a:srgbClr val="FFFFFF"/>
            </a:solidFill>
            <a:ln w="38100">
              <a:solidFill>
                <a:srgbClr val="272727"/>
              </a:solidFill>
              <a:prstDash val="solid"/>
            </a:ln>
          </p:spPr>
        </p:sp>
        <p:sp>
          <p:nvSpPr>
            <p:cNvPr id="22" name="Text 14"/>
            <p:cNvSpPr/>
            <p:nvPr/>
          </p:nvSpPr>
          <p:spPr>
            <a:xfrm>
              <a:off x="10115550" y="5381625"/>
              <a:ext cx="1150620" cy="1788795"/>
            </a:xfrm>
            <a:prstGeom prst="rect">
              <a:avLst/>
            </a:prstGeom>
            <a:noFill/>
            <a:ln/>
          </p:spPr>
          <p:txBody>
            <a:bodyPr wrap="square" lIns="0" tIns="0" rIns="0" bIns="0" rtlCol="0" anchor="t"/>
            <a:lstStyle/>
            <a:p>
              <a:pPr algn="l" indent="0" marL="0">
                <a:buNone/>
              </a:pPr>
              <a:r>
                <a:rPr lang="en-US" sz="9600" b="1" u="none" dirty="0">
                  <a:solidFill>
                    <a:srgbClr val="252E5B"/>
                  </a:solidFill>
                  <a:latin typeface="Comfortaa" pitchFamily="34" charset="0"/>
                  <a:ea typeface="Comfortaa" pitchFamily="34" charset="-122"/>
                  <a:cs typeface="Comfortaa" pitchFamily="34" charset="-120"/>
                </a:rPr>
                <a:t>2</a:t>
              </a:r>
              <a:endParaRPr lang="en-US" sz="9600" dirty="0"/>
            </a:p>
          </p:txBody>
        </p:sp>
        <p:sp>
          <p:nvSpPr>
            <p:cNvPr id="23" name="Text 15"/>
            <p:cNvSpPr/>
            <p:nvPr/>
          </p:nvSpPr>
          <p:spPr>
            <a:xfrm>
              <a:off x="11563350" y="5310188"/>
              <a:ext cx="5473065"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Find your own path</a:t>
              </a:r>
              <a:endParaRPr lang="en-US" sz="3600" dirty="0"/>
            </a:p>
          </p:txBody>
        </p:sp>
        <p:sp>
          <p:nvSpPr>
            <p:cNvPr id="24" name="Text 16"/>
            <p:cNvSpPr/>
            <p:nvPr/>
          </p:nvSpPr>
          <p:spPr>
            <a:xfrm>
              <a:off x="11563350" y="5900738"/>
              <a:ext cx="5442585"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Choose your own path through the forest, and see where it takes you.</a:t>
              </a:r>
              <a:endParaRPr lang="en-US" sz="2400" dirty="0"/>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467350" y="1428750"/>
            <a:ext cx="12268200" cy="7429500"/>
          </a:xfrm>
          <a:prstGeom prst="rect">
            <a:avLst/>
          </a:prstGeom>
        </p:spPr>
      </p:pic>
      <p:pic>
        <p:nvPicPr>
          <p:cNvPr id="3" name="Image 1" descr="preencoded.png">    </p:cNvPr>
          <p:cNvPicPr>
            <a:picLocks noChangeAspect="1"/>
          </p:cNvPicPr>
          <p:nvPr/>
        </p:nvPicPr>
        <p:blipFill>
          <a:blip r:embed="rId2"/>
          <a:stretch>
            <a:fillRect/>
          </a:stretch>
        </p:blipFill>
        <p:spPr>
          <a:xfrm>
            <a:off x="2714625" y="1733550"/>
            <a:ext cx="7410450" cy="7410450"/>
          </a:xfrm>
          <a:prstGeom prst="rect">
            <a:avLst/>
          </a:prstGeom>
        </p:spPr>
      </p:pic>
      <p:pic>
        <p:nvPicPr>
          <p:cNvPr id="4" name="Image 2" descr="preencoded.png">    </p:cNvPr>
          <p:cNvPicPr>
            <a:picLocks noChangeAspect="1"/>
          </p:cNvPicPr>
          <p:nvPr/>
        </p:nvPicPr>
        <p:blipFill>
          <a:blip r:embed="rId3"/>
          <a:stretch>
            <a:fillRect/>
          </a:stretch>
        </p:blipFill>
        <p:spPr>
          <a:xfrm rot="16753102">
            <a:off x="468710" y="154386"/>
            <a:ext cx="2096454" cy="2096453"/>
          </a:xfrm>
          <a:prstGeom prst="rect">
            <a:avLst/>
          </a:prstGeom>
        </p:spPr>
      </p:pic>
      <p:pic>
        <p:nvPicPr>
          <p:cNvPr id="5" name="Image 3" descr="preencoded.png">    </p:cNvPr>
          <p:cNvPicPr>
            <a:picLocks noChangeAspect="1"/>
          </p:cNvPicPr>
          <p:nvPr/>
        </p:nvPicPr>
        <p:blipFill>
          <a:blip r:embed="rId4"/>
          <a:stretch>
            <a:fillRect/>
          </a:stretch>
        </p:blipFill>
        <p:spPr>
          <a:xfrm>
            <a:off x="9477375" y="8172450"/>
            <a:ext cx="4629150" cy="1581150"/>
          </a:xfrm>
          <a:prstGeom prst="rect">
            <a:avLst/>
          </a:prstGeom>
        </p:spPr>
      </p:pic>
      <p:pic>
        <p:nvPicPr>
          <p:cNvPr id="6" name="Image 4" descr="preencoded.png">    </p:cNvPr>
          <p:cNvPicPr>
            <a:picLocks noChangeAspect="1"/>
          </p:cNvPicPr>
          <p:nvPr/>
        </p:nvPicPr>
        <p:blipFill>
          <a:blip r:embed="rId5"/>
          <a:stretch>
            <a:fillRect/>
          </a:stretch>
        </p:blipFill>
        <p:spPr>
          <a:xfrm rot="2700000">
            <a:off x="1915042" y="8820448"/>
            <a:ext cx="367939" cy="367940"/>
          </a:xfrm>
          <a:prstGeom prst="rect">
            <a:avLst/>
          </a:prstGeom>
        </p:spPr>
      </p:pic>
      <p:pic>
        <p:nvPicPr>
          <p:cNvPr id="7" name="Image 5" descr="preencoded.png">    </p:cNvPr>
          <p:cNvPicPr>
            <a:picLocks noChangeAspect="1"/>
          </p:cNvPicPr>
          <p:nvPr/>
        </p:nvPicPr>
        <p:blipFill>
          <a:blip r:embed="rId6"/>
          <a:stretch>
            <a:fillRect/>
          </a:stretch>
        </p:blipFill>
        <p:spPr>
          <a:xfrm rot="2700000">
            <a:off x="3413458" y="9261435"/>
            <a:ext cx="244936" cy="244936"/>
          </a:xfrm>
          <a:prstGeom prst="rect">
            <a:avLst/>
          </a:prstGeom>
        </p:spPr>
      </p:pic>
      <p:pic>
        <p:nvPicPr>
          <p:cNvPr id="8" name="Image 6" descr="preencoded.png">    </p:cNvPr>
          <p:cNvPicPr>
            <a:picLocks noChangeAspect="1"/>
          </p:cNvPicPr>
          <p:nvPr/>
        </p:nvPicPr>
        <p:blipFill>
          <a:blip r:embed="rId7"/>
          <a:stretch>
            <a:fillRect/>
          </a:stretch>
        </p:blipFill>
        <p:spPr>
          <a:xfrm>
            <a:off x="-285750" y="7353300"/>
            <a:ext cx="5772150" cy="457200"/>
          </a:xfrm>
          <a:prstGeom prst="rect">
            <a:avLst/>
          </a:prstGeom>
        </p:spPr>
      </p:pic>
      <p:pic>
        <p:nvPicPr>
          <p:cNvPr id="9" name="Image 7" descr="preencoded.png">    </p:cNvPr>
          <p:cNvPicPr>
            <a:picLocks noChangeAspect="1"/>
          </p:cNvPicPr>
          <p:nvPr/>
        </p:nvPicPr>
        <p:blipFill>
          <a:blip r:embed="rId8"/>
          <a:stretch>
            <a:fillRect/>
          </a:stretch>
        </p:blipFill>
        <p:spPr>
          <a:xfrm>
            <a:off x="5010150" y="2305050"/>
            <a:ext cx="4305300" cy="457200"/>
          </a:xfrm>
          <a:prstGeom prst="rect">
            <a:avLst/>
          </a:prstGeom>
        </p:spPr>
      </p:pic>
      <p:pic>
        <p:nvPicPr>
          <p:cNvPr id="10" name="Image 8" descr="preencoded.png">    </p:cNvPr>
          <p:cNvPicPr>
            <a:picLocks noChangeAspect="1"/>
          </p:cNvPicPr>
          <p:nvPr/>
        </p:nvPicPr>
        <p:blipFill>
          <a:blip r:embed="rId9"/>
          <a:stretch>
            <a:fillRect/>
          </a:stretch>
        </p:blipFill>
        <p:spPr>
          <a:xfrm>
            <a:off x="16421100" y="6743700"/>
            <a:ext cx="2133600" cy="2133600"/>
          </a:xfrm>
          <a:prstGeom prst="rect">
            <a:avLst/>
          </a:prstGeom>
        </p:spPr>
      </p:pic>
      <p:pic>
        <p:nvPicPr>
          <p:cNvPr id="11" name="Image 9" descr="preencoded.png">    </p:cNvPr>
          <p:cNvPicPr>
            <a:picLocks noChangeAspect="1"/>
          </p:cNvPicPr>
          <p:nvPr/>
        </p:nvPicPr>
        <p:blipFill>
          <a:blip r:embed="rId10"/>
          <a:stretch>
            <a:fillRect/>
          </a:stretch>
        </p:blipFill>
        <p:spPr>
          <a:xfrm>
            <a:off x="14934867" y="9096042"/>
            <a:ext cx="657890" cy="667416"/>
          </a:xfrm>
          <a:prstGeom prst="rect">
            <a:avLst/>
          </a:prstGeom>
        </p:spPr>
      </p:pic>
      <p:pic>
        <p:nvPicPr>
          <p:cNvPr id="12" name="Image 10" descr="preencoded.png">    </p:cNvPr>
          <p:cNvPicPr>
            <a:picLocks noChangeAspect="1"/>
          </p:cNvPicPr>
          <p:nvPr/>
        </p:nvPicPr>
        <p:blipFill>
          <a:blip r:embed="rId11"/>
          <a:stretch>
            <a:fillRect/>
          </a:stretch>
        </p:blipFill>
        <p:spPr>
          <a:xfrm>
            <a:off x="3038142" y="533067"/>
            <a:ext cx="505491" cy="505491"/>
          </a:xfrm>
          <a:prstGeom prst="rect">
            <a:avLst/>
          </a:prstGeom>
        </p:spPr>
      </p:pic>
      <p:pic>
        <p:nvPicPr>
          <p:cNvPr id="13" name="Image 11" descr="preencoded.png">    </p:cNvPr>
          <p:cNvPicPr>
            <a:picLocks noChangeAspect="1"/>
          </p:cNvPicPr>
          <p:nvPr/>
        </p:nvPicPr>
        <p:blipFill>
          <a:blip r:embed="rId12"/>
          <a:stretch>
            <a:fillRect/>
          </a:stretch>
        </p:blipFill>
        <p:spPr>
          <a:xfrm>
            <a:off x="15906750" y="-942975"/>
            <a:ext cx="38100" cy="4714875"/>
          </a:xfrm>
          <a:prstGeom prst="rect">
            <a:avLst/>
          </a:prstGeom>
        </p:spPr>
      </p:pic>
      <p:grpSp>
        <p:nvGrpSpPr>
          <p:cNvPr id="91997" name="Group"/>
          <p:cNvGrpSpPr/>
          <p:nvPr/>
        </p:nvGrpSpPr>
        <p:grpSpPr>
          <a:xfrm>
            <a:off x="17235487" y="8456817"/>
            <a:ext cx="1463470" cy="1601583"/>
            <a:chOff x="17235487" y="8456817"/>
            <a:chExt cx="1463470" cy="1601583"/>
          </a:xfrm>
        </p:grpSpPr>
        <p:pic>
          <p:nvPicPr>
            <p:cNvPr id="14" name="Image 12" descr="preencoded.png">    </p:cNvPr>
            <p:cNvPicPr>
              <a:picLocks noChangeAspect="1"/>
            </p:cNvPicPr>
            <p:nvPr/>
          </p:nvPicPr>
          <p:blipFill>
            <a:blip r:embed="rId13"/>
            <a:stretch>
              <a:fillRect/>
            </a:stretch>
          </p:blipFill>
          <p:spPr>
            <a:xfrm>
              <a:off x="17640300" y="9525000"/>
              <a:ext cx="533400" cy="533400"/>
            </a:xfrm>
            <a:prstGeom prst="rect">
              <a:avLst/>
            </a:prstGeom>
          </p:spPr>
        </p:pic>
        <p:sp>
          <p:nvSpPr>
            <p:cNvPr id="1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92573" name="Group"/>
          <p:cNvGrpSpPr/>
          <p:nvPr/>
        </p:nvGrpSpPr>
        <p:grpSpPr>
          <a:xfrm>
            <a:off x="8258175" y="2714625"/>
            <a:ext cx="6696075" cy="2017395"/>
            <a:chOff x="8258175" y="2714625"/>
            <a:chExt cx="6696075" cy="2017395"/>
          </a:xfrm>
        </p:grpSpPr>
        <p:sp>
          <p:nvSpPr>
            <p:cNvPr id="16" name="Shape 1"/>
            <p:cNvSpPr/>
            <p:nvPr/>
          </p:nvSpPr>
          <p:spPr>
            <a:xfrm>
              <a:off x="8258175" y="2714625"/>
              <a:ext cx="6696075" cy="1819275"/>
            </a:xfrm>
            <a:prstGeom prst="roundRect">
              <a:avLst>
                <a:gd name="adj" fmla="val 12631"/>
              </a:avLst>
            </a:prstGeom>
            <a:solidFill>
              <a:srgbClr val="FFFFFF"/>
            </a:solidFill>
            <a:ln w="38100">
              <a:solidFill>
                <a:srgbClr val="272727"/>
              </a:solidFill>
              <a:prstDash val="solid"/>
            </a:ln>
          </p:spPr>
        </p:sp>
        <p:sp>
          <p:nvSpPr>
            <p:cNvPr id="17" name="Text 2"/>
            <p:cNvSpPr/>
            <p:nvPr/>
          </p:nvSpPr>
          <p:spPr>
            <a:xfrm>
              <a:off x="8829675" y="2943225"/>
              <a:ext cx="5979795" cy="1788795"/>
            </a:xfrm>
            <a:prstGeom prst="rect">
              <a:avLst/>
            </a:prstGeom>
            <a:noFill/>
            <a:ln/>
          </p:spPr>
          <p:txBody>
            <a:bodyPr wrap="square" lIns="0" tIns="0" rIns="0" bIns="0" rtlCol="0" anchor="t"/>
            <a:lstStyle/>
            <a:p>
              <a:pPr algn="l" indent="0" marL="0">
                <a:buNone/>
              </a:pPr>
              <a:r>
                <a:rPr lang="en-US" sz="9600" b="1" u="none" dirty="0">
                  <a:solidFill>
                    <a:srgbClr val="252E5B"/>
                  </a:solidFill>
                  <a:latin typeface="Comfortaa" pitchFamily="34" charset="0"/>
                  <a:ea typeface="Comfortaa" pitchFamily="34" charset="-122"/>
                  <a:cs typeface="Comfortaa" pitchFamily="34" charset="-120"/>
                </a:rPr>
                <a:t>Welcome</a:t>
              </a:r>
              <a:endParaRPr lang="en-US" sz="9600" dirty="0"/>
            </a:p>
          </p:txBody>
        </p:sp>
      </p:grpSp>
      <p:sp>
        <p:nvSpPr>
          <p:cNvPr id="18" name="Text 3"/>
          <p:cNvSpPr/>
          <p:nvPr/>
        </p:nvSpPr>
        <p:spPr>
          <a:xfrm>
            <a:off x="6227445" y="5191125"/>
            <a:ext cx="10757535" cy="19354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2400" dirty="0"/>
          </a:p>
        </p:txBody>
      </p:sp>
      <p:pic>
        <p:nvPicPr>
          <p:cNvPr id="19" name="Image 13" descr="preencoded.png">    </p:cNvPr>
          <p:cNvPicPr>
            <a:picLocks noChangeAspect="1"/>
          </p:cNvPicPr>
          <p:nvPr/>
        </p:nvPicPr>
        <p:blipFill>
          <a:blip r:embed="rId14"/>
          <a:stretch>
            <a:fillRect/>
          </a:stretch>
        </p:blipFill>
        <p:spPr>
          <a:xfrm>
            <a:off x="314325" y="885825"/>
            <a:ext cx="6629400" cy="8382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2700000">
            <a:off x="578601" y="7322298"/>
            <a:ext cx="1138053" cy="1138054"/>
          </a:xfrm>
          <a:prstGeom prst="rect">
            <a:avLst/>
          </a:prstGeom>
        </p:spPr>
      </p:pic>
      <p:pic>
        <p:nvPicPr>
          <p:cNvPr id="3" name="Image 1" descr="preencoded.png">    </p:cNvPr>
          <p:cNvPicPr>
            <a:picLocks noChangeAspect="1"/>
          </p:cNvPicPr>
          <p:nvPr/>
        </p:nvPicPr>
        <p:blipFill>
          <a:blip r:embed="rId2"/>
          <a:stretch>
            <a:fillRect/>
          </a:stretch>
        </p:blipFill>
        <p:spPr>
          <a:xfrm>
            <a:off x="2628905" y="9020175"/>
            <a:ext cx="1009650" cy="1009650"/>
          </a:xfrm>
          <a:prstGeom prst="rect">
            <a:avLst/>
          </a:prstGeom>
        </p:spPr>
      </p:pic>
      <p:pic>
        <p:nvPicPr>
          <p:cNvPr id="4" name="Image 2" descr="preencoded.png">    </p:cNvPr>
          <p:cNvPicPr>
            <a:picLocks noChangeAspect="1"/>
          </p:cNvPicPr>
          <p:nvPr/>
        </p:nvPicPr>
        <p:blipFill>
          <a:blip r:embed="rId3"/>
          <a:stretch>
            <a:fillRect/>
          </a:stretch>
        </p:blipFill>
        <p:spPr>
          <a:xfrm>
            <a:off x="4038605" y="7886700"/>
            <a:ext cx="590550" cy="590550"/>
          </a:xfrm>
          <a:prstGeom prst="rect">
            <a:avLst/>
          </a:prstGeom>
        </p:spPr>
      </p:pic>
      <p:pic>
        <p:nvPicPr>
          <p:cNvPr id="5" name="Image 3" descr="preencoded.png">    </p:cNvPr>
          <p:cNvPicPr>
            <a:picLocks noChangeAspect="1"/>
          </p:cNvPicPr>
          <p:nvPr/>
        </p:nvPicPr>
        <p:blipFill>
          <a:blip r:embed="rId4"/>
          <a:stretch>
            <a:fillRect/>
          </a:stretch>
        </p:blipFill>
        <p:spPr>
          <a:xfrm>
            <a:off x="14173200" y="-1771650"/>
            <a:ext cx="5305425" cy="5305425"/>
          </a:xfrm>
          <a:prstGeom prst="rect">
            <a:avLst/>
          </a:prstGeom>
        </p:spPr>
      </p:pic>
      <p:grpSp>
        <p:nvGrpSpPr>
          <p:cNvPr id="78337"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pic>
        <p:nvPicPr>
          <p:cNvPr id="8" name="Image 5" descr="preencoded.png">    </p:cNvPr>
          <p:cNvPicPr>
            <a:picLocks noChangeAspect="1"/>
          </p:cNvPicPr>
          <p:nvPr/>
        </p:nvPicPr>
        <p:blipFill>
          <a:blip r:embed="rId6"/>
          <a:stretch>
            <a:fillRect/>
          </a:stretch>
        </p:blipFill>
        <p:spPr>
          <a:xfrm>
            <a:off x="571500" y="2895600"/>
            <a:ext cx="10858500" cy="5895975"/>
          </a:xfrm>
          <a:prstGeom prst="rect">
            <a:avLst/>
          </a:prstGeom>
        </p:spPr>
      </p:pic>
      <p:grpSp>
        <p:nvGrpSpPr>
          <p:cNvPr id="41568" name="Group"/>
          <p:cNvGrpSpPr/>
          <p:nvPr/>
        </p:nvGrpSpPr>
        <p:grpSpPr>
          <a:xfrm>
            <a:off x="3305175" y="762000"/>
            <a:ext cx="11687175" cy="1343025"/>
            <a:chOff x="3305175" y="762000"/>
            <a:chExt cx="11687175" cy="1343025"/>
          </a:xfrm>
        </p:grpSpPr>
        <p:sp>
          <p:nvSpPr>
            <p:cNvPr id="9" name="Shape 1"/>
            <p:cNvSpPr/>
            <p:nvPr/>
          </p:nvSpPr>
          <p:spPr>
            <a:xfrm>
              <a:off x="3305175" y="762000"/>
              <a:ext cx="11687175" cy="1304925"/>
            </a:xfrm>
            <a:prstGeom prst="roundRect">
              <a:avLst>
                <a:gd name="adj" fmla="val 24551"/>
              </a:avLst>
            </a:prstGeom>
            <a:solidFill>
              <a:srgbClr val="FFFFFF"/>
            </a:solidFill>
            <a:ln w="38100">
              <a:solidFill>
                <a:srgbClr val="272727"/>
              </a:solidFill>
              <a:prstDash val="solid"/>
            </a:ln>
          </p:spPr>
        </p:sp>
        <p:sp>
          <p:nvSpPr>
            <p:cNvPr id="10" name="Text 2"/>
            <p:cNvSpPr/>
            <p:nvPr/>
          </p:nvSpPr>
          <p:spPr>
            <a:xfrm>
              <a:off x="3876675" y="990600"/>
              <a:ext cx="10810875" cy="1114425"/>
            </a:xfrm>
            <a:prstGeom prst="rect">
              <a:avLst/>
            </a:prstGeom>
            <a:noFill/>
            <a:ln/>
          </p:spPr>
          <p:txBody>
            <a:bodyPr wrap="square" lIns="0" tIns="0" rIns="0" bIns="0" rtlCol="0" anchor="t"/>
            <a:lstStyle/>
            <a:p>
              <a:pPr algn="l" indent="0" marL="0">
                <a:buNone/>
              </a:pPr>
              <a:r>
                <a:rPr lang="en-US" sz="6000" b="1" u="none" dirty="0">
                  <a:solidFill>
                    <a:srgbClr val="252E5B"/>
                  </a:solidFill>
                  <a:latin typeface="Comfortaa" pitchFamily="34" charset="0"/>
                  <a:ea typeface="Comfortaa" pitchFamily="34" charset="-122"/>
                  <a:cs typeface="Comfortaa" pitchFamily="34" charset="-120"/>
                </a:rPr>
                <a:t>Fantasy Realm at a Glance</a:t>
              </a:r>
              <a:endParaRPr lang="en-US" sz="6000" dirty="0"/>
            </a:p>
          </p:txBody>
        </p:sp>
      </p:grpSp>
      <p:grpSp>
        <p:nvGrpSpPr>
          <p:cNvPr id="77176" name="Group"/>
          <p:cNvGrpSpPr/>
          <p:nvPr/>
        </p:nvGrpSpPr>
        <p:grpSpPr>
          <a:xfrm>
            <a:off x="12087225" y="3038475"/>
            <a:ext cx="5292090" cy="2068830"/>
            <a:chOff x="12087225" y="3038475"/>
            <a:chExt cx="5292090" cy="2068830"/>
          </a:xfrm>
        </p:grpSpPr>
        <p:sp>
          <p:nvSpPr>
            <p:cNvPr id="11" name="Text 3"/>
            <p:cNvSpPr/>
            <p:nvPr/>
          </p:nvSpPr>
          <p:spPr>
            <a:xfrm>
              <a:off x="12087225" y="3038475"/>
              <a:ext cx="5292090"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The Forest</a:t>
              </a:r>
              <a:endParaRPr lang="en-US" sz="3600" dirty="0"/>
            </a:p>
          </p:txBody>
        </p:sp>
        <p:sp>
          <p:nvSpPr>
            <p:cNvPr id="12" name="Text 4"/>
            <p:cNvSpPr/>
            <p:nvPr/>
          </p:nvSpPr>
          <p:spPr>
            <a:xfrm>
              <a:off x="12087225" y="3629025"/>
              <a:ext cx="526161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magical forest filled with talking animals and enchanted creatures.</a:t>
              </a:r>
              <a:endParaRPr lang="en-US" sz="2400" dirty="0"/>
            </a:p>
          </p:txBody>
        </p:sp>
      </p:grpSp>
      <p:grpSp>
        <p:nvGrpSpPr>
          <p:cNvPr id="86883" name="Group"/>
          <p:cNvGrpSpPr/>
          <p:nvPr/>
        </p:nvGrpSpPr>
        <p:grpSpPr>
          <a:xfrm>
            <a:off x="12087225" y="5414963"/>
            <a:ext cx="5292090" cy="2068830"/>
            <a:chOff x="12087225" y="5414963"/>
            <a:chExt cx="5292090" cy="2068830"/>
          </a:xfrm>
        </p:grpSpPr>
        <p:sp>
          <p:nvSpPr>
            <p:cNvPr id="13" name="Text 5"/>
            <p:cNvSpPr/>
            <p:nvPr/>
          </p:nvSpPr>
          <p:spPr>
            <a:xfrm>
              <a:off x="12087225" y="5414963"/>
              <a:ext cx="5292090"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The Crystal Caves</a:t>
              </a:r>
              <a:endParaRPr lang="en-US" sz="3600" dirty="0"/>
            </a:p>
          </p:txBody>
        </p:sp>
        <p:sp>
          <p:nvSpPr>
            <p:cNvPr id="14" name="Text 6"/>
            <p:cNvSpPr/>
            <p:nvPr/>
          </p:nvSpPr>
          <p:spPr>
            <a:xfrm>
              <a:off x="12087225" y="6005513"/>
              <a:ext cx="526161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network of underground caves filled with precious gems and crystals.</a:t>
              </a:r>
              <a:endParaRPr lang="en-US" sz="2400" dirty="0"/>
            </a:p>
          </p:txBody>
        </p:sp>
      </p:grpSp>
      <p:grpSp>
        <p:nvGrpSpPr>
          <p:cNvPr id="74844" name="Group"/>
          <p:cNvGrpSpPr/>
          <p:nvPr/>
        </p:nvGrpSpPr>
        <p:grpSpPr>
          <a:xfrm>
            <a:off x="12087225" y="8015288"/>
            <a:ext cx="5292090" cy="1611630"/>
            <a:chOff x="12087225" y="8015288"/>
            <a:chExt cx="5292090" cy="1611630"/>
          </a:xfrm>
        </p:grpSpPr>
        <p:sp>
          <p:nvSpPr>
            <p:cNvPr id="15" name="Text 7"/>
            <p:cNvSpPr/>
            <p:nvPr/>
          </p:nvSpPr>
          <p:spPr>
            <a:xfrm>
              <a:off x="12087225" y="8015288"/>
              <a:ext cx="5292090"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The Dragon's Lair</a:t>
              </a:r>
              <a:endParaRPr lang="en-US" sz="3600" dirty="0"/>
            </a:p>
          </p:txBody>
        </p:sp>
        <p:sp>
          <p:nvSpPr>
            <p:cNvPr id="16" name="Text 8"/>
            <p:cNvSpPr/>
            <p:nvPr/>
          </p:nvSpPr>
          <p:spPr>
            <a:xfrm>
              <a:off x="12087225" y="8605838"/>
              <a:ext cx="5261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dangerous and mysterious place where dragons reside.</a:t>
              </a:r>
              <a:endParaRPr lang="en-US" sz="2400"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906750" y="8486775"/>
            <a:ext cx="1800225" cy="1800225"/>
          </a:xfrm>
          <a:prstGeom prst="rect">
            <a:avLst/>
          </a:prstGeom>
        </p:spPr>
      </p:pic>
      <p:pic>
        <p:nvPicPr>
          <p:cNvPr id="3" name="Image 1" descr="preencoded.png">    </p:cNvPr>
          <p:cNvPicPr>
            <a:picLocks noChangeAspect="1"/>
          </p:cNvPicPr>
          <p:nvPr/>
        </p:nvPicPr>
        <p:blipFill>
          <a:blip r:embed="rId2"/>
          <a:stretch>
            <a:fillRect/>
          </a:stretch>
        </p:blipFill>
        <p:spPr>
          <a:xfrm>
            <a:off x="16325850" y="6943725"/>
            <a:ext cx="1457325" cy="1457325"/>
          </a:xfrm>
          <a:prstGeom prst="rect">
            <a:avLst/>
          </a:prstGeom>
        </p:spPr>
      </p:pic>
      <p:pic>
        <p:nvPicPr>
          <p:cNvPr id="4" name="Image 2" descr="preencoded.png">    </p:cNvPr>
          <p:cNvPicPr>
            <a:picLocks noChangeAspect="1"/>
          </p:cNvPicPr>
          <p:nvPr/>
        </p:nvPicPr>
        <p:blipFill>
          <a:blip r:embed="rId3"/>
          <a:stretch>
            <a:fillRect/>
          </a:stretch>
        </p:blipFill>
        <p:spPr>
          <a:xfrm>
            <a:off x="13563600" y="7839075"/>
            <a:ext cx="2286000" cy="2286000"/>
          </a:xfrm>
          <a:prstGeom prst="rect">
            <a:avLst/>
          </a:prstGeom>
        </p:spPr>
      </p:pic>
      <p:pic>
        <p:nvPicPr>
          <p:cNvPr id="5" name="Image 3" descr="preencoded.png">    </p:cNvPr>
          <p:cNvPicPr>
            <a:picLocks noChangeAspect="1"/>
          </p:cNvPicPr>
          <p:nvPr/>
        </p:nvPicPr>
        <p:blipFill>
          <a:blip r:embed="rId4"/>
          <a:stretch>
            <a:fillRect/>
          </a:stretch>
        </p:blipFill>
        <p:spPr>
          <a:xfrm rot="10800000">
            <a:off x="-1438275" y="619125"/>
            <a:ext cx="4457700" cy="4438650"/>
          </a:xfrm>
          <a:prstGeom prst="rect">
            <a:avLst/>
          </a:prstGeom>
        </p:spPr>
      </p:pic>
      <p:pic>
        <p:nvPicPr>
          <p:cNvPr id="6" name="Image 4" descr="preencoded.png">    </p:cNvPr>
          <p:cNvPicPr>
            <a:picLocks noChangeAspect="1"/>
          </p:cNvPicPr>
          <p:nvPr/>
        </p:nvPicPr>
        <p:blipFill>
          <a:blip r:embed="rId5"/>
          <a:stretch>
            <a:fillRect/>
          </a:stretch>
        </p:blipFill>
        <p:spPr>
          <a:xfrm rot="10800000">
            <a:off x="-1419225" y="1304925"/>
            <a:ext cx="3057525" cy="3057525"/>
          </a:xfrm>
          <a:prstGeom prst="rect">
            <a:avLst/>
          </a:prstGeom>
        </p:spPr>
      </p:pic>
      <p:grpSp>
        <p:nvGrpSpPr>
          <p:cNvPr id="67950" name="Group"/>
          <p:cNvGrpSpPr/>
          <p:nvPr/>
        </p:nvGrpSpPr>
        <p:grpSpPr>
          <a:xfrm>
            <a:off x="17235487" y="8456817"/>
            <a:ext cx="1463470" cy="1601583"/>
            <a:chOff x="17235487" y="8456817"/>
            <a:chExt cx="1463470" cy="1601583"/>
          </a:xfrm>
        </p:grpSpPr>
        <p:pic>
          <p:nvPicPr>
            <p:cNvPr id="7" name="Image 5" descr="preencoded.png">    </p:cNvPr>
            <p:cNvPicPr>
              <a:picLocks noChangeAspect="1"/>
            </p:cNvPicPr>
            <p:nvPr/>
          </p:nvPicPr>
          <p:blipFill>
            <a:blip r:embed="rId6"/>
            <a:stretch>
              <a:fillRect/>
            </a:stretch>
          </p:blipFill>
          <p:spPr>
            <a:xfrm>
              <a:off x="17640300" y="9525000"/>
              <a:ext cx="533400" cy="533400"/>
            </a:xfrm>
            <a:prstGeom prst="rect">
              <a:avLst/>
            </a:prstGeom>
          </p:spPr>
        </p:pic>
        <p:sp>
          <p:nvSpPr>
            <p:cNvPr id="8"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40546" name="Group"/>
          <p:cNvGrpSpPr/>
          <p:nvPr/>
        </p:nvGrpSpPr>
        <p:grpSpPr>
          <a:xfrm>
            <a:off x="2081212" y="481012"/>
            <a:ext cx="5372100" cy="1343026"/>
            <a:chOff x="2081212" y="481012"/>
            <a:chExt cx="5372100" cy="1343026"/>
          </a:xfrm>
        </p:grpSpPr>
        <p:sp>
          <p:nvSpPr>
            <p:cNvPr id="9" name="Shape 1"/>
            <p:cNvSpPr/>
            <p:nvPr/>
          </p:nvSpPr>
          <p:spPr>
            <a:xfrm>
              <a:off x="2081212" y="481012"/>
              <a:ext cx="5372100" cy="1304925"/>
            </a:xfrm>
            <a:prstGeom prst="roundRect">
              <a:avLst>
                <a:gd name="adj" fmla="val 24551"/>
              </a:avLst>
            </a:prstGeom>
            <a:solidFill>
              <a:srgbClr val="FFFFFF"/>
            </a:solidFill>
            <a:ln w="38100">
              <a:solidFill>
                <a:srgbClr val="272727"/>
              </a:solidFill>
              <a:prstDash val="solid"/>
            </a:ln>
          </p:spPr>
        </p:sp>
        <p:sp>
          <p:nvSpPr>
            <p:cNvPr id="10" name="Text 2"/>
            <p:cNvSpPr/>
            <p:nvPr/>
          </p:nvSpPr>
          <p:spPr>
            <a:xfrm>
              <a:off x="2652713" y="709613"/>
              <a:ext cx="4495800" cy="1114425"/>
            </a:xfrm>
            <a:prstGeom prst="rect">
              <a:avLst/>
            </a:prstGeom>
            <a:noFill/>
            <a:ln/>
          </p:spPr>
          <p:txBody>
            <a:bodyPr wrap="square" lIns="0" tIns="0" rIns="0" bIns="0" rtlCol="0" anchor="t"/>
            <a:lstStyle/>
            <a:p>
              <a:pPr algn="l" indent="0" marL="0">
                <a:buNone/>
              </a:pPr>
              <a:r>
                <a:rPr lang="en-US" sz="6000" b="1" u="none" dirty="0">
                  <a:solidFill>
                    <a:srgbClr val="252E5B"/>
                  </a:solidFill>
                  <a:latin typeface="Comfortaa" pitchFamily="34" charset="0"/>
                  <a:ea typeface="Comfortaa" pitchFamily="34" charset="-122"/>
                  <a:cs typeface="Comfortaa" pitchFamily="34" charset="-120"/>
                </a:rPr>
                <a:t>The Graph</a:t>
              </a:r>
              <a:endParaRPr lang="en-US" sz="6000" dirty="0"/>
            </a:p>
          </p:txBody>
        </p:sp>
      </p:grpSp>
      <p:grpSp>
        <p:nvGrpSpPr>
          <p:cNvPr id="21171" name="Group"/>
          <p:cNvGrpSpPr/>
          <p:nvPr/>
        </p:nvGrpSpPr>
        <p:grpSpPr>
          <a:xfrm>
            <a:off x="2196465" y="2371725"/>
            <a:ext cx="13867744" cy="7355205"/>
            <a:chOff x="2196465" y="2371725"/>
            <a:chExt cx="13867744" cy="7355205"/>
          </a:xfrm>
        </p:grpSpPr>
        <p:sp>
          <p:nvSpPr>
            <p:cNvPr id="11" name="Shape 3"/>
            <p:cNvSpPr/>
            <p:nvPr/>
          </p:nvSpPr>
          <p:spPr>
            <a:xfrm rot="2459">
              <a:off x="2714623" y="2595563"/>
              <a:ext cx="13315953" cy="0"/>
            </a:xfrm>
            <a:prstGeom prst="line">
              <a:avLst/>
            </a:prstGeom>
            <a:noFill/>
            <a:ln w="9525">
              <a:solidFill>
                <a:srgbClr val="888888"/>
              </a:solidFill>
              <a:prstDash val="solid"/>
            </a:ln>
          </p:spPr>
        </p:sp>
        <p:sp>
          <p:nvSpPr>
            <p:cNvPr id="12" name="Shape 4"/>
            <p:cNvSpPr/>
            <p:nvPr/>
          </p:nvSpPr>
          <p:spPr>
            <a:xfrm rot="2459">
              <a:off x="2714623" y="3648075"/>
              <a:ext cx="13315953" cy="0"/>
            </a:xfrm>
            <a:prstGeom prst="line">
              <a:avLst/>
            </a:prstGeom>
            <a:noFill/>
            <a:ln w="9525">
              <a:solidFill>
                <a:srgbClr val="888888"/>
              </a:solidFill>
              <a:prstDash val="solid"/>
            </a:ln>
          </p:spPr>
        </p:sp>
        <p:sp>
          <p:nvSpPr>
            <p:cNvPr id="13" name="Shape 5"/>
            <p:cNvSpPr/>
            <p:nvPr/>
          </p:nvSpPr>
          <p:spPr>
            <a:xfrm rot="2459">
              <a:off x="2714623" y="4700588"/>
              <a:ext cx="13315953" cy="0"/>
            </a:xfrm>
            <a:prstGeom prst="line">
              <a:avLst/>
            </a:prstGeom>
            <a:noFill/>
            <a:ln w="9525">
              <a:solidFill>
                <a:srgbClr val="888888"/>
              </a:solidFill>
              <a:prstDash val="solid"/>
            </a:ln>
          </p:spPr>
        </p:sp>
        <p:sp>
          <p:nvSpPr>
            <p:cNvPr id="14" name="Shape 6"/>
            <p:cNvSpPr/>
            <p:nvPr/>
          </p:nvSpPr>
          <p:spPr>
            <a:xfrm rot="2459">
              <a:off x="2714623" y="5753100"/>
              <a:ext cx="13315953" cy="0"/>
            </a:xfrm>
            <a:prstGeom prst="line">
              <a:avLst/>
            </a:prstGeom>
            <a:noFill/>
            <a:ln w="9525">
              <a:solidFill>
                <a:srgbClr val="888888"/>
              </a:solidFill>
              <a:prstDash val="solid"/>
            </a:ln>
          </p:spPr>
        </p:sp>
        <p:sp>
          <p:nvSpPr>
            <p:cNvPr id="15" name="Shape 7"/>
            <p:cNvSpPr/>
            <p:nvPr/>
          </p:nvSpPr>
          <p:spPr>
            <a:xfrm rot="2459">
              <a:off x="2714623" y="6805613"/>
              <a:ext cx="13315953" cy="0"/>
            </a:xfrm>
            <a:prstGeom prst="line">
              <a:avLst/>
            </a:prstGeom>
            <a:noFill/>
            <a:ln w="9525">
              <a:solidFill>
                <a:srgbClr val="888888"/>
              </a:solidFill>
              <a:prstDash val="solid"/>
            </a:ln>
          </p:spPr>
        </p:sp>
        <p:sp>
          <p:nvSpPr>
            <p:cNvPr id="16" name="Shape 8"/>
            <p:cNvSpPr/>
            <p:nvPr/>
          </p:nvSpPr>
          <p:spPr>
            <a:xfrm rot="2459">
              <a:off x="2714623" y="7858125"/>
              <a:ext cx="13315953" cy="0"/>
            </a:xfrm>
            <a:prstGeom prst="line">
              <a:avLst/>
            </a:prstGeom>
            <a:noFill/>
            <a:ln w="9525">
              <a:solidFill>
                <a:srgbClr val="888888"/>
              </a:solidFill>
              <a:prstDash val="solid"/>
            </a:ln>
          </p:spPr>
        </p:sp>
        <p:sp>
          <p:nvSpPr>
            <p:cNvPr id="17" name="Shape 9"/>
            <p:cNvSpPr/>
            <p:nvPr/>
          </p:nvSpPr>
          <p:spPr>
            <a:xfrm rot="2459">
              <a:off x="2714623" y="9072563"/>
              <a:ext cx="13315953" cy="0"/>
            </a:xfrm>
            <a:prstGeom prst="line">
              <a:avLst/>
            </a:prstGeom>
            <a:noFill/>
            <a:ln w="9525">
              <a:solidFill>
                <a:srgbClr val="888888"/>
              </a:solidFill>
              <a:prstDash val="solid"/>
            </a:ln>
          </p:spPr>
        </p:sp>
        <p:sp>
          <p:nvSpPr>
            <p:cNvPr id="18" name="Shape 10"/>
            <p:cNvSpPr/>
            <p:nvPr/>
          </p:nvSpPr>
          <p:spPr>
            <a:xfrm rot="4972499">
              <a:off x="2680991" y="9105900"/>
              <a:ext cx="76793" cy="0"/>
            </a:xfrm>
            <a:prstGeom prst="line">
              <a:avLst/>
            </a:prstGeom>
            <a:noFill/>
            <a:ln w="9525">
              <a:solidFill>
                <a:srgbClr val="888888"/>
              </a:solidFill>
              <a:prstDash val="solid"/>
            </a:ln>
          </p:spPr>
        </p:sp>
        <p:sp>
          <p:nvSpPr>
            <p:cNvPr id="19" name="Shape 11"/>
            <p:cNvSpPr/>
            <p:nvPr/>
          </p:nvSpPr>
          <p:spPr>
            <a:xfrm rot="4972499">
              <a:off x="15987416" y="9105900"/>
              <a:ext cx="76793" cy="0"/>
            </a:xfrm>
            <a:prstGeom prst="line">
              <a:avLst/>
            </a:prstGeom>
            <a:noFill/>
            <a:ln w="9525">
              <a:solidFill>
                <a:srgbClr val="888888"/>
              </a:solidFill>
              <a:prstDash val="solid"/>
            </a:ln>
          </p:spPr>
        </p:sp>
        <p:pic>
          <p:nvPicPr>
            <p:cNvPr id="20" name="Image 6" descr="preencoded.png">    </p:cNvPr>
            <p:cNvPicPr>
              <a:picLocks noChangeAspect="1"/>
            </p:cNvPicPr>
            <p:nvPr/>
          </p:nvPicPr>
          <p:blipFill>
            <a:blip r:embed="rId7"/>
            <a:stretch>
              <a:fillRect/>
            </a:stretch>
          </p:blipFill>
          <p:spPr>
            <a:xfrm>
              <a:off x="2714625" y="9067800"/>
              <a:ext cx="9525" cy="76200"/>
            </a:xfrm>
            <a:prstGeom prst="rect">
              <a:avLst/>
            </a:prstGeom>
          </p:spPr>
        </p:pic>
        <p:pic>
          <p:nvPicPr>
            <p:cNvPr id="21" name="Image 7" descr="preencoded.png">    </p:cNvPr>
            <p:cNvPicPr>
              <a:picLocks noChangeAspect="1"/>
            </p:cNvPicPr>
            <p:nvPr/>
          </p:nvPicPr>
          <p:blipFill>
            <a:blip r:embed="rId8"/>
            <a:stretch>
              <a:fillRect/>
            </a:stretch>
          </p:blipFill>
          <p:spPr>
            <a:xfrm>
              <a:off x="4616904" y="9067800"/>
              <a:ext cx="9525" cy="76200"/>
            </a:xfrm>
            <a:prstGeom prst="rect">
              <a:avLst/>
            </a:prstGeom>
          </p:spPr>
        </p:pic>
        <p:pic>
          <p:nvPicPr>
            <p:cNvPr id="22" name="Image 8" descr="preencoded.png">    </p:cNvPr>
            <p:cNvPicPr>
              <a:picLocks noChangeAspect="1"/>
            </p:cNvPicPr>
            <p:nvPr/>
          </p:nvPicPr>
          <p:blipFill>
            <a:blip r:embed="rId9"/>
            <a:stretch>
              <a:fillRect/>
            </a:stretch>
          </p:blipFill>
          <p:spPr>
            <a:xfrm>
              <a:off x="6519181" y="9067800"/>
              <a:ext cx="9525" cy="76200"/>
            </a:xfrm>
            <a:prstGeom prst="rect">
              <a:avLst/>
            </a:prstGeom>
          </p:spPr>
        </p:pic>
        <p:pic>
          <p:nvPicPr>
            <p:cNvPr id="23" name="Image 9" descr="preencoded.png">    </p:cNvPr>
            <p:cNvPicPr>
              <a:picLocks noChangeAspect="1"/>
            </p:cNvPicPr>
            <p:nvPr/>
          </p:nvPicPr>
          <p:blipFill>
            <a:blip r:embed="rId10"/>
            <a:stretch>
              <a:fillRect/>
            </a:stretch>
          </p:blipFill>
          <p:spPr>
            <a:xfrm>
              <a:off x="8421460" y="9067800"/>
              <a:ext cx="9525" cy="76200"/>
            </a:xfrm>
            <a:prstGeom prst="rect">
              <a:avLst/>
            </a:prstGeom>
          </p:spPr>
        </p:pic>
        <p:pic>
          <p:nvPicPr>
            <p:cNvPr id="24" name="Image 10" descr="preencoded.png">    </p:cNvPr>
            <p:cNvPicPr>
              <a:picLocks noChangeAspect="1"/>
            </p:cNvPicPr>
            <p:nvPr/>
          </p:nvPicPr>
          <p:blipFill>
            <a:blip r:embed="rId11"/>
            <a:stretch>
              <a:fillRect/>
            </a:stretch>
          </p:blipFill>
          <p:spPr>
            <a:xfrm>
              <a:off x="10323740" y="9067800"/>
              <a:ext cx="9525" cy="76200"/>
            </a:xfrm>
            <a:prstGeom prst="rect">
              <a:avLst/>
            </a:prstGeom>
          </p:spPr>
        </p:pic>
        <p:pic>
          <p:nvPicPr>
            <p:cNvPr id="25" name="Image 11" descr="preencoded.png">    </p:cNvPr>
            <p:cNvPicPr>
              <a:picLocks noChangeAspect="1"/>
            </p:cNvPicPr>
            <p:nvPr/>
          </p:nvPicPr>
          <p:blipFill>
            <a:blip r:embed="rId12"/>
            <a:stretch>
              <a:fillRect/>
            </a:stretch>
          </p:blipFill>
          <p:spPr>
            <a:xfrm>
              <a:off x="12226017" y="9067800"/>
              <a:ext cx="9525" cy="76200"/>
            </a:xfrm>
            <a:prstGeom prst="rect">
              <a:avLst/>
            </a:prstGeom>
          </p:spPr>
        </p:pic>
        <p:pic>
          <p:nvPicPr>
            <p:cNvPr id="26" name="Image 12" descr="preencoded.png">    </p:cNvPr>
            <p:cNvPicPr>
              <a:picLocks noChangeAspect="1"/>
            </p:cNvPicPr>
            <p:nvPr/>
          </p:nvPicPr>
          <p:blipFill>
            <a:blip r:embed="rId13"/>
            <a:stretch>
              <a:fillRect/>
            </a:stretch>
          </p:blipFill>
          <p:spPr>
            <a:xfrm>
              <a:off x="14128296" y="9067800"/>
              <a:ext cx="9525" cy="76200"/>
            </a:xfrm>
            <a:prstGeom prst="rect">
              <a:avLst/>
            </a:prstGeom>
          </p:spPr>
        </p:pic>
        <p:sp>
          <p:nvSpPr>
            <p:cNvPr id="27" name="Shape 12"/>
            <p:cNvSpPr/>
            <p:nvPr/>
          </p:nvSpPr>
          <p:spPr>
            <a:xfrm>
              <a:off x="4152900" y="5676900"/>
              <a:ext cx="1219200" cy="1219200"/>
            </a:xfrm>
            <a:prstGeom prst="ellipse">
              <a:avLst/>
            </a:prstGeom>
            <a:solidFill>
              <a:srgbClr val="4197E1"/>
            </a:solidFill>
            <a:ln w="38100">
              <a:solidFill>
                <a:srgbClr val="272727"/>
              </a:solidFill>
              <a:prstDash val="solid"/>
            </a:ln>
          </p:spPr>
        </p:sp>
        <p:sp>
          <p:nvSpPr>
            <p:cNvPr id="28" name="Shape 13"/>
            <p:cNvSpPr/>
            <p:nvPr/>
          </p:nvSpPr>
          <p:spPr>
            <a:xfrm>
              <a:off x="8753475" y="5619750"/>
              <a:ext cx="1847850" cy="1847850"/>
            </a:xfrm>
            <a:prstGeom prst="ellipse">
              <a:avLst/>
            </a:prstGeom>
            <a:solidFill>
              <a:srgbClr val="82C5F8"/>
            </a:solidFill>
            <a:ln w="38100">
              <a:solidFill>
                <a:srgbClr val="272727"/>
              </a:solidFill>
              <a:prstDash val="solid"/>
            </a:ln>
          </p:spPr>
        </p:sp>
        <p:sp>
          <p:nvSpPr>
            <p:cNvPr id="29" name="Shape 14"/>
            <p:cNvSpPr/>
            <p:nvPr/>
          </p:nvSpPr>
          <p:spPr>
            <a:xfrm>
              <a:off x="12563475" y="4038600"/>
              <a:ext cx="828675" cy="828675"/>
            </a:xfrm>
            <a:prstGeom prst="ellipse">
              <a:avLst/>
            </a:prstGeom>
            <a:solidFill>
              <a:srgbClr val="FFFFFF"/>
            </a:solidFill>
            <a:ln w="38100">
              <a:solidFill>
                <a:srgbClr val="272727"/>
              </a:solidFill>
              <a:prstDash val="solid"/>
            </a:ln>
          </p:spPr>
        </p:sp>
        <p:sp>
          <p:nvSpPr>
            <p:cNvPr id="30" name="Text 15"/>
            <p:cNvSpPr/>
            <p:nvPr/>
          </p:nvSpPr>
          <p:spPr>
            <a:xfrm>
              <a:off x="2196465" y="2371725"/>
              <a:ext cx="441960" cy="563880"/>
            </a:xfrm>
            <a:prstGeom prst="rect">
              <a:avLst/>
            </a:prstGeom>
            <a:noFill/>
            <a:ln/>
          </p:spPr>
          <p:txBody>
            <a:bodyPr wrap="square" lIns="0" tIns="0" rIns="0" bIns="0" rtlCol="0" anchor="t"/>
            <a:lstStyle/>
            <a:p>
              <a:pPr algn="r" indent="0" marL="0">
                <a:buNone/>
              </a:pPr>
              <a:r>
                <a:rPr lang="en-US" sz="2400" u="none" dirty="0">
                  <a:solidFill>
                    <a:srgbClr val="4D4D4D"/>
                  </a:solidFill>
                  <a:latin typeface="Poppins" pitchFamily="34" charset="0"/>
                  <a:ea typeface="Poppins" pitchFamily="34" charset="-122"/>
                  <a:cs typeface="Poppins" pitchFamily="34" charset="-120"/>
                </a:rPr>
                <a:t>12</a:t>
              </a:r>
              <a:endParaRPr lang="en-US" sz="2400" dirty="0"/>
            </a:p>
          </p:txBody>
        </p:sp>
        <p:sp>
          <p:nvSpPr>
            <p:cNvPr id="31" name="Text 16"/>
            <p:cNvSpPr/>
            <p:nvPr/>
          </p:nvSpPr>
          <p:spPr>
            <a:xfrm>
              <a:off x="2196465" y="3424238"/>
              <a:ext cx="441960" cy="563880"/>
            </a:xfrm>
            <a:prstGeom prst="rect">
              <a:avLst/>
            </a:prstGeom>
            <a:noFill/>
            <a:ln/>
          </p:spPr>
          <p:txBody>
            <a:bodyPr wrap="square" lIns="0" tIns="0" rIns="0" bIns="0" rtlCol="0" anchor="t"/>
            <a:lstStyle/>
            <a:p>
              <a:pPr algn="r" indent="0" marL="0">
                <a:buNone/>
              </a:pPr>
              <a:r>
                <a:rPr lang="en-US" sz="2400" u="none" dirty="0">
                  <a:solidFill>
                    <a:srgbClr val="4D4D4D"/>
                  </a:solidFill>
                  <a:latin typeface="Poppins" pitchFamily="34" charset="0"/>
                  <a:ea typeface="Poppins" pitchFamily="34" charset="-122"/>
                  <a:cs typeface="Poppins" pitchFamily="34" charset="-120"/>
                </a:rPr>
                <a:t>10</a:t>
              </a:r>
              <a:endParaRPr lang="en-US" sz="2400" dirty="0"/>
            </a:p>
          </p:txBody>
        </p:sp>
        <p:sp>
          <p:nvSpPr>
            <p:cNvPr id="32" name="Text 17"/>
            <p:cNvSpPr/>
            <p:nvPr/>
          </p:nvSpPr>
          <p:spPr>
            <a:xfrm>
              <a:off x="2196465" y="4476750"/>
              <a:ext cx="441960" cy="563880"/>
            </a:xfrm>
            <a:prstGeom prst="rect">
              <a:avLst/>
            </a:prstGeom>
            <a:noFill/>
            <a:ln/>
          </p:spPr>
          <p:txBody>
            <a:bodyPr wrap="square" lIns="0" tIns="0" rIns="0" bIns="0" rtlCol="0" anchor="t"/>
            <a:lstStyle/>
            <a:p>
              <a:pPr algn="r" indent="0" marL="0">
                <a:buNone/>
              </a:pPr>
              <a:r>
                <a:rPr lang="en-US" sz="2400" u="none" dirty="0">
                  <a:solidFill>
                    <a:srgbClr val="4D4D4D"/>
                  </a:solidFill>
                  <a:latin typeface="Poppins" pitchFamily="34" charset="0"/>
                  <a:ea typeface="Poppins" pitchFamily="34" charset="-122"/>
                  <a:cs typeface="Poppins" pitchFamily="34" charset="-120"/>
                </a:rPr>
                <a:t>8</a:t>
              </a:r>
              <a:endParaRPr lang="en-US" sz="2400" dirty="0"/>
            </a:p>
          </p:txBody>
        </p:sp>
        <p:sp>
          <p:nvSpPr>
            <p:cNvPr id="33" name="Text 18"/>
            <p:cNvSpPr/>
            <p:nvPr/>
          </p:nvSpPr>
          <p:spPr>
            <a:xfrm>
              <a:off x="2196465" y="5529263"/>
              <a:ext cx="441960" cy="563880"/>
            </a:xfrm>
            <a:prstGeom prst="rect">
              <a:avLst/>
            </a:prstGeom>
            <a:noFill/>
            <a:ln/>
          </p:spPr>
          <p:txBody>
            <a:bodyPr wrap="square" lIns="0" tIns="0" rIns="0" bIns="0" rtlCol="0" anchor="t"/>
            <a:lstStyle/>
            <a:p>
              <a:pPr algn="r" indent="0" marL="0">
                <a:buNone/>
              </a:pPr>
              <a:r>
                <a:rPr lang="en-US" sz="2400" u="none" dirty="0">
                  <a:solidFill>
                    <a:srgbClr val="4D4D4D"/>
                  </a:solidFill>
                  <a:latin typeface="Poppins" pitchFamily="34" charset="0"/>
                  <a:ea typeface="Poppins" pitchFamily="34" charset="-122"/>
                  <a:cs typeface="Poppins" pitchFamily="34" charset="-120"/>
                </a:rPr>
                <a:t>6</a:t>
              </a:r>
              <a:endParaRPr lang="en-US" sz="2400" dirty="0"/>
            </a:p>
          </p:txBody>
        </p:sp>
        <p:sp>
          <p:nvSpPr>
            <p:cNvPr id="34" name="Text 19"/>
            <p:cNvSpPr/>
            <p:nvPr/>
          </p:nvSpPr>
          <p:spPr>
            <a:xfrm>
              <a:off x="2196465" y="6581775"/>
              <a:ext cx="441960" cy="563880"/>
            </a:xfrm>
            <a:prstGeom prst="rect">
              <a:avLst/>
            </a:prstGeom>
            <a:noFill/>
            <a:ln/>
          </p:spPr>
          <p:txBody>
            <a:bodyPr wrap="square" lIns="0" tIns="0" rIns="0" bIns="0" rtlCol="0" anchor="t"/>
            <a:lstStyle/>
            <a:p>
              <a:pPr algn="r" indent="0" marL="0">
                <a:buNone/>
              </a:pPr>
              <a:r>
                <a:rPr lang="en-US" sz="2400" u="none" dirty="0">
                  <a:solidFill>
                    <a:srgbClr val="4D4D4D"/>
                  </a:solidFill>
                  <a:latin typeface="Poppins" pitchFamily="34" charset="0"/>
                  <a:ea typeface="Poppins" pitchFamily="34" charset="-122"/>
                  <a:cs typeface="Poppins" pitchFamily="34" charset="-120"/>
                </a:rPr>
                <a:t>4</a:t>
              </a:r>
              <a:endParaRPr lang="en-US" sz="2400" dirty="0"/>
            </a:p>
          </p:txBody>
        </p:sp>
        <p:sp>
          <p:nvSpPr>
            <p:cNvPr id="35" name="Text 20"/>
            <p:cNvSpPr/>
            <p:nvPr/>
          </p:nvSpPr>
          <p:spPr>
            <a:xfrm>
              <a:off x="2196465" y="7634288"/>
              <a:ext cx="441960" cy="563880"/>
            </a:xfrm>
            <a:prstGeom prst="rect">
              <a:avLst/>
            </a:prstGeom>
            <a:noFill/>
            <a:ln/>
          </p:spPr>
          <p:txBody>
            <a:bodyPr wrap="square" lIns="0" tIns="0" rIns="0" bIns="0" rtlCol="0" anchor="t"/>
            <a:lstStyle/>
            <a:p>
              <a:pPr algn="r" indent="0" marL="0">
                <a:buNone/>
              </a:pPr>
              <a:r>
                <a:rPr lang="en-US" sz="2400" u="none" dirty="0">
                  <a:solidFill>
                    <a:srgbClr val="4D4D4D"/>
                  </a:solidFill>
                  <a:latin typeface="Poppins" pitchFamily="34" charset="0"/>
                  <a:ea typeface="Poppins" pitchFamily="34" charset="-122"/>
                  <a:cs typeface="Poppins" pitchFamily="34" charset="-120"/>
                </a:rPr>
                <a:t>2</a:t>
              </a:r>
              <a:endParaRPr lang="en-US" sz="2400" dirty="0"/>
            </a:p>
          </p:txBody>
        </p:sp>
        <p:sp>
          <p:nvSpPr>
            <p:cNvPr id="36" name="Text 21"/>
            <p:cNvSpPr/>
            <p:nvPr/>
          </p:nvSpPr>
          <p:spPr>
            <a:xfrm>
              <a:off x="2196465" y="8686800"/>
              <a:ext cx="441960" cy="563880"/>
            </a:xfrm>
            <a:prstGeom prst="rect">
              <a:avLst/>
            </a:prstGeom>
            <a:noFill/>
            <a:ln/>
          </p:spPr>
          <p:txBody>
            <a:bodyPr wrap="square" lIns="0" tIns="0" rIns="0" bIns="0" rtlCol="0" anchor="t"/>
            <a:lstStyle/>
            <a:p>
              <a:pPr algn="r" indent="0" marL="0">
                <a:buNone/>
              </a:pPr>
              <a:r>
                <a:rPr lang="en-US" sz="2400" u="none" dirty="0">
                  <a:solidFill>
                    <a:srgbClr val="4D4D4D"/>
                  </a:solidFill>
                  <a:latin typeface="Poppins" pitchFamily="34" charset="0"/>
                  <a:ea typeface="Poppins" pitchFamily="34" charset="-122"/>
                  <a:cs typeface="Poppins" pitchFamily="34" charset="-120"/>
                </a:rPr>
                <a:t>0</a:t>
              </a:r>
              <a:endParaRPr lang="en-US" sz="2400" dirty="0"/>
            </a:p>
          </p:txBody>
        </p:sp>
        <p:sp>
          <p:nvSpPr>
            <p:cNvPr id="37" name="Text 22"/>
            <p:cNvSpPr/>
            <p:nvPr/>
          </p:nvSpPr>
          <p:spPr>
            <a:xfrm>
              <a:off x="3280410" y="9163050"/>
              <a:ext cx="763905" cy="563880"/>
            </a:xfrm>
            <a:prstGeom prst="rect">
              <a:avLst/>
            </a:prstGeom>
            <a:noFill/>
            <a:ln/>
          </p:spPr>
          <p:txBody>
            <a:bodyPr wrap="square" lIns="0" tIns="0" rIns="0" bIns="0" rtlCol="0" anchor="t"/>
            <a:lstStyle/>
            <a:p>
              <a:pPr algn="ctr" indent="0" marL="0">
                <a:buNone/>
              </a:pPr>
              <a:r>
                <a:rPr lang="en-US" sz="2400" u="none" dirty="0">
                  <a:solidFill>
                    <a:srgbClr val="4D4D4D"/>
                  </a:solidFill>
                  <a:latin typeface="Poppins" pitchFamily="34" charset="0"/>
                  <a:ea typeface="Poppins" pitchFamily="34" charset="-122"/>
                  <a:cs typeface="Poppins" pitchFamily="34" charset="-120"/>
                </a:rPr>
                <a:t>2015</a:t>
              </a:r>
              <a:endParaRPr lang="en-US" sz="2400" dirty="0"/>
            </a:p>
          </p:txBody>
        </p:sp>
        <p:sp>
          <p:nvSpPr>
            <p:cNvPr id="38" name="Text 23"/>
            <p:cNvSpPr/>
            <p:nvPr/>
          </p:nvSpPr>
          <p:spPr>
            <a:xfrm>
              <a:off x="5173164" y="9163050"/>
              <a:ext cx="773430" cy="563880"/>
            </a:xfrm>
            <a:prstGeom prst="rect">
              <a:avLst/>
            </a:prstGeom>
            <a:noFill/>
            <a:ln/>
          </p:spPr>
          <p:txBody>
            <a:bodyPr wrap="square" lIns="0" tIns="0" rIns="0" bIns="0" rtlCol="0" anchor="t"/>
            <a:lstStyle/>
            <a:p>
              <a:pPr algn="ctr" indent="0" marL="0">
                <a:buNone/>
              </a:pPr>
              <a:r>
                <a:rPr lang="en-US" sz="2400" u="none" dirty="0">
                  <a:solidFill>
                    <a:srgbClr val="4D4D4D"/>
                  </a:solidFill>
                  <a:latin typeface="Poppins" pitchFamily="34" charset="0"/>
                  <a:ea typeface="Poppins" pitchFamily="34" charset="-122"/>
                  <a:cs typeface="Poppins" pitchFamily="34" charset="-120"/>
                </a:rPr>
                <a:t>2016</a:t>
              </a:r>
              <a:endParaRPr lang="en-US" sz="2400" dirty="0"/>
            </a:p>
          </p:txBody>
        </p:sp>
        <p:sp>
          <p:nvSpPr>
            <p:cNvPr id="39" name="Text 24"/>
            <p:cNvSpPr/>
            <p:nvPr/>
          </p:nvSpPr>
          <p:spPr>
            <a:xfrm>
              <a:off x="7094491" y="9163050"/>
              <a:ext cx="744855" cy="563880"/>
            </a:xfrm>
            <a:prstGeom prst="rect">
              <a:avLst/>
            </a:prstGeom>
            <a:noFill/>
            <a:ln/>
          </p:spPr>
          <p:txBody>
            <a:bodyPr wrap="square" lIns="0" tIns="0" rIns="0" bIns="0" rtlCol="0" anchor="t"/>
            <a:lstStyle/>
            <a:p>
              <a:pPr algn="ctr" indent="0" marL="0">
                <a:buNone/>
              </a:pPr>
              <a:r>
                <a:rPr lang="en-US" sz="2400" u="none" dirty="0">
                  <a:solidFill>
                    <a:srgbClr val="4D4D4D"/>
                  </a:solidFill>
                  <a:latin typeface="Poppins" pitchFamily="34" charset="0"/>
                  <a:ea typeface="Poppins" pitchFamily="34" charset="-122"/>
                  <a:cs typeface="Poppins" pitchFamily="34" charset="-120"/>
                </a:rPr>
                <a:t>2017</a:t>
              </a:r>
              <a:endParaRPr lang="en-US" sz="2400" dirty="0"/>
            </a:p>
          </p:txBody>
        </p:sp>
        <p:sp>
          <p:nvSpPr>
            <p:cNvPr id="40" name="Text 25"/>
            <p:cNvSpPr/>
            <p:nvPr/>
          </p:nvSpPr>
          <p:spPr>
            <a:xfrm>
              <a:off x="8987245" y="9163050"/>
              <a:ext cx="763905" cy="563880"/>
            </a:xfrm>
            <a:prstGeom prst="rect">
              <a:avLst/>
            </a:prstGeom>
            <a:noFill/>
            <a:ln/>
          </p:spPr>
          <p:txBody>
            <a:bodyPr wrap="square" lIns="0" tIns="0" rIns="0" bIns="0" rtlCol="0" anchor="t"/>
            <a:lstStyle/>
            <a:p>
              <a:pPr algn="ctr" indent="0" marL="0">
                <a:buNone/>
              </a:pPr>
              <a:r>
                <a:rPr lang="en-US" sz="2400" u="none" dirty="0">
                  <a:solidFill>
                    <a:srgbClr val="4D4D4D"/>
                  </a:solidFill>
                  <a:latin typeface="Poppins" pitchFamily="34" charset="0"/>
                  <a:ea typeface="Poppins" pitchFamily="34" charset="-122"/>
                  <a:cs typeface="Poppins" pitchFamily="34" charset="-120"/>
                </a:rPr>
                <a:t>2018</a:t>
              </a:r>
              <a:endParaRPr lang="en-US" sz="2400" dirty="0"/>
            </a:p>
          </p:txBody>
        </p:sp>
        <p:sp>
          <p:nvSpPr>
            <p:cNvPr id="41" name="Text 26"/>
            <p:cNvSpPr/>
            <p:nvPr/>
          </p:nvSpPr>
          <p:spPr>
            <a:xfrm>
              <a:off x="10889525" y="9163050"/>
              <a:ext cx="763905" cy="563880"/>
            </a:xfrm>
            <a:prstGeom prst="rect">
              <a:avLst/>
            </a:prstGeom>
            <a:noFill/>
            <a:ln/>
          </p:spPr>
          <p:txBody>
            <a:bodyPr wrap="square" lIns="0" tIns="0" rIns="0" bIns="0" rtlCol="0" anchor="t"/>
            <a:lstStyle/>
            <a:p>
              <a:pPr algn="ctr" indent="0" marL="0">
                <a:buNone/>
              </a:pPr>
              <a:r>
                <a:rPr lang="en-US" sz="2400" u="none" dirty="0">
                  <a:solidFill>
                    <a:srgbClr val="4D4D4D"/>
                  </a:solidFill>
                  <a:latin typeface="Poppins" pitchFamily="34" charset="0"/>
                  <a:ea typeface="Poppins" pitchFamily="34" charset="-122"/>
                  <a:cs typeface="Poppins" pitchFamily="34" charset="-120"/>
                </a:rPr>
                <a:t>2019</a:t>
              </a:r>
              <a:endParaRPr lang="en-US" sz="2400" dirty="0"/>
            </a:p>
          </p:txBody>
        </p:sp>
        <p:sp>
          <p:nvSpPr>
            <p:cNvPr id="42" name="Text 27"/>
            <p:cNvSpPr/>
            <p:nvPr/>
          </p:nvSpPr>
          <p:spPr>
            <a:xfrm>
              <a:off x="12753702" y="9163050"/>
              <a:ext cx="840105" cy="563880"/>
            </a:xfrm>
            <a:prstGeom prst="rect">
              <a:avLst/>
            </a:prstGeom>
            <a:noFill/>
            <a:ln/>
          </p:spPr>
          <p:txBody>
            <a:bodyPr wrap="square" lIns="0" tIns="0" rIns="0" bIns="0" rtlCol="0" anchor="t"/>
            <a:lstStyle/>
            <a:p>
              <a:pPr algn="ctr" indent="0" marL="0">
                <a:buNone/>
              </a:pPr>
              <a:r>
                <a:rPr lang="en-US" sz="2400" u="none" dirty="0">
                  <a:solidFill>
                    <a:srgbClr val="4D4D4D"/>
                  </a:solidFill>
                  <a:latin typeface="Poppins" pitchFamily="34" charset="0"/>
                  <a:ea typeface="Poppins" pitchFamily="34" charset="-122"/>
                  <a:cs typeface="Poppins" pitchFamily="34" charset="-120"/>
                </a:rPr>
                <a:t>2020</a:t>
              </a:r>
              <a:endParaRPr lang="en-US" sz="2400" dirty="0"/>
            </a:p>
          </p:txBody>
        </p:sp>
        <p:sp>
          <p:nvSpPr>
            <p:cNvPr id="43" name="Text 28"/>
            <p:cNvSpPr/>
            <p:nvPr/>
          </p:nvSpPr>
          <p:spPr>
            <a:xfrm>
              <a:off x="14694081" y="9163050"/>
              <a:ext cx="754380" cy="563880"/>
            </a:xfrm>
            <a:prstGeom prst="rect">
              <a:avLst/>
            </a:prstGeom>
            <a:noFill/>
            <a:ln/>
          </p:spPr>
          <p:txBody>
            <a:bodyPr wrap="square" lIns="0" tIns="0" rIns="0" bIns="0" rtlCol="0" anchor="t"/>
            <a:lstStyle/>
            <a:p>
              <a:pPr algn="ctr" indent="0" marL="0">
                <a:buNone/>
              </a:pPr>
              <a:r>
                <a:rPr lang="en-US" sz="2400" u="none" dirty="0">
                  <a:solidFill>
                    <a:srgbClr val="4D4D4D"/>
                  </a:solidFill>
                  <a:latin typeface="Poppins" pitchFamily="34" charset="0"/>
                  <a:ea typeface="Poppins" pitchFamily="34" charset="-122"/>
                  <a:cs typeface="Poppins" pitchFamily="34" charset="-120"/>
                </a:rPr>
                <a:t>2021</a:t>
              </a:r>
              <a:endParaRPr lang="en-US" sz="2400" dirty="0"/>
            </a:p>
          </p:txBody>
        </p:sp>
        <p:sp>
          <p:nvSpPr>
            <p:cNvPr id="44" name="Text 29"/>
            <p:cNvSpPr/>
            <p:nvPr/>
          </p:nvSpPr>
          <p:spPr>
            <a:xfrm>
              <a:off x="4515803" y="5949315"/>
              <a:ext cx="493395" cy="67437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Comfortaa" pitchFamily="34" charset="0"/>
                  <a:ea typeface="Comfortaa" pitchFamily="34" charset="-122"/>
                  <a:cs typeface="Comfortaa" pitchFamily="34" charset="-120"/>
                </a:rPr>
                <a:t>B</a:t>
              </a:r>
              <a:endParaRPr lang="en-US" sz="3600" dirty="0"/>
            </a:p>
          </p:txBody>
        </p:sp>
        <p:sp>
          <p:nvSpPr>
            <p:cNvPr id="45" name="Text 30"/>
            <p:cNvSpPr/>
            <p:nvPr/>
          </p:nvSpPr>
          <p:spPr>
            <a:xfrm>
              <a:off x="9416415" y="6206490"/>
              <a:ext cx="521970" cy="67437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Comfortaa" pitchFamily="34" charset="0"/>
                  <a:ea typeface="Comfortaa" pitchFamily="34" charset="-122"/>
                  <a:cs typeface="Comfortaa" pitchFamily="34" charset="-120"/>
                </a:rPr>
                <a:t>C</a:t>
              </a:r>
              <a:endParaRPr lang="en-US" sz="3600" dirty="0"/>
            </a:p>
          </p:txBody>
        </p:sp>
        <p:sp>
          <p:nvSpPr>
            <p:cNvPr id="46" name="Text 31"/>
            <p:cNvSpPr/>
            <p:nvPr/>
          </p:nvSpPr>
          <p:spPr>
            <a:xfrm>
              <a:off x="12735878" y="4115753"/>
              <a:ext cx="483870" cy="674370"/>
            </a:xfrm>
            <a:prstGeom prst="rect">
              <a:avLst/>
            </a:prstGeom>
            <a:noFill/>
            <a:ln/>
          </p:spPr>
          <p:txBody>
            <a:bodyPr wrap="square" lIns="0" tIns="0" rIns="0" bIns="0" rtlCol="0" anchor="ctr"/>
            <a:lstStyle/>
            <a:p>
              <a:pPr algn="ctr" indent="0" marL="0">
                <a:buNone/>
              </a:pPr>
              <a:r>
                <a:rPr lang="en-US" sz="3600" b="1" u="none" dirty="0">
                  <a:solidFill>
                    <a:srgbClr val="4197E1"/>
                  </a:solidFill>
                  <a:latin typeface="Comfortaa" pitchFamily="34" charset="0"/>
                  <a:ea typeface="Comfortaa" pitchFamily="34" charset="-122"/>
                  <a:cs typeface="Comfortaa" pitchFamily="34" charset="-120"/>
                </a:rPr>
                <a:t>A</a:t>
              </a:r>
              <a:endParaRPr lang="en-US" sz="3600" dirty="0"/>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23875" y="0"/>
            <a:ext cx="2837669" cy="2837344"/>
          </a:xfrm>
          <a:prstGeom prst="rect">
            <a:avLst/>
          </a:prstGeom>
        </p:spPr>
      </p:pic>
      <p:pic>
        <p:nvPicPr>
          <p:cNvPr id="3" name="Image 1" descr="preencoded.png">    </p:cNvPr>
          <p:cNvPicPr>
            <a:picLocks noChangeAspect="1"/>
          </p:cNvPicPr>
          <p:nvPr/>
        </p:nvPicPr>
        <p:blipFill>
          <a:blip r:embed="rId2"/>
          <a:stretch>
            <a:fillRect/>
          </a:stretch>
        </p:blipFill>
        <p:spPr>
          <a:xfrm>
            <a:off x="11534775" y="6896100"/>
            <a:ext cx="6772275" cy="6772275"/>
          </a:xfrm>
          <a:prstGeom prst="rect">
            <a:avLst/>
          </a:prstGeom>
        </p:spPr>
      </p:pic>
      <p:pic>
        <p:nvPicPr>
          <p:cNvPr id="4" name="Image 2" descr="preencoded.png">    </p:cNvPr>
          <p:cNvPicPr>
            <a:picLocks noChangeAspect="1"/>
          </p:cNvPicPr>
          <p:nvPr/>
        </p:nvPicPr>
        <p:blipFill>
          <a:blip r:embed="rId3"/>
          <a:stretch>
            <a:fillRect/>
          </a:stretch>
        </p:blipFill>
        <p:spPr>
          <a:xfrm>
            <a:off x="13830300" y="8448675"/>
            <a:ext cx="3667125" cy="3667125"/>
          </a:xfrm>
          <a:prstGeom prst="rect">
            <a:avLst/>
          </a:prstGeom>
        </p:spPr>
      </p:pic>
      <p:pic>
        <p:nvPicPr>
          <p:cNvPr id="5" name="Image 3" descr="preencoded.png">    </p:cNvPr>
          <p:cNvPicPr>
            <a:picLocks noChangeAspect="1"/>
          </p:cNvPicPr>
          <p:nvPr/>
        </p:nvPicPr>
        <p:blipFill>
          <a:blip r:embed="rId4"/>
          <a:stretch>
            <a:fillRect/>
          </a:stretch>
        </p:blipFill>
        <p:spPr>
          <a:xfrm>
            <a:off x="12430125" y="7553325"/>
            <a:ext cx="5467350" cy="5457825"/>
          </a:xfrm>
          <a:prstGeom prst="rect">
            <a:avLst/>
          </a:prstGeom>
        </p:spPr>
      </p:pic>
      <p:grpSp>
        <p:nvGrpSpPr>
          <p:cNvPr id="46736"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52035" name="Group"/>
          <p:cNvGrpSpPr/>
          <p:nvPr/>
        </p:nvGrpSpPr>
        <p:grpSpPr>
          <a:xfrm>
            <a:off x="6677025" y="419100"/>
            <a:ext cx="4943475" cy="1343025"/>
            <a:chOff x="6677025" y="419100"/>
            <a:chExt cx="4943475" cy="1343025"/>
          </a:xfrm>
        </p:grpSpPr>
        <p:sp>
          <p:nvSpPr>
            <p:cNvPr id="8" name="Shape 1"/>
            <p:cNvSpPr/>
            <p:nvPr/>
          </p:nvSpPr>
          <p:spPr>
            <a:xfrm>
              <a:off x="6677025" y="419100"/>
              <a:ext cx="4943475" cy="1304925"/>
            </a:xfrm>
            <a:prstGeom prst="roundRect">
              <a:avLst>
                <a:gd name="adj" fmla="val 24551"/>
              </a:avLst>
            </a:prstGeom>
            <a:solidFill>
              <a:srgbClr val="FFFFFF"/>
            </a:solidFill>
            <a:ln w="38100">
              <a:solidFill>
                <a:srgbClr val="272727"/>
              </a:solidFill>
              <a:prstDash val="solid"/>
            </a:ln>
          </p:spPr>
        </p:sp>
        <p:sp>
          <p:nvSpPr>
            <p:cNvPr id="9" name="Text 2"/>
            <p:cNvSpPr/>
            <p:nvPr/>
          </p:nvSpPr>
          <p:spPr>
            <a:xfrm>
              <a:off x="7248525" y="647700"/>
              <a:ext cx="4067175" cy="1114425"/>
            </a:xfrm>
            <a:prstGeom prst="rect">
              <a:avLst/>
            </a:prstGeom>
            <a:noFill/>
            <a:ln/>
          </p:spPr>
          <p:txBody>
            <a:bodyPr wrap="square" lIns="0" tIns="0" rIns="0" bIns="0" rtlCol="0" anchor="t"/>
            <a:lstStyle/>
            <a:p>
              <a:pPr algn="l" indent="0" marL="0">
                <a:buNone/>
              </a:pPr>
              <a:r>
                <a:rPr lang="en-US" sz="6000" b="1" u="none" dirty="0">
                  <a:solidFill>
                    <a:srgbClr val="252E5B"/>
                  </a:solidFill>
                  <a:latin typeface="Comfortaa" pitchFamily="34" charset="0"/>
                  <a:ea typeface="Comfortaa" pitchFamily="34" charset="-122"/>
                  <a:cs typeface="Comfortaa" pitchFamily="34" charset="-120"/>
                </a:rPr>
                <a:t>The Team</a:t>
              </a:r>
              <a:endParaRPr lang="en-US" sz="6000" dirty="0"/>
            </a:p>
          </p:txBody>
        </p:sp>
      </p:grpSp>
      <p:grpSp>
        <p:nvGrpSpPr>
          <p:cNvPr id="82237" name="Group"/>
          <p:cNvGrpSpPr/>
          <p:nvPr/>
        </p:nvGrpSpPr>
        <p:grpSpPr>
          <a:xfrm>
            <a:off x="2621280" y="2152650"/>
            <a:ext cx="3682365" cy="7517130"/>
            <a:chOff x="2621280" y="2152650"/>
            <a:chExt cx="3682365" cy="7517130"/>
          </a:xfrm>
        </p:grpSpPr>
        <p:pic>
          <p:nvPicPr>
            <p:cNvPr id="10" name="Image 5" descr="preencoded.png">    </p:cNvPr>
            <p:cNvPicPr>
              <a:picLocks noChangeAspect="1"/>
            </p:cNvPicPr>
            <p:nvPr/>
          </p:nvPicPr>
          <p:blipFill>
            <a:blip r:embed="rId6"/>
            <a:stretch>
              <a:fillRect/>
            </a:stretch>
          </p:blipFill>
          <p:spPr>
            <a:xfrm>
              <a:off x="2667000" y="2152650"/>
              <a:ext cx="3590925" cy="6172200"/>
            </a:xfrm>
            <a:prstGeom prst="rect">
              <a:avLst/>
            </a:prstGeom>
          </p:spPr>
        </p:pic>
        <p:sp>
          <p:nvSpPr>
            <p:cNvPr id="11" name="Text 3"/>
            <p:cNvSpPr/>
            <p:nvPr/>
          </p:nvSpPr>
          <p:spPr>
            <a:xfrm>
              <a:off x="2621280" y="8477250"/>
              <a:ext cx="3682365" cy="674370"/>
            </a:xfrm>
            <a:prstGeom prst="rect">
              <a:avLst/>
            </a:prstGeom>
            <a:noFill/>
            <a:ln/>
          </p:spPr>
          <p:txBody>
            <a:bodyPr wrap="square" lIns="0" tIns="0" rIns="0" bIns="0" rtlCol="0" anchor="t"/>
            <a:lstStyle/>
            <a:p>
              <a:pPr algn="ctr" indent="0" marL="0">
                <a:buNone/>
              </a:pPr>
              <a:r>
                <a:rPr lang="en-US" sz="3600" b="1" u="none" dirty="0">
                  <a:solidFill>
                    <a:srgbClr val="0E0E0E"/>
                  </a:solidFill>
                  <a:latin typeface="Comfortaa" pitchFamily="34" charset="0"/>
                  <a:ea typeface="Comfortaa" pitchFamily="34" charset="-122"/>
                  <a:cs typeface="Comfortaa" pitchFamily="34" charset="-120"/>
                </a:rPr>
                <a:t>Eldruin</a:t>
              </a:r>
              <a:endParaRPr lang="en-US" sz="3600" dirty="0"/>
            </a:p>
          </p:txBody>
        </p:sp>
        <p:sp>
          <p:nvSpPr>
            <p:cNvPr id="12" name="Text 4"/>
            <p:cNvSpPr/>
            <p:nvPr/>
          </p:nvSpPr>
          <p:spPr>
            <a:xfrm>
              <a:off x="2636520" y="9105900"/>
              <a:ext cx="3651885"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Fire Mage</a:t>
              </a:r>
              <a:endParaRPr lang="en-US" sz="2400" dirty="0"/>
            </a:p>
          </p:txBody>
        </p:sp>
      </p:grpSp>
      <p:grpSp>
        <p:nvGrpSpPr>
          <p:cNvPr id="39098" name="Group"/>
          <p:cNvGrpSpPr/>
          <p:nvPr/>
        </p:nvGrpSpPr>
        <p:grpSpPr>
          <a:xfrm>
            <a:off x="6821805" y="2152650"/>
            <a:ext cx="3682365" cy="7517130"/>
            <a:chOff x="6821805" y="2152650"/>
            <a:chExt cx="3682365" cy="7517130"/>
          </a:xfrm>
        </p:grpSpPr>
        <p:pic>
          <p:nvPicPr>
            <p:cNvPr id="13" name="Image 6" descr="preencoded.png">    </p:cNvPr>
            <p:cNvPicPr>
              <a:picLocks noChangeAspect="1"/>
            </p:cNvPicPr>
            <p:nvPr/>
          </p:nvPicPr>
          <p:blipFill>
            <a:blip r:embed="rId7"/>
            <a:stretch>
              <a:fillRect/>
            </a:stretch>
          </p:blipFill>
          <p:spPr>
            <a:xfrm>
              <a:off x="6867525" y="2152650"/>
              <a:ext cx="3590925" cy="6172200"/>
            </a:xfrm>
            <a:prstGeom prst="rect">
              <a:avLst/>
            </a:prstGeom>
          </p:spPr>
        </p:pic>
        <p:sp>
          <p:nvSpPr>
            <p:cNvPr id="14" name="Text 5"/>
            <p:cNvSpPr/>
            <p:nvPr/>
          </p:nvSpPr>
          <p:spPr>
            <a:xfrm>
              <a:off x="6821805" y="8477250"/>
              <a:ext cx="3682365" cy="674370"/>
            </a:xfrm>
            <a:prstGeom prst="rect">
              <a:avLst/>
            </a:prstGeom>
            <a:noFill/>
            <a:ln/>
          </p:spPr>
          <p:txBody>
            <a:bodyPr wrap="square" lIns="0" tIns="0" rIns="0" bIns="0" rtlCol="0" anchor="t"/>
            <a:lstStyle/>
            <a:p>
              <a:pPr algn="ctr" indent="0" marL="0">
                <a:buNone/>
              </a:pPr>
              <a:r>
                <a:rPr lang="en-US" sz="3600" b="1" u="none" dirty="0">
                  <a:solidFill>
                    <a:srgbClr val="0E0E0E"/>
                  </a:solidFill>
                  <a:latin typeface="Comfortaa" pitchFamily="34" charset="0"/>
                  <a:ea typeface="Comfortaa" pitchFamily="34" charset="-122"/>
                  <a:cs typeface="Comfortaa" pitchFamily="34" charset="-120"/>
                </a:rPr>
                <a:t>Elementalen</a:t>
              </a:r>
              <a:endParaRPr lang="en-US" sz="3600" dirty="0"/>
            </a:p>
          </p:txBody>
        </p:sp>
        <p:sp>
          <p:nvSpPr>
            <p:cNvPr id="15" name="Text 6"/>
            <p:cNvSpPr/>
            <p:nvPr/>
          </p:nvSpPr>
          <p:spPr>
            <a:xfrm>
              <a:off x="6837045" y="9105900"/>
              <a:ext cx="3651885"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Guardian</a:t>
              </a:r>
              <a:endParaRPr lang="en-US" sz="2400" dirty="0"/>
            </a:p>
          </p:txBody>
        </p:sp>
      </p:grpSp>
      <p:grpSp>
        <p:nvGrpSpPr>
          <p:cNvPr id="31872" name="Group"/>
          <p:cNvGrpSpPr/>
          <p:nvPr/>
        </p:nvGrpSpPr>
        <p:grpSpPr>
          <a:xfrm>
            <a:off x="11022330" y="2152650"/>
            <a:ext cx="3682365" cy="7517130"/>
            <a:chOff x="11022330" y="2152650"/>
            <a:chExt cx="3682365" cy="7517130"/>
          </a:xfrm>
        </p:grpSpPr>
        <p:pic>
          <p:nvPicPr>
            <p:cNvPr id="16" name="Image 7" descr="preencoded.png">    </p:cNvPr>
            <p:cNvPicPr>
              <a:picLocks noChangeAspect="1"/>
            </p:cNvPicPr>
            <p:nvPr/>
          </p:nvPicPr>
          <p:blipFill>
            <a:blip r:embed="rId8"/>
            <a:stretch>
              <a:fillRect/>
            </a:stretch>
          </p:blipFill>
          <p:spPr>
            <a:xfrm>
              <a:off x="11068050" y="2152650"/>
              <a:ext cx="3590925" cy="6172200"/>
            </a:xfrm>
            <a:prstGeom prst="rect">
              <a:avLst/>
            </a:prstGeom>
          </p:spPr>
        </p:pic>
        <p:sp>
          <p:nvSpPr>
            <p:cNvPr id="17" name="Text 7"/>
            <p:cNvSpPr/>
            <p:nvPr/>
          </p:nvSpPr>
          <p:spPr>
            <a:xfrm>
              <a:off x="11022330" y="8477250"/>
              <a:ext cx="3682365" cy="674370"/>
            </a:xfrm>
            <a:prstGeom prst="rect">
              <a:avLst/>
            </a:prstGeom>
            <a:noFill/>
            <a:ln/>
          </p:spPr>
          <p:txBody>
            <a:bodyPr wrap="square" lIns="0" tIns="0" rIns="0" bIns="0" rtlCol="0" anchor="t"/>
            <a:lstStyle/>
            <a:p>
              <a:pPr algn="ctr" indent="0" marL="0">
                <a:buNone/>
              </a:pPr>
              <a:r>
                <a:rPr lang="en-US" sz="3600" b="1" u="none" dirty="0">
                  <a:solidFill>
                    <a:srgbClr val="0E0E0E"/>
                  </a:solidFill>
                  <a:latin typeface="Comfortaa" pitchFamily="34" charset="0"/>
                  <a:ea typeface="Comfortaa" pitchFamily="34" charset="-122"/>
                  <a:cs typeface="Comfortaa" pitchFamily="34" charset="-120"/>
                </a:rPr>
                <a:t>Lunaria</a:t>
              </a:r>
              <a:endParaRPr lang="en-US" sz="3600" dirty="0"/>
            </a:p>
          </p:txBody>
        </p:sp>
        <p:sp>
          <p:nvSpPr>
            <p:cNvPr id="18" name="Text 8"/>
            <p:cNvSpPr/>
            <p:nvPr/>
          </p:nvSpPr>
          <p:spPr>
            <a:xfrm>
              <a:off x="11037570" y="9105900"/>
              <a:ext cx="3651885"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Moon Priestess</a:t>
              </a:r>
              <a:endParaRPr lang="en-US" sz="2400" dirty="0"/>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38175" y="1428750"/>
            <a:ext cx="12268200" cy="7429500"/>
          </a:xfrm>
          <a:prstGeom prst="rect">
            <a:avLst/>
          </a:prstGeom>
        </p:spPr>
      </p:pic>
      <p:pic>
        <p:nvPicPr>
          <p:cNvPr id="3" name="Image 1" descr="preencoded.png">    </p:cNvPr>
          <p:cNvPicPr>
            <a:picLocks noChangeAspect="1"/>
          </p:cNvPicPr>
          <p:nvPr/>
        </p:nvPicPr>
        <p:blipFill>
          <a:blip r:embed="rId2"/>
          <a:stretch>
            <a:fillRect/>
          </a:stretch>
        </p:blipFill>
        <p:spPr>
          <a:xfrm>
            <a:off x="-933450" y="1733550"/>
            <a:ext cx="7410450" cy="7410450"/>
          </a:xfrm>
          <a:prstGeom prst="rect">
            <a:avLst/>
          </a:prstGeom>
        </p:spPr>
      </p:pic>
      <p:pic>
        <p:nvPicPr>
          <p:cNvPr id="4" name="Image 2" descr="preencoded.png">    </p:cNvPr>
          <p:cNvPicPr>
            <a:picLocks noChangeAspect="1"/>
          </p:cNvPicPr>
          <p:nvPr/>
        </p:nvPicPr>
        <p:blipFill>
          <a:blip r:embed="rId3"/>
          <a:stretch>
            <a:fillRect/>
          </a:stretch>
        </p:blipFill>
        <p:spPr>
          <a:xfrm rot="16753102">
            <a:off x="-3179365" y="154388"/>
            <a:ext cx="2096454" cy="2096453"/>
          </a:xfrm>
          <a:prstGeom prst="rect">
            <a:avLst/>
          </a:prstGeom>
        </p:spPr>
      </p:pic>
      <p:pic>
        <p:nvPicPr>
          <p:cNvPr id="5" name="Image 3" descr="preencoded.png">    </p:cNvPr>
          <p:cNvPicPr>
            <a:picLocks noChangeAspect="1"/>
          </p:cNvPicPr>
          <p:nvPr/>
        </p:nvPicPr>
        <p:blipFill>
          <a:blip r:embed="rId4"/>
          <a:stretch>
            <a:fillRect/>
          </a:stretch>
        </p:blipFill>
        <p:spPr>
          <a:xfrm>
            <a:off x="5829300" y="8172450"/>
            <a:ext cx="4629150" cy="1581150"/>
          </a:xfrm>
          <a:prstGeom prst="rect">
            <a:avLst/>
          </a:prstGeom>
        </p:spPr>
      </p:pic>
      <p:pic>
        <p:nvPicPr>
          <p:cNvPr id="6" name="Image 4" descr="preencoded.png">    </p:cNvPr>
          <p:cNvPicPr>
            <a:picLocks noChangeAspect="1"/>
          </p:cNvPicPr>
          <p:nvPr/>
        </p:nvPicPr>
        <p:blipFill>
          <a:blip r:embed="rId5"/>
          <a:stretch>
            <a:fillRect/>
          </a:stretch>
        </p:blipFill>
        <p:spPr>
          <a:xfrm rot="2700000">
            <a:off x="-1733032" y="8820450"/>
            <a:ext cx="367938" cy="367940"/>
          </a:xfrm>
          <a:prstGeom prst="rect">
            <a:avLst/>
          </a:prstGeom>
        </p:spPr>
      </p:pic>
      <p:pic>
        <p:nvPicPr>
          <p:cNvPr id="7" name="Image 5" descr="preencoded.png">    </p:cNvPr>
          <p:cNvPicPr>
            <a:picLocks noChangeAspect="1"/>
          </p:cNvPicPr>
          <p:nvPr/>
        </p:nvPicPr>
        <p:blipFill>
          <a:blip r:embed="rId6"/>
          <a:stretch>
            <a:fillRect/>
          </a:stretch>
        </p:blipFill>
        <p:spPr>
          <a:xfrm rot="2700000">
            <a:off x="-234617" y="9261440"/>
            <a:ext cx="244936" cy="244936"/>
          </a:xfrm>
          <a:prstGeom prst="rect">
            <a:avLst/>
          </a:prstGeom>
        </p:spPr>
      </p:pic>
      <p:pic>
        <p:nvPicPr>
          <p:cNvPr id="8" name="Image 6" descr="preencoded.png">    </p:cNvPr>
          <p:cNvPicPr>
            <a:picLocks noChangeAspect="1"/>
          </p:cNvPicPr>
          <p:nvPr/>
        </p:nvPicPr>
        <p:blipFill>
          <a:blip r:embed="rId7"/>
          <a:stretch>
            <a:fillRect/>
          </a:stretch>
        </p:blipFill>
        <p:spPr>
          <a:xfrm>
            <a:off x="1362075" y="2305050"/>
            <a:ext cx="4305300" cy="457200"/>
          </a:xfrm>
          <a:prstGeom prst="rect">
            <a:avLst/>
          </a:prstGeom>
        </p:spPr>
      </p:pic>
      <p:pic>
        <p:nvPicPr>
          <p:cNvPr id="9" name="Image 7" descr="preencoded.png">    </p:cNvPr>
          <p:cNvPicPr>
            <a:picLocks noChangeAspect="1"/>
          </p:cNvPicPr>
          <p:nvPr/>
        </p:nvPicPr>
        <p:blipFill>
          <a:blip r:embed="rId8"/>
          <a:stretch>
            <a:fillRect/>
          </a:stretch>
        </p:blipFill>
        <p:spPr>
          <a:xfrm>
            <a:off x="11286792" y="9096042"/>
            <a:ext cx="657890" cy="667416"/>
          </a:xfrm>
          <a:prstGeom prst="rect">
            <a:avLst/>
          </a:prstGeom>
        </p:spPr>
      </p:pic>
      <p:pic>
        <p:nvPicPr>
          <p:cNvPr id="10" name="Image 8" descr="preencoded.png">    </p:cNvPr>
          <p:cNvPicPr>
            <a:picLocks noChangeAspect="1"/>
          </p:cNvPicPr>
          <p:nvPr/>
        </p:nvPicPr>
        <p:blipFill>
          <a:blip r:embed="rId9"/>
          <a:stretch>
            <a:fillRect/>
          </a:stretch>
        </p:blipFill>
        <p:spPr>
          <a:xfrm>
            <a:off x="-609933" y="533067"/>
            <a:ext cx="505491" cy="505491"/>
          </a:xfrm>
          <a:prstGeom prst="rect">
            <a:avLst/>
          </a:prstGeom>
        </p:spPr>
      </p:pic>
      <p:pic>
        <p:nvPicPr>
          <p:cNvPr id="11" name="Image 9" descr="preencoded.png">    </p:cNvPr>
          <p:cNvPicPr>
            <a:picLocks noChangeAspect="1"/>
          </p:cNvPicPr>
          <p:nvPr/>
        </p:nvPicPr>
        <p:blipFill>
          <a:blip r:embed="rId10"/>
          <a:stretch>
            <a:fillRect/>
          </a:stretch>
        </p:blipFill>
        <p:spPr>
          <a:xfrm>
            <a:off x="12258675" y="-942975"/>
            <a:ext cx="38100" cy="4714875"/>
          </a:xfrm>
          <a:prstGeom prst="rect">
            <a:avLst/>
          </a:prstGeom>
        </p:spPr>
      </p:pic>
      <p:grpSp>
        <p:nvGrpSpPr>
          <p:cNvPr id="38183" name="Group"/>
          <p:cNvGrpSpPr/>
          <p:nvPr/>
        </p:nvGrpSpPr>
        <p:grpSpPr>
          <a:xfrm>
            <a:off x="17235487" y="8456817"/>
            <a:ext cx="1463470" cy="1601583"/>
            <a:chOff x="17235487" y="8456817"/>
            <a:chExt cx="1463470" cy="1601583"/>
          </a:xfrm>
        </p:grpSpPr>
        <p:pic>
          <p:nvPicPr>
            <p:cNvPr id="12" name="Image 10" descr="preencoded.png">    </p:cNvPr>
            <p:cNvPicPr>
              <a:picLocks noChangeAspect="1"/>
            </p:cNvPicPr>
            <p:nvPr/>
          </p:nvPicPr>
          <p:blipFill>
            <a:blip r:embed="rId11"/>
            <a:stretch>
              <a:fillRect/>
            </a:stretch>
          </p:blipFill>
          <p:spPr>
            <a:xfrm>
              <a:off x="17640300" y="9525000"/>
              <a:ext cx="533400" cy="533400"/>
            </a:xfrm>
            <a:prstGeom prst="rect">
              <a:avLst/>
            </a:prstGeom>
          </p:spPr>
        </p:pic>
        <p:sp>
          <p:nvSpPr>
            <p:cNvPr id="13"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83703" name="Group"/>
          <p:cNvGrpSpPr/>
          <p:nvPr/>
        </p:nvGrpSpPr>
        <p:grpSpPr>
          <a:xfrm>
            <a:off x="866775" y="2276475"/>
            <a:ext cx="8319135" cy="5840730"/>
            <a:chOff x="866775" y="2276475"/>
            <a:chExt cx="8319135" cy="5840730"/>
          </a:xfrm>
        </p:grpSpPr>
        <p:sp>
          <p:nvSpPr>
            <p:cNvPr id="14" name="Shape 1"/>
            <p:cNvSpPr/>
            <p:nvPr/>
          </p:nvSpPr>
          <p:spPr>
            <a:xfrm>
              <a:off x="866775" y="2276475"/>
              <a:ext cx="8124825" cy="2152650"/>
            </a:xfrm>
            <a:prstGeom prst="roundRect">
              <a:avLst>
                <a:gd name="adj" fmla="val 9022"/>
              </a:avLst>
            </a:prstGeom>
            <a:solidFill>
              <a:srgbClr val="FFFFFF"/>
            </a:solidFill>
            <a:ln w="38100">
              <a:solidFill>
                <a:srgbClr val="272727"/>
              </a:solidFill>
              <a:prstDash val="solid"/>
            </a:ln>
          </p:spPr>
        </p:sp>
        <p:sp>
          <p:nvSpPr>
            <p:cNvPr id="15" name="Text 2"/>
            <p:cNvSpPr/>
            <p:nvPr/>
          </p:nvSpPr>
          <p:spPr>
            <a:xfrm>
              <a:off x="1438275" y="2505075"/>
              <a:ext cx="7248525" cy="1962150"/>
            </a:xfrm>
            <a:prstGeom prst="rect">
              <a:avLst/>
            </a:prstGeom>
            <a:noFill/>
            <a:ln/>
          </p:spPr>
          <p:txBody>
            <a:bodyPr wrap="square" lIns="0" tIns="0" rIns="0" bIns="0" rtlCol="0" anchor="t"/>
            <a:lstStyle/>
            <a:p>
              <a:pPr algn="l" indent="0" marL="0">
                <a:buNone/>
              </a:pPr>
              <a:r>
                <a:rPr lang="en-US" sz="6000" b="1" u="none" dirty="0">
                  <a:solidFill>
                    <a:srgbClr val="252E5B"/>
                  </a:solidFill>
                  <a:latin typeface="Comfortaa" pitchFamily="34" charset="0"/>
                  <a:ea typeface="Comfortaa" pitchFamily="34" charset="-122"/>
                  <a:cs typeface="Comfortaa" pitchFamily="34" charset="-120"/>
                </a:rPr>
                <a:t>Thank you for</a:t>
              </a:r>
              <a:endParaRPr lang="en-US" sz="6000" dirty="0"/>
            </a:p>
            <a:p>
              <a:pPr algn="l" indent="0" marL="0">
                <a:buNone/>
              </a:pPr>
              <a:r>
                <a:rPr lang="en-US" sz="6000" b="1" u="none" dirty="0">
                  <a:solidFill>
                    <a:srgbClr val="252E5B"/>
                  </a:solidFill>
                  <a:latin typeface="Comfortaa" pitchFamily="34" charset="0"/>
                  <a:ea typeface="Comfortaa" pitchFamily="34" charset="-122"/>
                  <a:cs typeface="Comfortaa" pitchFamily="34" charset="-120"/>
                </a:rPr>
                <a:t>choosing EaTemp</a:t>
              </a:r>
              <a:endParaRPr lang="en-US" sz="6000" dirty="0"/>
            </a:p>
          </p:txBody>
        </p:sp>
        <p:sp>
          <p:nvSpPr>
            <p:cNvPr id="16" name="Text 3"/>
            <p:cNvSpPr/>
            <p:nvPr/>
          </p:nvSpPr>
          <p:spPr>
            <a:xfrm>
              <a:off x="866775" y="4886325"/>
              <a:ext cx="8319135" cy="3230880"/>
            </a:xfrm>
            <a:prstGeom prst="rect">
              <a:avLst/>
            </a:prstGeom>
            <a:noFill/>
            <a:ln/>
          </p:spPr>
          <p:txBody>
            <a:bodyPr wrap="square" lIns="0" tIns="0" rIns="0" bIns="0" rtlCol="0" anchor="t"/>
            <a:lstStyle/>
            <a:p>
              <a:pPr algn="l" indent="0" marL="0">
                <a:spcAft>
                  <a:spcPts val="1200"/>
                </a:spcAft>
                <a:buNone/>
              </a:pPr>
              <a:r>
                <a:rPr lang="en-US" sz="2400" u="none" dirty="0">
                  <a:solidFill>
                    <a:srgbClr val="0E0E0E"/>
                  </a:solidFill>
                  <a:latin typeface="Poppins" pitchFamily="34" charset="0"/>
                  <a:ea typeface="Poppins" pitchFamily="34" charset="-122"/>
                  <a:cs typeface="Poppins" pitchFamily="34" charset="-120"/>
                </a:rPr>
                <a:t>We offer free and high-quality slides templates for your presentations. We appreciate you choosing us and hope our templates have been helpful. </a:t>
              </a:r>
              <a:endParaRPr lang="en-US" sz="2400" dirty="0"/>
            </a:p>
            <a:p>
              <a:pPr algn="l" indent="0" marL="0">
                <a:spcAft>
                  <a:spcPts val="1200"/>
                </a:spcAft>
                <a:buNone/>
              </a:pPr>
              <a:r>
                <a:rPr lang="en-US" sz="2400" u="none" dirty="0">
                  <a:solidFill>
                    <a:srgbClr val="0E0E0E"/>
                  </a:solidFill>
                  <a:latin typeface="Poppins" pitchFamily="34" charset="0"/>
                  <a:ea typeface="Poppins" pitchFamily="34" charset="-122"/>
                  <a:cs typeface="Poppins" pitchFamily="34" charset="-120"/>
                </a:rPr>
                <a:t>As a new website, we rely on your support to grow, so please help us by sharing our site with your friends and colleagues. </a:t>
              </a:r>
              <a:endParaRPr lang="en-US" sz="2400" dirty="0"/>
            </a:p>
          </p:txBody>
        </p:sp>
      </p:grpSp>
      <p:sp>
        <p:nvSpPr>
          <p:cNvPr id="17" name="Text 4"/>
          <p:cNvSpPr/>
          <p:nvPr/>
        </p:nvSpPr>
        <p:spPr>
          <a:xfrm rot="16200000">
            <a:off x="16649700" y="6168390"/>
            <a:ext cx="2737485" cy="356235"/>
          </a:xfrm>
          <a:prstGeom prst="rect">
            <a:avLst/>
          </a:prstGeom>
          <a:noFill/>
          <a:ln/>
        </p:spPr>
        <p:txBody>
          <a:bodyPr wrap="square" lIns="0" tIns="0" rIns="0" bIns="0" rtlCol="0" anchor="t"/>
          <a:lstStyle/>
          <a:p>
            <a:pPr algn="l" indent="0" marL="0">
              <a:buNone/>
            </a:pPr>
            <a:r>
              <a:rPr lang="en-US" sz="1800" u="none" dirty="0">
                <a:solidFill>
                  <a:srgbClr val="000000"/>
                </a:solidFill>
                <a:latin typeface="Inter" pitchFamily="34" charset="0"/>
                <a:ea typeface="Inter" pitchFamily="34" charset="-122"/>
                <a:cs typeface="Inter" pitchFamily="34" charset="-120"/>
              </a:rPr>
              <a:t>Credit | Image: </a:t>
            </a:r>
            <a:pPr algn="l" indent="0" marL="0">
              <a:buNone/>
            </a:pPr>
            <a:r>
              <a:rPr lang="en-US" sz="1800" u="sng" dirty="0">
                <a:solidFill>
                  <a:srgbClr val="000000"/>
                </a:solidFill>
                <a:uFill>
                  <a:solidFill>
                    <a:srgbClr val="00FF00"/>
                  </a:solidFill>
                </a:uFill>
                <a:latin typeface="Inter" pitchFamily="34" charset="0"/>
                <a:ea typeface="Inter" pitchFamily="34" charset="-122"/>
                <a:cs typeface="Inter" pitchFamily="34" charset="-120"/>
                <a:hlinkClick r:id="rId12" invalidUrl="" action="" tgtFrame="" tooltip="" history="1" highlightClick="0" endSnd="0">
                  <a:extLst>
                    <a:ext uri="{A12FA001-AC4F-418D-AE19-62706E023703}">
                      <ahyp:hlinkClr xmlns:ahyp="http://schemas.microsoft.com/office/drawing/2018/hyperlinkcolor" val="tx"/>
                    </a:ext>
                  </a:extLst>
                </a:hlinkClick>
              </a:rPr>
              <a:t>Unsplash</a:t>
            </a:r>
            <a:pPr algn="l" indent="0" marL="0">
              <a:buNone/>
            </a:pPr>
            <a:r>
              <a:rPr lang="en-US" sz="1800" u="none" dirty="0">
                <a:solidFill>
                  <a:srgbClr val="000000"/>
                </a:solidFill>
                <a:latin typeface="Inter" pitchFamily="34" charset="0"/>
                <a:ea typeface="Inter" pitchFamily="34" charset="-122"/>
                <a:cs typeface="Inter" pitchFamily="34" charset="-120"/>
              </a:rPr>
              <a:t> </a:t>
            </a:r>
            <a:endParaRPr lang="en-US" sz="1800" dirty="0"/>
          </a:p>
        </p:txBody>
      </p:sp>
      <p:pic>
        <p:nvPicPr>
          <p:cNvPr id="18" name="Image 11" descr="preencoded.png">    </p:cNvPr>
          <p:cNvPicPr>
            <a:picLocks noChangeAspect="1"/>
          </p:cNvPicPr>
          <p:nvPr/>
        </p:nvPicPr>
        <p:blipFill>
          <a:blip r:embed="rId13"/>
          <a:stretch>
            <a:fillRect/>
          </a:stretch>
        </p:blipFill>
        <p:spPr>
          <a:xfrm>
            <a:off x="9467850" y="2409825"/>
            <a:ext cx="8058150" cy="62103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2700000">
            <a:off x="578601" y="7322298"/>
            <a:ext cx="1138053" cy="1138054"/>
          </a:xfrm>
          <a:prstGeom prst="rect">
            <a:avLst/>
          </a:prstGeom>
        </p:spPr>
      </p:pic>
      <p:pic>
        <p:nvPicPr>
          <p:cNvPr id="3" name="Image 1" descr="preencoded.png">    </p:cNvPr>
          <p:cNvPicPr>
            <a:picLocks noChangeAspect="1"/>
          </p:cNvPicPr>
          <p:nvPr/>
        </p:nvPicPr>
        <p:blipFill>
          <a:blip r:embed="rId2"/>
          <a:stretch>
            <a:fillRect/>
          </a:stretch>
        </p:blipFill>
        <p:spPr>
          <a:xfrm>
            <a:off x="2628905" y="9020175"/>
            <a:ext cx="1009650" cy="1009650"/>
          </a:xfrm>
          <a:prstGeom prst="rect">
            <a:avLst/>
          </a:prstGeom>
        </p:spPr>
      </p:pic>
      <p:pic>
        <p:nvPicPr>
          <p:cNvPr id="4" name="Image 2" descr="preencoded.png">    </p:cNvPr>
          <p:cNvPicPr>
            <a:picLocks noChangeAspect="1"/>
          </p:cNvPicPr>
          <p:nvPr/>
        </p:nvPicPr>
        <p:blipFill>
          <a:blip r:embed="rId3"/>
          <a:stretch>
            <a:fillRect/>
          </a:stretch>
        </p:blipFill>
        <p:spPr>
          <a:xfrm>
            <a:off x="4038605" y="7886700"/>
            <a:ext cx="590550" cy="590550"/>
          </a:xfrm>
          <a:prstGeom prst="rect">
            <a:avLst/>
          </a:prstGeom>
        </p:spPr>
      </p:pic>
      <p:pic>
        <p:nvPicPr>
          <p:cNvPr id="5" name="Image 3" descr="preencoded.png">    </p:cNvPr>
          <p:cNvPicPr>
            <a:picLocks noChangeAspect="1"/>
          </p:cNvPicPr>
          <p:nvPr/>
        </p:nvPicPr>
        <p:blipFill>
          <a:blip r:embed="rId4"/>
          <a:stretch>
            <a:fillRect/>
          </a:stretch>
        </p:blipFill>
        <p:spPr>
          <a:xfrm>
            <a:off x="14173200" y="-1771650"/>
            <a:ext cx="5305425" cy="5305425"/>
          </a:xfrm>
          <a:prstGeom prst="rect">
            <a:avLst/>
          </a:prstGeom>
        </p:spPr>
      </p:pic>
      <p:grpSp>
        <p:nvGrpSpPr>
          <p:cNvPr id="66313"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96431" name="Group"/>
          <p:cNvGrpSpPr/>
          <p:nvPr/>
        </p:nvGrpSpPr>
        <p:grpSpPr>
          <a:xfrm>
            <a:off x="6610350" y="3390900"/>
            <a:ext cx="5577840" cy="1240155"/>
            <a:chOff x="6610350" y="3390900"/>
            <a:chExt cx="5577840" cy="1240155"/>
          </a:xfrm>
        </p:grpSpPr>
        <p:sp>
          <p:nvSpPr>
            <p:cNvPr id="8" name="Shape 1"/>
            <p:cNvSpPr/>
            <p:nvPr/>
          </p:nvSpPr>
          <p:spPr>
            <a:xfrm>
              <a:off x="6610350" y="3390900"/>
              <a:ext cx="1219200" cy="1219200"/>
            </a:xfrm>
            <a:prstGeom prst="ellipse">
              <a:avLst/>
            </a:prstGeom>
            <a:solidFill>
              <a:srgbClr val="FFFFFF"/>
            </a:solidFill>
            <a:ln w="38100">
              <a:solidFill>
                <a:srgbClr val="272727"/>
              </a:solidFill>
              <a:prstDash val="solid"/>
            </a:ln>
          </p:spPr>
        </p:sp>
        <p:sp>
          <p:nvSpPr>
            <p:cNvPr id="9" name="Text 2"/>
            <p:cNvSpPr/>
            <p:nvPr/>
          </p:nvSpPr>
          <p:spPr>
            <a:xfrm>
              <a:off x="6925628" y="3663315"/>
              <a:ext cx="588645" cy="674370"/>
            </a:xfrm>
            <a:prstGeom prst="rect">
              <a:avLst/>
            </a:prstGeom>
            <a:noFill/>
            <a:ln/>
          </p:spPr>
          <p:txBody>
            <a:bodyPr wrap="square" lIns="0" tIns="0" rIns="0" bIns="0" rtlCol="0" anchor="ctr"/>
            <a:lstStyle/>
            <a:p>
              <a:pPr algn="ctr" indent="0" marL="0">
                <a:buNone/>
              </a:pPr>
              <a:r>
                <a:rPr lang="en-US" sz="3600" b="1" u="none" dirty="0">
                  <a:solidFill>
                    <a:srgbClr val="000000"/>
                  </a:solidFill>
                  <a:latin typeface="Comfortaa" pitchFamily="34" charset="0"/>
                  <a:ea typeface="Comfortaa" pitchFamily="34" charset="-122"/>
                  <a:cs typeface="Comfortaa" pitchFamily="34" charset="-120"/>
                </a:rPr>
                <a:t>01</a:t>
              </a:r>
              <a:endParaRPr lang="en-US" sz="3600" dirty="0"/>
            </a:p>
          </p:txBody>
        </p:sp>
        <p:sp>
          <p:nvSpPr>
            <p:cNvPr id="10" name="Text 3"/>
            <p:cNvSpPr/>
            <p:nvPr/>
          </p:nvSpPr>
          <p:spPr>
            <a:xfrm>
              <a:off x="7981950" y="3476625"/>
              <a:ext cx="4206240"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Introduction</a:t>
              </a:r>
              <a:endParaRPr lang="en-US" sz="3600" dirty="0"/>
            </a:p>
          </p:txBody>
        </p:sp>
        <p:sp>
          <p:nvSpPr>
            <p:cNvPr id="11" name="Text 4"/>
            <p:cNvSpPr/>
            <p:nvPr/>
          </p:nvSpPr>
          <p:spPr>
            <a:xfrm>
              <a:off x="7981950" y="406717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Extraordinary Realm</a:t>
              </a:r>
              <a:endParaRPr lang="en-US" sz="2400" dirty="0"/>
            </a:p>
          </p:txBody>
        </p:sp>
      </p:grpSp>
      <p:grpSp>
        <p:nvGrpSpPr>
          <p:cNvPr id="37641" name="Group"/>
          <p:cNvGrpSpPr/>
          <p:nvPr/>
        </p:nvGrpSpPr>
        <p:grpSpPr>
          <a:xfrm>
            <a:off x="12211050" y="3390900"/>
            <a:ext cx="5577840" cy="1240155"/>
            <a:chOff x="12211050" y="3390900"/>
            <a:chExt cx="5577840" cy="1240155"/>
          </a:xfrm>
        </p:grpSpPr>
        <p:sp>
          <p:nvSpPr>
            <p:cNvPr id="12" name="Shape 5"/>
            <p:cNvSpPr/>
            <p:nvPr/>
          </p:nvSpPr>
          <p:spPr>
            <a:xfrm>
              <a:off x="12211050" y="3390900"/>
              <a:ext cx="1219200" cy="1219200"/>
            </a:xfrm>
            <a:prstGeom prst="rect">
              <a:avLst/>
            </a:prstGeom>
            <a:solidFill>
              <a:srgbClr val="FFFFFF"/>
            </a:solidFill>
            <a:ln w="38100">
              <a:solidFill>
                <a:srgbClr val="272727"/>
              </a:solidFill>
              <a:prstDash val="solid"/>
            </a:ln>
          </p:spPr>
        </p:sp>
        <p:sp>
          <p:nvSpPr>
            <p:cNvPr id="13" name="Text 6"/>
            <p:cNvSpPr/>
            <p:nvPr/>
          </p:nvSpPr>
          <p:spPr>
            <a:xfrm>
              <a:off x="12473940" y="3663315"/>
              <a:ext cx="693420" cy="674370"/>
            </a:xfrm>
            <a:prstGeom prst="rect">
              <a:avLst/>
            </a:prstGeom>
            <a:noFill/>
            <a:ln/>
          </p:spPr>
          <p:txBody>
            <a:bodyPr wrap="square" lIns="0" tIns="0" rIns="0" bIns="0" rtlCol="0" anchor="ctr"/>
            <a:lstStyle/>
            <a:p>
              <a:pPr algn="ctr" indent="0" marL="0">
                <a:buNone/>
              </a:pPr>
              <a:r>
                <a:rPr lang="en-US" sz="3600" b="1" u="none" dirty="0">
                  <a:solidFill>
                    <a:srgbClr val="000000"/>
                  </a:solidFill>
                  <a:latin typeface="Comfortaa" pitchFamily="34" charset="0"/>
                  <a:ea typeface="Comfortaa" pitchFamily="34" charset="-122"/>
                  <a:cs typeface="Comfortaa" pitchFamily="34" charset="-120"/>
                </a:rPr>
                <a:t>02</a:t>
              </a:r>
              <a:endParaRPr lang="en-US" sz="3600" dirty="0"/>
            </a:p>
          </p:txBody>
        </p:sp>
        <p:sp>
          <p:nvSpPr>
            <p:cNvPr id="14" name="Text 7"/>
            <p:cNvSpPr/>
            <p:nvPr/>
          </p:nvSpPr>
          <p:spPr>
            <a:xfrm>
              <a:off x="13582650" y="3476625"/>
              <a:ext cx="4206240"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Encounters</a:t>
              </a:r>
              <a:endParaRPr lang="en-US" sz="3600" dirty="0"/>
            </a:p>
          </p:txBody>
        </p:sp>
        <p:sp>
          <p:nvSpPr>
            <p:cNvPr id="15" name="Text 8"/>
            <p:cNvSpPr/>
            <p:nvPr/>
          </p:nvSpPr>
          <p:spPr>
            <a:xfrm>
              <a:off x="13582650" y="406717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Unicorn Sightings</a:t>
              </a:r>
              <a:endParaRPr lang="en-US" sz="2400" dirty="0"/>
            </a:p>
          </p:txBody>
        </p:sp>
      </p:grpSp>
      <p:grpSp>
        <p:nvGrpSpPr>
          <p:cNvPr id="41382" name="Group"/>
          <p:cNvGrpSpPr/>
          <p:nvPr/>
        </p:nvGrpSpPr>
        <p:grpSpPr>
          <a:xfrm>
            <a:off x="6610350" y="5629275"/>
            <a:ext cx="5577840" cy="1240155"/>
            <a:chOff x="6610350" y="5629275"/>
            <a:chExt cx="5577840" cy="1240155"/>
          </a:xfrm>
        </p:grpSpPr>
        <p:sp>
          <p:nvSpPr>
            <p:cNvPr id="16" name="Shape 9"/>
            <p:cNvSpPr/>
            <p:nvPr/>
          </p:nvSpPr>
          <p:spPr>
            <a:xfrm>
              <a:off x="6610350" y="5629275"/>
              <a:ext cx="1219200" cy="1219200"/>
            </a:xfrm>
            <a:prstGeom prst="rect">
              <a:avLst/>
            </a:prstGeom>
            <a:solidFill>
              <a:srgbClr val="FFFFFF"/>
            </a:solidFill>
            <a:ln w="38100">
              <a:solidFill>
                <a:srgbClr val="272727"/>
              </a:solidFill>
              <a:prstDash val="solid"/>
            </a:ln>
          </p:spPr>
        </p:sp>
        <p:sp>
          <p:nvSpPr>
            <p:cNvPr id="17" name="Text 10"/>
            <p:cNvSpPr/>
            <p:nvPr/>
          </p:nvSpPr>
          <p:spPr>
            <a:xfrm>
              <a:off x="6868478" y="5901690"/>
              <a:ext cx="702945" cy="674370"/>
            </a:xfrm>
            <a:prstGeom prst="rect">
              <a:avLst/>
            </a:prstGeom>
            <a:noFill/>
            <a:ln/>
          </p:spPr>
          <p:txBody>
            <a:bodyPr wrap="square" lIns="0" tIns="0" rIns="0" bIns="0" rtlCol="0" anchor="ctr"/>
            <a:lstStyle/>
            <a:p>
              <a:pPr algn="ctr" indent="0" marL="0">
                <a:buNone/>
              </a:pPr>
              <a:r>
                <a:rPr lang="en-US" sz="3600" b="1" u="none" dirty="0">
                  <a:solidFill>
                    <a:srgbClr val="000000"/>
                  </a:solidFill>
                  <a:latin typeface="Comfortaa" pitchFamily="34" charset="0"/>
                  <a:ea typeface="Comfortaa" pitchFamily="34" charset="-122"/>
                  <a:cs typeface="Comfortaa" pitchFamily="34" charset="-120"/>
                </a:rPr>
                <a:t>03</a:t>
              </a:r>
              <a:endParaRPr lang="en-US" sz="3600" dirty="0"/>
            </a:p>
          </p:txBody>
        </p:sp>
        <p:sp>
          <p:nvSpPr>
            <p:cNvPr id="18" name="Text 11"/>
            <p:cNvSpPr/>
            <p:nvPr/>
          </p:nvSpPr>
          <p:spPr>
            <a:xfrm>
              <a:off x="7981950" y="5715000"/>
              <a:ext cx="4206240"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Wonders</a:t>
              </a:r>
              <a:endParaRPr lang="en-US" sz="3600" dirty="0"/>
            </a:p>
          </p:txBody>
        </p:sp>
        <p:sp>
          <p:nvSpPr>
            <p:cNvPr id="19" name="Text 12"/>
            <p:cNvSpPr/>
            <p:nvPr/>
          </p:nvSpPr>
          <p:spPr>
            <a:xfrm>
              <a:off x="7981950" y="6305550"/>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Wishes Granted</a:t>
              </a:r>
              <a:endParaRPr lang="en-US" sz="2400" dirty="0"/>
            </a:p>
          </p:txBody>
        </p:sp>
      </p:grpSp>
      <p:grpSp>
        <p:nvGrpSpPr>
          <p:cNvPr id="80498" name="Group"/>
          <p:cNvGrpSpPr/>
          <p:nvPr/>
        </p:nvGrpSpPr>
        <p:grpSpPr>
          <a:xfrm>
            <a:off x="12211050" y="5629275"/>
            <a:ext cx="5577840" cy="1240155"/>
            <a:chOff x="12211050" y="5629275"/>
            <a:chExt cx="5577840" cy="1240155"/>
          </a:xfrm>
        </p:grpSpPr>
        <p:sp>
          <p:nvSpPr>
            <p:cNvPr id="20" name="Shape 13"/>
            <p:cNvSpPr/>
            <p:nvPr/>
          </p:nvSpPr>
          <p:spPr>
            <a:xfrm>
              <a:off x="12211050" y="5629275"/>
              <a:ext cx="1219200" cy="1219200"/>
            </a:xfrm>
            <a:prstGeom prst="ellipse">
              <a:avLst/>
            </a:prstGeom>
            <a:solidFill>
              <a:srgbClr val="FFFFFF"/>
            </a:solidFill>
            <a:ln w="38100">
              <a:solidFill>
                <a:srgbClr val="272727"/>
              </a:solidFill>
              <a:prstDash val="solid"/>
            </a:ln>
          </p:spPr>
        </p:sp>
        <p:sp>
          <p:nvSpPr>
            <p:cNvPr id="21" name="Text 14"/>
            <p:cNvSpPr/>
            <p:nvPr/>
          </p:nvSpPr>
          <p:spPr>
            <a:xfrm>
              <a:off x="12454890" y="5901690"/>
              <a:ext cx="731520" cy="674370"/>
            </a:xfrm>
            <a:prstGeom prst="rect">
              <a:avLst/>
            </a:prstGeom>
            <a:noFill/>
            <a:ln/>
          </p:spPr>
          <p:txBody>
            <a:bodyPr wrap="square" lIns="0" tIns="0" rIns="0" bIns="0" rtlCol="0" anchor="ctr"/>
            <a:lstStyle/>
            <a:p>
              <a:pPr algn="ctr" indent="0" marL="0">
                <a:buNone/>
              </a:pPr>
              <a:r>
                <a:rPr lang="en-US" sz="3600" b="1" u="none" dirty="0">
                  <a:solidFill>
                    <a:srgbClr val="000000"/>
                  </a:solidFill>
                  <a:latin typeface="Comfortaa" pitchFamily="34" charset="0"/>
                  <a:ea typeface="Comfortaa" pitchFamily="34" charset="-122"/>
                  <a:cs typeface="Comfortaa" pitchFamily="34" charset="-120"/>
                </a:rPr>
                <a:t>04</a:t>
              </a:r>
              <a:endParaRPr lang="en-US" sz="3600" dirty="0"/>
            </a:p>
          </p:txBody>
        </p:sp>
        <p:sp>
          <p:nvSpPr>
            <p:cNvPr id="22" name="Text 15"/>
            <p:cNvSpPr/>
            <p:nvPr/>
          </p:nvSpPr>
          <p:spPr>
            <a:xfrm>
              <a:off x="13582650" y="5715000"/>
              <a:ext cx="4206240"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Magic</a:t>
              </a:r>
              <a:endParaRPr lang="en-US" sz="3600" dirty="0"/>
            </a:p>
          </p:txBody>
        </p:sp>
        <p:sp>
          <p:nvSpPr>
            <p:cNvPr id="23" name="Text 16"/>
            <p:cNvSpPr/>
            <p:nvPr/>
          </p:nvSpPr>
          <p:spPr>
            <a:xfrm>
              <a:off x="13582650" y="6305550"/>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Spellcasting</a:t>
              </a:r>
              <a:endParaRPr lang="en-US" sz="2400" dirty="0"/>
            </a:p>
          </p:txBody>
        </p:sp>
      </p:grpSp>
      <p:grpSp>
        <p:nvGrpSpPr>
          <p:cNvPr id="38612" name="Group"/>
          <p:cNvGrpSpPr/>
          <p:nvPr/>
        </p:nvGrpSpPr>
        <p:grpSpPr>
          <a:xfrm>
            <a:off x="6610350" y="7867650"/>
            <a:ext cx="5577840" cy="1240155"/>
            <a:chOff x="6610350" y="7867650"/>
            <a:chExt cx="5577840" cy="1240155"/>
          </a:xfrm>
        </p:grpSpPr>
        <p:sp>
          <p:nvSpPr>
            <p:cNvPr id="24" name="Shape 17"/>
            <p:cNvSpPr/>
            <p:nvPr/>
          </p:nvSpPr>
          <p:spPr>
            <a:xfrm>
              <a:off x="6610350" y="7867650"/>
              <a:ext cx="1219200" cy="1219200"/>
            </a:xfrm>
            <a:prstGeom prst="ellipse">
              <a:avLst/>
            </a:prstGeom>
            <a:solidFill>
              <a:srgbClr val="FFFFFF"/>
            </a:solidFill>
            <a:ln w="38100">
              <a:solidFill>
                <a:srgbClr val="272727"/>
              </a:solidFill>
              <a:prstDash val="solid"/>
            </a:ln>
          </p:spPr>
        </p:sp>
        <p:sp>
          <p:nvSpPr>
            <p:cNvPr id="25" name="Text 18"/>
            <p:cNvSpPr/>
            <p:nvPr/>
          </p:nvSpPr>
          <p:spPr>
            <a:xfrm>
              <a:off x="6863715" y="8140065"/>
              <a:ext cx="712470" cy="674370"/>
            </a:xfrm>
            <a:prstGeom prst="rect">
              <a:avLst/>
            </a:prstGeom>
            <a:noFill/>
            <a:ln/>
          </p:spPr>
          <p:txBody>
            <a:bodyPr wrap="square" lIns="0" tIns="0" rIns="0" bIns="0" rtlCol="0" anchor="ctr"/>
            <a:lstStyle/>
            <a:p>
              <a:pPr algn="ctr" indent="0" marL="0">
                <a:buNone/>
              </a:pPr>
              <a:r>
                <a:rPr lang="en-US" sz="3600" b="1" u="none" dirty="0">
                  <a:solidFill>
                    <a:srgbClr val="000000"/>
                  </a:solidFill>
                  <a:latin typeface="Comfortaa" pitchFamily="34" charset="0"/>
                  <a:ea typeface="Comfortaa" pitchFamily="34" charset="-122"/>
                  <a:cs typeface="Comfortaa" pitchFamily="34" charset="-120"/>
                </a:rPr>
                <a:t>05</a:t>
              </a:r>
              <a:endParaRPr lang="en-US" sz="3600" dirty="0"/>
            </a:p>
          </p:txBody>
        </p:sp>
        <p:sp>
          <p:nvSpPr>
            <p:cNvPr id="26" name="Text 19"/>
            <p:cNvSpPr/>
            <p:nvPr/>
          </p:nvSpPr>
          <p:spPr>
            <a:xfrm>
              <a:off x="7981950" y="7953375"/>
              <a:ext cx="4206240"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Adventure</a:t>
              </a:r>
              <a:endParaRPr lang="en-US" sz="3600" dirty="0"/>
            </a:p>
          </p:txBody>
        </p:sp>
        <p:sp>
          <p:nvSpPr>
            <p:cNvPr id="27" name="Text 20"/>
            <p:cNvSpPr/>
            <p:nvPr/>
          </p:nvSpPr>
          <p:spPr>
            <a:xfrm>
              <a:off x="7981950" y="854392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Happily Ever After</a:t>
              </a:r>
              <a:endParaRPr lang="en-US" sz="2400" dirty="0"/>
            </a:p>
          </p:txBody>
        </p:sp>
      </p:grpSp>
      <p:grpSp>
        <p:nvGrpSpPr>
          <p:cNvPr id="10774" name="Group"/>
          <p:cNvGrpSpPr/>
          <p:nvPr/>
        </p:nvGrpSpPr>
        <p:grpSpPr>
          <a:xfrm>
            <a:off x="12211050" y="7867650"/>
            <a:ext cx="5577840" cy="1240155"/>
            <a:chOff x="12211050" y="7867650"/>
            <a:chExt cx="5577840" cy="1240155"/>
          </a:xfrm>
        </p:grpSpPr>
        <p:sp>
          <p:nvSpPr>
            <p:cNvPr id="28" name="Shape 21"/>
            <p:cNvSpPr/>
            <p:nvPr/>
          </p:nvSpPr>
          <p:spPr>
            <a:xfrm>
              <a:off x="12211050" y="7867650"/>
              <a:ext cx="1219200" cy="1219200"/>
            </a:xfrm>
            <a:prstGeom prst="rect">
              <a:avLst/>
            </a:prstGeom>
            <a:solidFill>
              <a:srgbClr val="FFFFFF"/>
            </a:solidFill>
            <a:ln w="38100">
              <a:solidFill>
                <a:srgbClr val="272727"/>
              </a:solidFill>
              <a:prstDash val="solid"/>
            </a:ln>
          </p:spPr>
        </p:sp>
        <p:sp>
          <p:nvSpPr>
            <p:cNvPr id="29" name="Text 22"/>
            <p:cNvSpPr/>
            <p:nvPr/>
          </p:nvSpPr>
          <p:spPr>
            <a:xfrm>
              <a:off x="12473940" y="8140065"/>
              <a:ext cx="693420" cy="674370"/>
            </a:xfrm>
            <a:prstGeom prst="rect">
              <a:avLst/>
            </a:prstGeom>
            <a:noFill/>
            <a:ln/>
          </p:spPr>
          <p:txBody>
            <a:bodyPr wrap="square" lIns="0" tIns="0" rIns="0" bIns="0" rtlCol="0" anchor="ctr"/>
            <a:lstStyle/>
            <a:p>
              <a:pPr algn="ctr" indent="0" marL="0">
                <a:buNone/>
              </a:pPr>
              <a:r>
                <a:rPr lang="en-US" sz="3600" b="1" u="none" dirty="0">
                  <a:solidFill>
                    <a:srgbClr val="000000"/>
                  </a:solidFill>
                  <a:latin typeface="Comfortaa" pitchFamily="34" charset="0"/>
                  <a:ea typeface="Comfortaa" pitchFamily="34" charset="-122"/>
                  <a:cs typeface="Comfortaa" pitchFamily="34" charset="-120"/>
                </a:rPr>
                <a:t>06</a:t>
              </a:r>
              <a:endParaRPr lang="en-US" sz="3600" dirty="0"/>
            </a:p>
          </p:txBody>
        </p:sp>
        <p:sp>
          <p:nvSpPr>
            <p:cNvPr id="30" name="Text 23"/>
            <p:cNvSpPr/>
            <p:nvPr/>
          </p:nvSpPr>
          <p:spPr>
            <a:xfrm>
              <a:off x="13582650" y="7953375"/>
              <a:ext cx="4206240"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Conclusion</a:t>
              </a:r>
              <a:endParaRPr lang="en-US" sz="3600" dirty="0"/>
            </a:p>
          </p:txBody>
        </p:sp>
        <p:sp>
          <p:nvSpPr>
            <p:cNvPr id="31" name="Text 24"/>
            <p:cNvSpPr/>
            <p:nvPr/>
          </p:nvSpPr>
          <p:spPr>
            <a:xfrm>
              <a:off x="13582650" y="854392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Embrace the Fantasy</a:t>
              </a:r>
              <a:endParaRPr lang="en-US" sz="2400" dirty="0"/>
            </a:p>
          </p:txBody>
        </p:sp>
      </p:grpSp>
      <p:grpSp>
        <p:nvGrpSpPr>
          <p:cNvPr id="28250" name="Group"/>
          <p:cNvGrpSpPr/>
          <p:nvPr/>
        </p:nvGrpSpPr>
        <p:grpSpPr>
          <a:xfrm>
            <a:off x="2990850" y="533400"/>
            <a:ext cx="12306300" cy="2017395"/>
            <a:chOff x="2990850" y="533400"/>
            <a:chExt cx="12306300" cy="2017395"/>
          </a:xfrm>
        </p:grpSpPr>
        <p:sp>
          <p:nvSpPr>
            <p:cNvPr id="32" name="Shape 25"/>
            <p:cNvSpPr/>
            <p:nvPr/>
          </p:nvSpPr>
          <p:spPr>
            <a:xfrm>
              <a:off x="2990850" y="533400"/>
              <a:ext cx="12306300" cy="1819275"/>
            </a:xfrm>
            <a:prstGeom prst="roundRect">
              <a:avLst>
                <a:gd name="adj" fmla="val 12631"/>
              </a:avLst>
            </a:prstGeom>
            <a:solidFill>
              <a:srgbClr val="FFFFFF"/>
            </a:solidFill>
            <a:ln w="38100">
              <a:solidFill>
                <a:srgbClr val="272727"/>
              </a:solidFill>
              <a:prstDash val="solid"/>
            </a:ln>
          </p:spPr>
        </p:sp>
        <p:sp>
          <p:nvSpPr>
            <p:cNvPr id="33" name="Text 26"/>
            <p:cNvSpPr/>
            <p:nvPr/>
          </p:nvSpPr>
          <p:spPr>
            <a:xfrm>
              <a:off x="3562350" y="762000"/>
              <a:ext cx="11590020" cy="1788795"/>
            </a:xfrm>
            <a:prstGeom prst="rect">
              <a:avLst/>
            </a:prstGeom>
            <a:noFill/>
            <a:ln/>
          </p:spPr>
          <p:txBody>
            <a:bodyPr wrap="square" lIns="0" tIns="0" rIns="0" bIns="0" rtlCol="0" anchor="t"/>
            <a:lstStyle/>
            <a:p>
              <a:pPr algn="l" indent="0" marL="0">
                <a:buNone/>
              </a:pPr>
              <a:r>
                <a:rPr lang="en-US" sz="9600" b="1" u="none" dirty="0">
                  <a:solidFill>
                    <a:srgbClr val="252E5B"/>
                  </a:solidFill>
                  <a:latin typeface="Comfortaa" pitchFamily="34" charset="0"/>
                  <a:ea typeface="Comfortaa" pitchFamily="34" charset="-122"/>
                  <a:cs typeface="Comfortaa" pitchFamily="34" charset="-120"/>
                </a:rPr>
                <a:t>Table of Contents</a:t>
              </a:r>
              <a:endParaRPr lang="en-US" sz="9600" dirty="0"/>
            </a:p>
          </p:txBody>
        </p:sp>
      </p:grpSp>
      <p:pic>
        <p:nvPicPr>
          <p:cNvPr id="34" name="Image 5" descr="preencoded.png">    </p:cNvPr>
          <p:cNvPicPr>
            <a:picLocks noChangeAspect="1"/>
          </p:cNvPicPr>
          <p:nvPr/>
        </p:nvPicPr>
        <p:blipFill>
          <a:blip r:embed="rId6"/>
          <a:stretch>
            <a:fillRect/>
          </a:stretch>
        </p:blipFill>
        <p:spPr>
          <a:xfrm>
            <a:off x="0" y="1857375"/>
            <a:ext cx="6248400" cy="677227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906750" y="8486775"/>
            <a:ext cx="1800225" cy="1800225"/>
          </a:xfrm>
          <a:prstGeom prst="rect">
            <a:avLst/>
          </a:prstGeom>
        </p:spPr>
      </p:pic>
      <p:pic>
        <p:nvPicPr>
          <p:cNvPr id="3" name="Image 1" descr="preencoded.png">    </p:cNvPr>
          <p:cNvPicPr>
            <a:picLocks noChangeAspect="1"/>
          </p:cNvPicPr>
          <p:nvPr/>
        </p:nvPicPr>
        <p:blipFill>
          <a:blip r:embed="rId2"/>
          <a:stretch>
            <a:fillRect/>
          </a:stretch>
        </p:blipFill>
        <p:spPr>
          <a:xfrm>
            <a:off x="16325850" y="6943725"/>
            <a:ext cx="1457325" cy="1457325"/>
          </a:xfrm>
          <a:prstGeom prst="rect">
            <a:avLst/>
          </a:prstGeom>
        </p:spPr>
      </p:pic>
      <p:pic>
        <p:nvPicPr>
          <p:cNvPr id="4" name="Image 2" descr="preencoded.png">    </p:cNvPr>
          <p:cNvPicPr>
            <a:picLocks noChangeAspect="1"/>
          </p:cNvPicPr>
          <p:nvPr/>
        </p:nvPicPr>
        <p:blipFill>
          <a:blip r:embed="rId3"/>
          <a:stretch>
            <a:fillRect/>
          </a:stretch>
        </p:blipFill>
        <p:spPr>
          <a:xfrm>
            <a:off x="13563600" y="7839075"/>
            <a:ext cx="2286000" cy="2286000"/>
          </a:xfrm>
          <a:prstGeom prst="rect">
            <a:avLst/>
          </a:prstGeom>
        </p:spPr>
      </p:pic>
      <p:pic>
        <p:nvPicPr>
          <p:cNvPr id="5" name="Image 3" descr="preencoded.png">    </p:cNvPr>
          <p:cNvPicPr>
            <a:picLocks noChangeAspect="1"/>
          </p:cNvPicPr>
          <p:nvPr/>
        </p:nvPicPr>
        <p:blipFill>
          <a:blip r:embed="rId4"/>
          <a:stretch>
            <a:fillRect/>
          </a:stretch>
        </p:blipFill>
        <p:spPr>
          <a:xfrm rot="10800000">
            <a:off x="-1438275" y="619125"/>
            <a:ext cx="4457700" cy="4438650"/>
          </a:xfrm>
          <a:prstGeom prst="rect">
            <a:avLst/>
          </a:prstGeom>
        </p:spPr>
      </p:pic>
      <p:pic>
        <p:nvPicPr>
          <p:cNvPr id="6" name="Image 4" descr="preencoded.png">    </p:cNvPr>
          <p:cNvPicPr>
            <a:picLocks noChangeAspect="1"/>
          </p:cNvPicPr>
          <p:nvPr/>
        </p:nvPicPr>
        <p:blipFill>
          <a:blip r:embed="rId5"/>
          <a:stretch>
            <a:fillRect/>
          </a:stretch>
        </p:blipFill>
        <p:spPr>
          <a:xfrm rot="10800000">
            <a:off x="-1419225" y="1304925"/>
            <a:ext cx="3057525" cy="3057525"/>
          </a:xfrm>
          <a:prstGeom prst="rect">
            <a:avLst/>
          </a:prstGeom>
        </p:spPr>
      </p:pic>
      <p:grpSp>
        <p:nvGrpSpPr>
          <p:cNvPr id="48561" name="Group"/>
          <p:cNvGrpSpPr/>
          <p:nvPr/>
        </p:nvGrpSpPr>
        <p:grpSpPr>
          <a:xfrm>
            <a:off x="17235487" y="8456817"/>
            <a:ext cx="1463470" cy="1601583"/>
            <a:chOff x="17235487" y="8456817"/>
            <a:chExt cx="1463470" cy="1601583"/>
          </a:xfrm>
        </p:grpSpPr>
        <p:pic>
          <p:nvPicPr>
            <p:cNvPr id="7" name="Image 5" descr="preencoded.png">    </p:cNvPr>
            <p:cNvPicPr>
              <a:picLocks noChangeAspect="1"/>
            </p:cNvPicPr>
            <p:nvPr/>
          </p:nvPicPr>
          <p:blipFill>
            <a:blip r:embed="rId6"/>
            <a:stretch>
              <a:fillRect/>
            </a:stretch>
          </p:blipFill>
          <p:spPr>
            <a:xfrm>
              <a:off x="17640300" y="9525000"/>
              <a:ext cx="533400" cy="533400"/>
            </a:xfrm>
            <a:prstGeom prst="rect">
              <a:avLst/>
            </a:prstGeom>
          </p:spPr>
        </p:pic>
        <p:sp>
          <p:nvSpPr>
            <p:cNvPr id="8"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47690" name="Group"/>
          <p:cNvGrpSpPr/>
          <p:nvPr/>
        </p:nvGrpSpPr>
        <p:grpSpPr>
          <a:xfrm>
            <a:off x="2219325" y="1647825"/>
            <a:ext cx="13554075" cy="1343025"/>
            <a:chOff x="2219325" y="1647825"/>
            <a:chExt cx="13554075" cy="1343025"/>
          </a:xfrm>
        </p:grpSpPr>
        <p:sp>
          <p:nvSpPr>
            <p:cNvPr id="9" name="Shape 1"/>
            <p:cNvSpPr/>
            <p:nvPr/>
          </p:nvSpPr>
          <p:spPr>
            <a:xfrm>
              <a:off x="2219325" y="1647825"/>
              <a:ext cx="13554075" cy="1304925"/>
            </a:xfrm>
            <a:prstGeom prst="roundRect">
              <a:avLst>
                <a:gd name="adj" fmla="val 24551"/>
              </a:avLst>
            </a:prstGeom>
            <a:solidFill>
              <a:srgbClr val="FFFFFF"/>
            </a:solidFill>
            <a:ln w="38100">
              <a:solidFill>
                <a:srgbClr val="272727"/>
              </a:solidFill>
              <a:prstDash val="solid"/>
            </a:ln>
          </p:spPr>
        </p:sp>
        <p:sp>
          <p:nvSpPr>
            <p:cNvPr id="10" name="Text 2"/>
            <p:cNvSpPr/>
            <p:nvPr/>
          </p:nvSpPr>
          <p:spPr>
            <a:xfrm>
              <a:off x="2790825" y="1876425"/>
              <a:ext cx="12677775" cy="1114425"/>
            </a:xfrm>
            <a:prstGeom prst="rect">
              <a:avLst/>
            </a:prstGeom>
            <a:noFill/>
            <a:ln/>
          </p:spPr>
          <p:txBody>
            <a:bodyPr wrap="square" lIns="0" tIns="0" rIns="0" bIns="0" rtlCol="0" anchor="t"/>
            <a:lstStyle/>
            <a:p>
              <a:pPr algn="l" indent="0" marL="0">
                <a:buNone/>
              </a:pPr>
              <a:r>
                <a:rPr lang="en-US" sz="6000" b="1" u="none" dirty="0">
                  <a:solidFill>
                    <a:srgbClr val="252E5B"/>
                  </a:solidFill>
                  <a:latin typeface="Comfortaa" pitchFamily="34" charset="0"/>
                  <a:ea typeface="Comfortaa" pitchFamily="34" charset="-122"/>
                  <a:cs typeface="Comfortaa" pitchFamily="34" charset="-120"/>
                </a:rPr>
                <a:t>The Realm of the Extraordinary</a:t>
              </a:r>
              <a:endParaRPr lang="en-US" sz="6000" dirty="0"/>
            </a:p>
          </p:txBody>
        </p:sp>
      </p:grpSp>
      <p:grpSp>
        <p:nvGrpSpPr>
          <p:cNvPr id="35151" name="Group"/>
          <p:cNvGrpSpPr/>
          <p:nvPr/>
        </p:nvGrpSpPr>
        <p:grpSpPr>
          <a:xfrm>
            <a:off x="2219325" y="3552825"/>
            <a:ext cx="13910310" cy="5135880"/>
            <a:chOff x="2219325" y="3552825"/>
            <a:chExt cx="13910310" cy="5135880"/>
          </a:xfrm>
        </p:grpSpPr>
        <p:sp>
          <p:nvSpPr>
            <p:cNvPr id="11" name="Text 3"/>
            <p:cNvSpPr/>
            <p:nvPr/>
          </p:nvSpPr>
          <p:spPr>
            <a:xfrm>
              <a:off x="2219325" y="3552825"/>
              <a:ext cx="6604635" cy="5135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2400" dirty="0"/>
            </a:p>
          </p:txBody>
        </p:sp>
        <p:sp>
          <p:nvSpPr>
            <p:cNvPr id="12" name="Text 4"/>
            <p:cNvSpPr/>
            <p:nvPr/>
          </p:nvSpPr>
          <p:spPr>
            <a:xfrm>
              <a:off x="9525000" y="3552825"/>
              <a:ext cx="6604635" cy="5135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2400" dirty="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23875" y="0"/>
            <a:ext cx="2837669" cy="2837344"/>
          </a:xfrm>
          <a:prstGeom prst="rect">
            <a:avLst/>
          </a:prstGeom>
        </p:spPr>
      </p:pic>
      <p:pic>
        <p:nvPicPr>
          <p:cNvPr id="3" name="Image 1" descr="preencoded.png">    </p:cNvPr>
          <p:cNvPicPr>
            <a:picLocks noChangeAspect="1"/>
          </p:cNvPicPr>
          <p:nvPr/>
        </p:nvPicPr>
        <p:blipFill>
          <a:blip r:embed="rId2"/>
          <a:stretch>
            <a:fillRect/>
          </a:stretch>
        </p:blipFill>
        <p:spPr>
          <a:xfrm>
            <a:off x="11534775" y="6896100"/>
            <a:ext cx="6772275" cy="6772275"/>
          </a:xfrm>
          <a:prstGeom prst="rect">
            <a:avLst/>
          </a:prstGeom>
        </p:spPr>
      </p:pic>
      <p:pic>
        <p:nvPicPr>
          <p:cNvPr id="4" name="Image 2" descr="preencoded.png">    </p:cNvPr>
          <p:cNvPicPr>
            <a:picLocks noChangeAspect="1"/>
          </p:cNvPicPr>
          <p:nvPr/>
        </p:nvPicPr>
        <p:blipFill>
          <a:blip r:embed="rId3"/>
          <a:stretch>
            <a:fillRect/>
          </a:stretch>
        </p:blipFill>
        <p:spPr>
          <a:xfrm>
            <a:off x="13830300" y="8448675"/>
            <a:ext cx="3667125" cy="3667125"/>
          </a:xfrm>
          <a:prstGeom prst="rect">
            <a:avLst/>
          </a:prstGeom>
        </p:spPr>
      </p:pic>
      <p:pic>
        <p:nvPicPr>
          <p:cNvPr id="5" name="Image 3" descr="preencoded.png">    </p:cNvPr>
          <p:cNvPicPr>
            <a:picLocks noChangeAspect="1"/>
          </p:cNvPicPr>
          <p:nvPr/>
        </p:nvPicPr>
        <p:blipFill>
          <a:blip r:embed="rId4"/>
          <a:stretch>
            <a:fillRect/>
          </a:stretch>
        </p:blipFill>
        <p:spPr>
          <a:xfrm>
            <a:off x="12430125" y="7553325"/>
            <a:ext cx="5467350" cy="5457825"/>
          </a:xfrm>
          <a:prstGeom prst="rect">
            <a:avLst/>
          </a:prstGeom>
        </p:spPr>
      </p:pic>
      <p:pic>
        <p:nvPicPr>
          <p:cNvPr id="6" name="Image 4" descr="preencoded.png">    </p:cNvPr>
          <p:cNvPicPr>
            <a:picLocks noChangeAspect="1"/>
          </p:cNvPicPr>
          <p:nvPr/>
        </p:nvPicPr>
        <p:blipFill>
          <a:blip r:embed="rId5"/>
          <a:stretch>
            <a:fillRect/>
          </a:stretch>
        </p:blipFill>
        <p:spPr>
          <a:xfrm>
            <a:off x="4705350" y="0"/>
            <a:ext cx="13582650" cy="10287000"/>
          </a:xfrm>
          <a:prstGeom prst="rect">
            <a:avLst/>
          </a:prstGeom>
        </p:spPr>
      </p:pic>
      <p:grpSp>
        <p:nvGrpSpPr>
          <p:cNvPr id="93835" name="Group"/>
          <p:cNvGrpSpPr/>
          <p:nvPr/>
        </p:nvGrpSpPr>
        <p:grpSpPr>
          <a:xfrm>
            <a:off x="17235487" y="8456817"/>
            <a:ext cx="1463470" cy="1601583"/>
            <a:chOff x="17235487" y="8456817"/>
            <a:chExt cx="1463470" cy="1601583"/>
          </a:xfrm>
        </p:grpSpPr>
        <p:pic>
          <p:nvPicPr>
            <p:cNvPr id="7" name="Image 5" descr="preencoded.png">    </p:cNvPr>
            <p:cNvPicPr>
              <a:picLocks noChangeAspect="1"/>
            </p:cNvPicPr>
            <p:nvPr/>
          </p:nvPicPr>
          <p:blipFill>
            <a:blip r:embed="rId6"/>
            <a:stretch>
              <a:fillRect/>
            </a:stretch>
          </p:blipFill>
          <p:spPr>
            <a:xfrm>
              <a:off x="17640300" y="9525000"/>
              <a:ext cx="533400" cy="533400"/>
            </a:xfrm>
            <a:prstGeom prst="rect">
              <a:avLst/>
            </a:prstGeom>
          </p:spPr>
        </p:pic>
        <p:sp>
          <p:nvSpPr>
            <p:cNvPr id="8"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99318" name="Group"/>
          <p:cNvGrpSpPr/>
          <p:nvPr/>
        </p:nvGrpSpPr>
        <p:grpSpPr>
          <a:xfrm>
            <a:off x="1333500" y="742950"/>
            <a:ext cx="5905500" cy="4476750"/>
            <a:chOff x="1333500" y="742950"/>
            <a:chExt cx="5905500" cy="4476750"/>
          </a:xfrm>
        </p:grpSpPr>
        <p:sp>
          <p:nvSpPr>
            <p:cNvPr id="9" name="Shape 1"/>
            <p:cNvSpPr/>
            <p:nvPr/>
          </p:nvSpPr>
          <p:spPr>
            <a:xfrm>
              <a:off x="1333500" y="742950"/>
              <a:ext cx="5905500" cy="4476750"/>
            </a:xfrm>
            <a:prstGeom prst="roundRect">
              <a:avLst>
                <a:gd name="adj" fmla="val 3824"/>
              </a:avLst>
            </a:prstGeom>
            <a:solidFill>
              <a:srgbClr val="FFFFFF"/>
            </a:solidFill>
            <a:ln w="38100">
              <a:solidFill>
                <a:srgbClr val="272727"/>
              </a:solidFill>
              <a:prstDash val="solid"/>
            </a:ln>
          </p:spPr>
        </p:sp>
        <p:pic>
          <p:nvPicPr>
            <p:cNvPr id="10" name="Image 6" descr="preencoded.png">    </p:cNvPr>
            <p:cNvPicPr>
              <a:picLocks noChangeAspect="1"/>
            </p:cNvPicPr>
            <p:nvPr/>
          </p:nvPicPr>
          <p:blipFill>
            <a:blip r:embed="rId7"/>
            <a:stretch>
              <a:fillRect/>
            </a:stretch>
          </p:blipFill>
          <p:spPr>
            <a:xfrm>
              <a:off x="3952875" y="942975"/>
              <a:ext cx="666750" cy="971550"/>
            </a:xfrm>
            <a:prstGeom prst="rect">
              <a:avLst/>
            </a:prstGeom>
          </p:spPr>
        </p:pic>
        <p:grpSp>
          <p:nvGrpSpPr>
            <p:cNvPr id="41769" name="Group"/>
            <p:cNvGrpSpPr/>
            <p:nvPr/>
          </p:nvGrpSpPr>
          <p:grpSpPr>
            <a:xfrm>
              <a:off x="1592580" y="2114550"/>
              <a:ext cx="5387340" cy="2983230"/>
              <a:chOff x="1592580" y="2114550"/>
              <a:chExt cx="5387340" cy="2983230"/>
            </a:xfrm>
          </p:grpSpPr>
          <p:sp>
            <p:nvSpPr>
              <p:cNvPr id="11" name="Text 2"/>
              <p:cNvSpPr/>
              <p:nvPr/>
            </p:nvSpPr>
            <p:spPr>
              <a:xfrm>
                <a:off x="1592580" y="2114550"/>
                <a:ext cx="5387340" cy="674370"/>
              </a:xfrm>
              <a:prstGeom prst="rect">
                <a:avLst/>
              </a:prstGeom>
              <a:noFill/>
              <a:ln/>
            </p:spPr>
            <p:txBody>
              <a:bodyPr wrap="square" lIns="0" tIns="0" rIns="0" bIns="0" rtlCol="0" anchor="t"/>
              <a:lstStyle/>
              <a:p>
                <a:pPr algn="ctr" indent="0" marL="0">
                  <a:buNone/>
                </a:pPr>
                <a:r>
                  <a:rPr lang="en-US" sz="3600" b="1" u="none" dirty="0">
                    <a:solidFill>
                      <a:srgbClr val="0E0E0E"/>
                    </a:solidFill>
                    <a:latin typeface="Comfortaa" pitchFamily="34" charset="0"/>
                    <a:ea typeface="Comfortaa" pitchFamily="34" charset="-122"/>
                    <a:cs typeface="Comfortaa" pitchFamily="34" charset="-120"/>
                  </a:rPr>
                  <a:t>Unicorn Sightings</a:t>
                </a:r>
                <a:endParaRPr lang="en-US" sz="3600" dirty="0"/>
              </a:p>
            </p:txBody>
          </p:sp>
          <p:sp>
            <p:nvSpPr>
              <p:cNvPr id="12" name="Text 3"/>
              <p:cNvSpPr/>
              <p:nvPr/>
            </p:nvSpPr>
            <p:spPr>
              <a:xfrm>
                <a:off x="1607820" y="2705100"/>
                <a:ext cx="5356860" cy="23926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number of unicorns spotted in the fantasy realm and the beauty and mystery that surrounds these enchanting creatures.</a:t>
                </a:r>
                <a:endParaRPr lang="en-US" sz="2400" dirty="0"/>
              </a:p>
            </p:txBody>
          </p:sp>
        </p:grpSp>
      </p:grpSp>
      <p:grpSp>
        <p:nvGrpSpPr>
          <p:cNvPr id="51785" name="Group"/>
          <p:cNvGrpSpPr/>
          <p:nvPr/>
        </p:nvGrpSpPr>
        <p:grpSpPr>
          <a:xfrm>
            <a:off x="1333500" y="5734050"/>
            <a:ext cx="5905500" cy="4019550"/>
            <a:chOff x="1333500" y="5734050"/>
            <a:chExt cx="5905500" cy="4019550"/>
          </a:xfrm>
        </p:grpSpPr>
        <p:sp>
          <p:nvSpPr>
            <p:cNvPr id="13" name="Shape 4"/>
            <p:cNvSpPr/>
            <p:nvPr/>
          </p:nvSpPr>
          <p:spPr>
            <a:xfrm>
              <a:off x="1333500" y="5734050"/>
              <a:ext cx="5905500" cy="4019550"/>
            </a:xfrm>
            <a:prstGeom prst="roundRect">
              <a:avLst>
                <a:gd name="adj" fmla="val 4744"/>
              </a:avLst>
            </a:prstGeom>
            <a:solidFill>
              <a:srgbClr val="FFFFFF"/>
            </a:solidFill>
            <a:ln w="38100">
              <a:solidFill>
                <a:srgbClr val="272727"/>
              </a:solidFill>
              <a:prstDash val="solid"/>
            </a:ln>
          </p:spPr>
        </p:sp>
        <p:pic>
          <p:nvPicPr>
            <p:cNvPr id="14" name="Image 7" descr="preencoded.png">    </p:cNvPr>
            <p:cNvPicPr>
              <a:picLocks noChangeAspect="1"/>
            </p:cNvPicPr>
            <p:nvPr/>
          </p:nvPicPr>
          <p:blipFill>
            <a:blip r:embed="rId8"/>
            <a:stretch>
              <a:fillRect/>
            </a:stretch>
          </p:blipFill>
          <p:spPr>
            <a:xfrm>
              <a:off x="3800475" y="5934075"/>
              <a:ext cx="971550" cy="971550"/>
            </a:xfrm>
            <a:prstGeom prst="rect">
              <a:avLst/>
            </a:prstGeom>
          </p:spPr>
        </p:pic>
        <p:grpSp>
          <p:nvGrpSpPr>
            <p:cNvPr id="61055" name="Group"/>
            <p:cNvGrpSpPr/>
            <p:nvPr/>
          </p:nvGrpSpPr>
          <p:grpSpPr>
            <a:xfrm>
              <a:off x="1592580" y="7105650"/>
              <a:ext cx="5387340" cy="2526030"/>
              <a:chOff x="1592580" y="7105650"/>
              <a:chExt cx="5387340" cy="2526030"/>
            </a:xfrm>
          </p:grpSpPr>
          <p:sp>
            <p:nvSpPr>
              <p:cNvPr id="15" name="Text 5"/>
              <p:cNvSpPr/>
              <p:nvPr/>
            </p:nvSpPr>
            <p:spPr>
              <a:xfrm>
                <a:off x="1592580" y="7105650"/>
                <a:ext cx="5387340" cy="674370"/>
              </a:xfrm>
              <a:prstGeom prst="rect">
                <a:avLst/>
              </a:prstGeom>
              <a:noFill/>
              <a:ln/>
            </p:spPr>
            <p:txBody>
              <a:bodyPr wrap="square" lIns="0" tIns="0" rIns="0" bIns="0" rtlCol="0" anchor="t"/>
              <a:lstStyle/>
              <a:p>
                <a:pPr algn="ctr" indent="0" marL="0">
                  <a:buNone/>
                </a:pPr>
                <a:r>
                  <a:rPr lang="en-US" sz="3600" b="1" u="none" dirty="0">
                    <a:solidFill>
                      <a:srgbClr val="0E0E0E"/>
                    </a:solidFill>
                    <a:latin typeface="Comfortaa" pitchFamily="34" charset="0"/>
                    <a:ea typeface="Comfortaa" pitchFamily="34" charset="-122"/>
                    <a:cs typeface="Comfortaa" pitchFamily="34" charset="-120"/>
                  </a:rPr>
                  <a:t>Dragon Taming</a:t>
                </a:r>
                <a:endParaRPr lang="en-US" sz="3600" dirty="0"/>
              </a:p>
            </p:txBody>
          </p:sp>
          <p:sp>
            <p:nvSpPr>
              <p:cNvPr id="16" name="Text 6"/>
              <p:cNvSpPr/>
              <p:nvPr/>
            </p:nvSpPr>
            <p:spPr>
              <a:xfrm>
                <a:off x="1607820" y="7696200"/>
                <a:ext cx="5356860" cy="19354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closer look at the art of taming dragons and the brave adventurers who dare to take on these fearsome creatures.</a:t>
                </a:r>
                <a:endParaRPr lang="en-US" sz="2400" dirty="0"/>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2700000">
            <a:off x="578601" y="7322298"/>
            <a:ext cx="1138053" cy="1138054"/>
          </a:xfrm>
          <a:prstGeom prst="rect">
            <a:avLst/>
          </a:prstGeom>
        </p:spPr>
      </p:pic>
      <p:pic>
        <p:nvPicPr>
          <p:cNvPr id="3" name="Image 1" descr="preencoded.png">    </p:cNvPr>
          <p:cNvPicPr>
            <a:picLocks noChangeAspect="1"/>
          </p:cNvPicPr>
          <p:nvPr/>
        </p:nvPicPr>
        <p:blipFill>
          <a:blip r:embed="rId2"/>
          <a:stretch>
            <a:fillRect/>
          </a:stretch>
        </p:blipFill>
        <p:spPr>
          <a:xfrm>
            <a:off x="2628905" y="9020175"/>
            <a:ext cx="1009650" cy="1009650"/>
          </a:xfrm>
          <a:prstGeom prst="rect">
            <a:avLst/>
          </a:prstGeom>
        </p:spPr>
      </p:pic>
      <p:pic>
        <p:nvPicPr>
          <p:cNvPr id="4" name="Image 2" descr="preencoded.png">    </p:cNvPr>
          <p:cNvPicPr>
            <a:picLocks noChangeAspect="1"/>
          </p:cNvPicPr>
          <p:nvPr/>
        </p:nvPicPr>
        <p:blipFill>
          <a:blip r:embed="rId3"/>
          <a:stretch>
            <a:fillRect/>
          </a:stretch>
        </p:blipFill>
        <p:spPr>
          <a:xfrm>
            <a:off x="4038605" y="7886700"/>
            <a:ext cx="590550" cy="590550"/>
          </a:xfrm>
          <a:prstGeom prst="rect">
            <a:avLst/>
          </a:prstGeom>
        </p:spPr>
      </p:pic>
      <p:pic>
        <p:nvPicPr>
          <p:cNvPr id="5" name="Image 3" descr="preencoded.png">    </p:cNvPr>
          <p:cNvPicPr>
            <a:picLocks noChangeAspect="1"/>
          </p:cNvPicPr>
          <p:nvPr/>
        </p:nvPicPr>
        <p:blipFill>
          <a:blip r:embed="rId4"/>
          <a:stretch>
            <a:fillRect/>
          </a:stretch>
        </p:blipFill>
        <p:spPr>
          <a:xfrm>
            <a:off x="14173200" y="-1771650"/>
            <a:ext cx="5305425" cy="5305425"/>
          </a:xfrm>
          <a:prstGeom prst="rect">
            <a:avLst/>
          </a:prstGeom>
        </p:spPr>
      </p:pic>
      <p:grpSp>
        <p:nvGrpSpPr>
          <p:cNvPr id="91424"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89061" name="Group"/>
          <p:cNvGrpSpPr/>
          <p:nvPr/>
        </p:nvGrpSpPr>
        <p:grpSpPr>
          <a:xfrm>
            <a:off x="2200275" y="1038225"/>
            <a:ext cx="6156960" cy="8517255"/>
            <a:chOff x="2200275" y="1038225"/>
            <a:chExt cx="6156960" cy="8517255"/>
          </a:xfrm>
        </p:grpSpPr>
        <p:pic>
          <p:nvPicPr>
            <p:cNvPr id="8" name="Image 5" descr="preencoded.png">    </p:cNvPr>
            <p:cNvPicPr>
              <a:picLocks noChangeAspect="1"/>
            </p:cNvPicPr>
            <p:nvPr/>
          </p:nvPicPr>
          <p:blipFill>
            <a:blip r:embed="rId6"/>
            <a:stretch>
              <a:fillRect/>
            </a:stretch>
          </p:blipFill>
          <p:spPr>
            <a:xfrm>
              <a:off x="2200275" y="1038225"/>
              <a:ext cx="6096000" cy="5153025"/>
            </a:xfrm>
            <a:prstGeom prst="rect">
              <a:avLst/>
            </a:prstGeom>
          </p:spPr>
        </p:pic>
        <p:sp>
          <p:nvSpPr>
            <p:cNvPr id="9" name="Shape 1"/>
            <p:cNvSpPr/>
            <p:nvPr/>
          </p:nvSpPr>
          <p:spPr>
            <a:xfrm>
              <a:off x="2200275" y="6648450"/>
              <a:ext cx="6096000" cy="971550"/>
            </a:xfrm>
            <a:prstGeom prst="rect">
              <a:avLst/>
            </a:prstGeom>
            <a:solidFill>
              <a:srgbClr val="FFFFFF"/>
            </a:solidFill>
            <a:ln w="38100">
              <a:solidFill>
                <a:srgbClr val="272727"/>
              </a:solidFill>
              <a:prstDash val="solid"/>
            </a:ln>
          </p:spPr>
        </p:sp>
        <p:sp>
          <p:nvSpPr>
            <p:cNvPr id="10" name="Text 2"/>
            <p:cNvSpPr/>
            <p:nvPr/>
          </p:nvSpPr>
          <p:spPr>
            <a:xfrm>
              <a:off x="2771775" y="6877050"/>
              <a:ext cx="4512945"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Unicorn Sightings</a:t>
              </a:r>
              <a:endParaRPr lang="en-US" sz="3600" dirty="0"/>
            </a:p>
          </p:txBody>
        </p:sp>
        <p:sp>
          <p:nvSpPr>
            <p:cNvPr id="11" name="Text 3"/>
            <p:cNvSpPr/>
            <p:nvPr/>
          </p:nvSpPr>
          <p:spPr>
            <a:xfrm>
              <a:off x="2200275" y="8077200"/>
              <a:ext cx="615696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record of the number of unicorns spotted in the fantasy realm and the beauty and mystery.</a:t>
              </a:r>
              <a:endParaRPr lang="en-US" sz="2400" dirty="0"/>
            </a:p>
          </p:txBody>
        </p:sp>
      </p:grpSp>
      <p:grpSp>
        <p:nvGrpSpPr>
          <p:cNvPr id="54408" name="Group"/>
          <p:cNvGrpSpPr/>
          <p:nvPr/>
        </p:nvGrpSpPr>
        <p:grpSpPr>
          <a:xfrm>
            <a:off x="9991725" y="1038225"/>
            <a:ext cx="6156960" cy="8517255"/>
            <a:chOff x="9991725" y="1038225"/>
            <a:chExt cx="6156960" cy="8517255"/>
          </a:xfrm>
        </p:grpSpPr>
        <p:pic>
          <p:nvPicPr>
            <p:cNvPr id="12" name="Image 6" descr="preencoded.png">    </p:cNvPr>
            <p:cNvPicPr>
              <a:picLocks noChangeAspect="1"/>
            </p:cNvPicPr>
            <p:nvPr/>
          </p:nvPicPr>
          <p:blipFill>
            <a:blip r:embed="rId7"/>
            <a:stretch>
              <a:fillRect/>
            </a:stretch>
          </p:blipFill>
          <p:spPr>
            <a:xfrm>
              <a:off x="9991725" y="1038225"/>
              <a:ext cx="6096000" cy="5153025"/>
            </a:xfrm>
            <a:prstGeom prst="rect">
              <a:avLst/>
            </a:prstGeom>
          </p:spPr>
        </p:pic>
        <p:sp>
          <p:nvSpPr>
            <p:cNvPr id="13" name="Shape 4"/>
            <p:cNvSpPr/>
            <p:nvPr/>
          </p:nvSpPr>
          <p:spPr>
            <a:xfrm>
              <a:off x="9991725" y="6648450"/>
              <a:ext cx="6096000" cy="971550"/>
            </a:xfrm>
            <a:prstGeom prst="rect">
              <a:avLst/>
            </a:prstGeom>
            <a:solidFill>
              <a:srgbClr val="FFFFFF"/>
            </a:solidFill>
            <a:ln w="38100">
              <a:solidFill>
                <a:srgbClr val="272727"/>
              </a:solidFill>
              <a:prstDash val="solid"/>
            </a:ln>
          </p:spPr>
        </p:sp>
        <p:sp>
          <p:nvSpPr>
            <p:cNvPr id="14" name="Text 5"/>
            <p:cNvSpPr/>
            <p:nvPr/>
          </p:nvSpPr>
          <p:spPr>
            <a:xfrm>
              <a:off x="10563225" y="6877050"/>
              <a:ext cx="3827145"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Dragon Taming</a:t>
              </a:r>
              <a:endParaRPr lang="en-US" sz="3600" dirty="0"/>
            </a:p>
          </p:txBody>
        </p:sp>
        <p:sp>
          <p:nvSpPr>
            <p:cNvPr id="15" name="Text 6"/>
            <p:cNvSpPr/>
            <p:nvPr/>
          </p:nvSpPr>
          <p:spPr>
            <a:xfrm>
              <a:off x="9991725" y="8077200"/>
              <a:ext cx="615696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closer look at the art of taming dragons and the adventurers who take on these creatures.</a:t>
              </a:r>
              <a:endParaRPr lang="en-US" sz="2400" dirty="0"/>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3009900" y="1428750"/>
            <a:ext cx="12268200" cy="7429500"/>
          </a:xfrm>
          <a:prstGeom prst="rect">
            <a:avLst/>
          </a:prstGeom>
        </p:spPr>
      </p:pic>
      <p:pic>
        <p:nvPicPr>
          <p:cNvPr id="3" name="Image 1" descr="preencoded.png">    </p:cNvPr>
          <p:cNvPicPr>
            <a:picLocks noChangeAspect="1"/>
          </p:cNvPicPr>
          <p:nvPr/>
        </p:nvPicPr>
        <p:blipFill>
          <a:blip r:embed="rId2"/>
          <a:stretch>
            <a:fillRect/>
          </a:stretch>
        </p:blipFill>
        <p:spPr>
          <a:xfrm rot="10800000">
            <a:off x="8162925" y="1733550"/>
            <a:ext cx="7410450" cy="7410450"/>
          </a:xfrm>
          <a:prstGeom prst="rect">
            <a:avLst/>
          </a:prstGeom>
        </p:spPr>
      </p:pic>
      <p:pic>
        <p:nvPicPr>
          <p:cNvPr id="4" name="Image 2" descr="preencoded.png">    </p:cNvPr>
          <p:cNvPicPr>
            <a:picLocks noChangeAspect="1"/>
          </p:cNvPicPr>
          <p:nvPr/>
        </p:nvPicPr>
        <p:blipFill>
          <a:blip r:embed="rId3"/>
          <a:stretch>
            <a:fillRect/>
          </a:stretch>
        </p:blipFill>
        <p:spPr>
          <a:xfrm rot="15646898">
            <a:off x="15722835" y="154388"/>
            <a:ext cx="2096455" cy="2096453"/>
          </a:xfrm>
          <a:prstGeom prst="rect">
            <a:avLst/>
          </a:prstGeom>
        </p:spPr>
      </p:pic>
      <p:pic>
        <p:nvPicPr>
          <p:cNvPr id="5" name="Image 3" descr="preencoded.png">    </p:cNvPr>
          <p:cNvPicPr>
            <a:picLocks noChangeAspect="1"/>
          </p:cNvPicPr>
          <p:nvPr/>
        </p:nvPicPr>
        <p:blipFill>
          <a:blip r:embed="rId4"/>
          <a:stretch>
            <a:fillRect/>
          </a:stretch>
        </p:blipFill>
        <p:spPr>
          <a:xfrm rot="10800000">
            <a:off x="4181475" y="8172450"/>
            <a:ext cx="4629150" cy="1581150"/>
          </a:xfrm>
          <a:prstGeom prst="rect">
            <a:avLst/>
          </a:prstGeom>
        </p:spPr>
      </p:pic>
      <p:pic>
        <p:nvPicPr>
          <p:cNvPr id="6" name="Image 4" descr="preencoded.png">    </p:cNvPr>
          <p:cNvPicPr>
            <a:picLocks noChangeAspect="1"/>
          </p:cNvPicPr>
          <p:nvPr/>
        </p:nvPicPr>
        <p:blipFill>
          <a:blip r:embed="rId5"/>
          <a:stretch>
            <a:fillRect/>
          </a:stretch>
        </p:blipFill>
        <p:spPr>
          <a:xfrm rot="8100000">
            <a:off x="16005020" y="8820450"/>
            <a:ext cx="367938" cy="367940"/>
          </a:xfrm>
          <a:prstGeom prst="rect">
            <a:avLst/>
          </a:prstGeom>
        </p:spPr>
      </p:pic>
      <p:pic>
        <p:nvPicPr>
          <p:cNvPr id="7" name="Image 5" descr="preencoded.png">    </p:cNvPr>
          <p:cNvPicPr>
            <a:picLocks noChangeAspect="1"/>
          </p:cNvPicPr>
          <p:nvPr/>
        </p:nvPicPr>
        <p:blipFill>
          <a:blip r:embed="rId6"/>
          <a:stretch>
            <a:fillRect/>
          </a:stretch>
        </p:blipFill>
        <p:spPr>
          <a:xfrm rot="8100000">
            <a:off x="14629606" y="9261440"/>
            <a:ext cx="244936" cy="244936"/>
          </a:xfrm>
          <a:prstGeom prst="rect">
            <a:avLst/>
          </a:prstGeom>
        </p:spPr>
      </p:pic>
      <p:pic>
        <p:nvPicPr>
          <p:cNvPr id="8" name="Image 6" descr="preencoded.png">    </p:cNvPr>
          <p:cNvPicPr>
            <a:picLocks noChangeAspect="1"/>
          </p:cNvPicPr>
          <p:nvPr/>
        </p:nvPicPr>
        <p:blipFill>
          <a:blip r:embed="rId7"/>
          <a:stretch>
            <a:fillRect/>
          </a:stretch>
        </p:blipFill>
        <p:spPr>
          <a:xfrm rot="10800000">
            <a:off x="12801600" y="7353300"/>
            <a:ext cx="5772150" cy="457200"/>
          </a:xfrm>
          <a:prstGeom prst="rect">
            <a:avLst/>
          </a:prstGeom>
        </p:spPr>
      </p:pic>
      <p:pic>
        <p:nvPicPr>
          <p:cNvPr id="9" name="Image 7" descr="preencoded.png">    </p:cNvPr>
          <p:cNvPicPr>
            <a:picLocks noChangeAspect="1"/>
          </p:cNvPicPr>
          <p:nvPr/>
        </p:nvPicPr>
        <p:blipFill>
          <a:blip r:embed="rId8"/>
          <a:stretch>
            <a:fillRect/>
          </a:stretch>
        </p:blipFill>
        <p:spPr>
          <a:xfrm rot="10800000">
            <a:off x="8972550" y="2305050"/>
            <a:ext cx="4305300" cy="457200"/>
          </a:xfrm>
          <a:prstGeom prst="rect">
            <a:avLst/>
          </a:prstGeom>
        </p:spPr>
      </p:pic>
      <p:pic>
        <p:nvPicPr>
          <p:cNvPr id="10" name="Image 8" descr="preencoded.png">    </p:cNvPr>
          <p:cNvPicPr>
            <a:picLocks noChangeAspect="1"/>
          </p:cNvPicPr>
          <p:nvPr/>
        </p:nvPicPr>
        <p:blipFill>
          <a:blip r:embed="rId9"/>
          <a:stretch>
            <a:fillRect/>
          </a:stretch>
        </p:blipFill>
        <p:spPr>
          <a:xfrm rot="10800000">
            <a:off x="-266700" y="6743700"/>
            <a:ext cx="2133600" cy="2133600"/>
          </a:xfrm>
          <a:prstGeom prst="rect">
            <a:avLst/>
          </a:prstGeom>
        </p:spPr>
      </p:pic>
      <p:pic>
        <p:nvPicPr>
          <p:cNvPr id="11" name="Image 9" descr="preencoded.png">    </p:cNvPr>
          <p:cNvPicPr>
            <a:picLocks noChangeAspect="1"/>
          </p:cNvPicPr>
          <p:nvPr/>
        </p:nvPicPr>
        <p:blipFill>
          <a:blip r:embed="rId10"/>
          <a:stretch>
            <a:fillRect/>
          </a:stretch>
        </p:blipFill>
        <p:spPr>
          <a:xfrm rot="10800000">
            <a:off x="2695242" y="9096042"/>
            <a:ext cx="657891" cy="667416"/>
          </a:xfrm>
          <a:prstGeom prst="rect">
            <a:avLst/>
          </a:prstGeom>
        </p:spPr>
      </p:pic>
      <p:pic>
        <p:nvPicPr>
          <p:cNvPr id="12" name="Image 10" descr="preencoded.png">    </p:cNvPr>
          <p:cNvPicPr>
            <a:picLocks noChangeAspect="1"/>
          </p:cNvPicPr>
          <p:nvPr/>
        </p:nvPicPr>
        <p:blipFill>
          <a:blip r:embed="rId11"/>
          <a:stretch>
            <a:fillRect/>
          </a:stretch>
        </p:blipFill>
        <p:spPr>
          <a:xfrm rot="10800000">
            <a:off x="14744367" y="533067"/>
            <a:ext cx="505490" cy="505491"/>
          </a:xfrm>
          <a:prstGeom prst="rect">
            <a:avLst/>
          </a:prstGeom>
        </p:spPr>
      </p:pic>
      <p:pic>
        <p:nvPicPr>
          <p:cNvPr id="13" name="Image 11" descr="preencoded.png">    </p:cNvPr>
          <p:cNvPicPr>
            <a:picLocks noChangeAspect="1"/>
          </p:cNvPicPr>
          <p:nvPr/>
        </p:nvPicPr>
        <p:blipFill>
          <a:blip r:embed="rId12"/>
          <a:stretch>
            <a:fillRect/>
          </a:stretch>
        </p:blipFill>
        <p:spPr>
          <a:xfrm rot="10800000">
            <a:off x="2343150" y="-942975"/>
            <a:ext cx="38100" cy="4714875"/>
          </a:xfrm>
          <a:prstGeom prst="rect">
            <a:avLst/>
          </a:prstGeom>
        </p:spPr>
      </p:pic>
      <p:grpSp>
        <p:nvGrpSpPr>
          <p:cNvPr id="38602" name="Group"/>
          <p:cNvGrpSpPr/>
          <p:nvPr/>
        </p:nvGrpSpPr>
        <p:grpSpPr>
          <a:xfrm>
            <a:off x="17235487" y="8456817"/>
            <a:ext cx="1463470" cy="1601583"/>
            <a:chOff x="17235487" y="8456817"/>
            <a:chExt cx="1463470" cy="1601583"/>
          </a:xfrm>
        </p:grpSpPr>
        <p:pic>
          <p:nvPicPr>
            <p:cNvPr id="14" name="Image 12" descr="preencoded.png">    </p:cNvPr>
            <p:cNvPicPr>
              <a:picLocks noChangeAspect="1"/>
            </p:cNvPicPr>
            <p:nvPr/>
          </p:nvPicPr>
          <p:blipFill>
            <a:blip r:embed="rId13"/>
            <a:stretch>
              <a:fillRect/>
            </a:stretch>
          </p:blipFill>
          <p:spPr>
            <a:xfrm>
              <a:off x="17640300" y="9525000"/>
              <a:ext cx="533400" cy="533400"/>
            </a:xfrm>
            <a:prstGeom prst="rect">
              <a:avLst/>
            </a:prstGeom>
          </p:spPr>
        </p:pic>
        <p:sp>
          <p:nvSpPr>
            <p:cNvPr id="1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pic>
        <p:nvPicPr>
          <p:cNvPr id="16" name="Image 13" descr="preencoded.png">    </p:cNvPr>
          <p:cNvPicPr>
            <a:picLocks noChangeAspect="1"/>
          </p:cNvPicPr>
          <p:nvPr/>
        </p:nvPicPr>
        <p:blipFill>
          <a:blip r:embed="rId14"/>
          <a:stretch>
            <a:fillRect/>
          </a:stretch>
        </p:blipFill>
        <p:spPr>
          <a:xfrm>
            <a:off x="647700" y="993756"/>
            <a:ext cx="4550664" cy="3417354"/>
          </a:xfrm>
          <a:prstGeom prst="rect">
            <a:avLst/>
          </a:prstGeom>
        </p:spPr>
      </p:pic>
      <p:grpSp>
        <p:nvGrpSpPr>
          <p:cNvPr id="48150" name="Group"/>
          <p:cNvGrpSpPr/>
          <p:nvPr/>
        </p:nvGrpSpPr>
        <p:grpSpPr>
          <a:xfrm>
            <a:off x="4381500" y="3524250"/>
            <a:ext cx="9016365" cy="4330065"/>
            <a:chOff x="4381500" y="3524250"/>
            <a:chExt cx="9016365" cy="4330065"/>
          </a:xfrm>
        </p:grpSpPr>
        <p:sp>
          <p:nvSpPr>
            <p:cNvPr id="17" name="Text 1"/>
            <p:cNvSpPr/>
            <p:nvPr/>
          </p:nvSpPr>
          <p:spPr>
            <a:xfrm>
              <a:off x="4381500" y="3524250"/>
              <a:ext cx="8987790" cy="37604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Fantasy is the gateway to the impossible, the land where the ordinary becomes extraordinary, and the impossible becomes possible. It is the realm of the imagination, where anything can happen and everything is possible.</a:t>
              </a:r>
              <a:endParaRPr lang="en-US" sz="3600" dirty="0"/>
            </a:p>
          </p:txBody>
        </p:sp>
        <p:sp>
          <p:nvSpPr>
            <p:cNvPr id="18" name="Text 2"/>
            <p:cNvSpPr/>
            <p:nvPr/>
          </p:nvSpPr>
          <p:spPr>
            <a:xfrm>
              <a:off x="9944100" y="7353300"/>
              <a:ext cx="3453765" cy="501015"/>
            </a:xfrm>
            <a:prstGeom prst="rect">
              <a:avLst/>
            </a:prstGeom>
            <a:noFill/>
            <a:ln/>
          </p:spPr>
          <p:txBody>
            <a:bodyPr wrap="square" lIns="0" tIns="0" rIns="0" bIns="0" rtlCol="0" anchor="t"/>
            <a:lstStyle/>
            <a:p>
              <a:pPr algn="l" indent="0" marL="0">
                <a:buNone/>
              </a:pPr>
              <a:r>
                <a:rPr lang="en-US" sz="2700" b="1" u="none" dirty="0">
                  <a:solidFill>
                    <a:srgbClr val="0E0E0E"/>
                  </a:solidFill>
                  <a:latin typeface="Comfortaa" pitchFamily="34" charset="0"/>
                  <a:ea typeface="Comfortaa" pitchFamily="34" charset="-122"/>
                  <a:cs typeface="Comfortaa" pitchFamily="34" charset="-120"/>
                </a:rPr>
                <a:t>The Dream Weaver</a:t>
              </a:r>
              <a:endParaRPr lang="en-US" sz="2700" dirty="0"/>
            </a:p>
          </p:txBody>
        </p:sp>
      </p:grpSp>
      <p:pic>
        <p:nvPicPr>
          <p:cNvPr id="19" name="Image 14" descr="preencoded.png">    </p:cNvPr>
          <p:cNvPicPr>
            <a:picLocks noChangeAspect="1"/>
          </p:cNvPicPr>
          <p:nvPr/>
        </p:nvPicPr>
        <p:blipFill>
          <a:blip r:embed="rId15"/>
          <a:stretch>
            <a:fillRect/>
          </a:stretch>
        </p:blipFill>
        <p:spPr>
          <a:xfrm>
            <a:off x="13277850" y="1447800"/>
            <a:ext cx="4581525" cy="782002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906750" y="8486775"/>
            <a:ext cx="1800225" cy="1800225"/>
          </a:xfrm>
          <a:prstGeom prst="rect">
            <a:avLst/>
          </a:prstGeom>
        </p:spPr>
      </p:pic>
      <p:pic>
        <p:nvPicPr>
          <p:cNvPr id="3" name="Image 1" descr="preencoded.png">    </p:cNvPr>
          <p:cNvPicPr>
            <a:picLocks noChangeAspect="1"/>
          </p:cNvPicPr>
          <p:nvPr/>
        </p:nvPicPr>
        <p:blipFill>
          <a:blip r:embed="rId2"/>
          <a:stretch>
            <a:fillRect/>
          </a:stretch>
        </p:blipFill>
        <p:spPr>
          <a:xfrm>
            <a:off x="16325850" y="6943725"/>
            <a:ext cx="1457325" cy="1457325"/>
          </a:xfrm>
          <a:prstGeom prst="rect">
            <a:avLst/>
          </a:prstGeom>
        </p:spPr>
      </p:pic>
      <p:pic>
        <p:nvPicPr>
          <p:cNvPr id="4" name="Image 2" descr="preencoded.png">    </p:cNvPr>
          <p:cNvPicPr>
            <a:picLocks noChangeAspect="1"/>
          </p:cNvPicPr>
          <p:nvPr/>
        </p:nvPicPr>
        <p:blipFill>
          <a:blip r:embed="rId3"/>
          <a:stretch>
            <a:fillRect/>
          </a:stretch>
        </p:blipFill>
        <p:spPr>
          <a:xfrm>
            <a:off x="13563600" y="7839075"/>
            <a:ext cx="2286000" cy="2286000"/>
          </a:xfrm>
          <a:prstGeom prst="rect">
            <a:avLst/>
          </a:prstGeom>
        </p:spPr>
      </p:pic>
      <p:pic>
        <p:nvPicPr>
          <p:cNvPr id="5" name="Image 3" descr="preencoded.png">    </p:cNvPr>
          <p:cNvPicPr>
            <a:picLocks noChangeAspect="1"/>
          </p:cNvPicPr>
          <p:nvPr/>
        </p:nvPicPr>
        <p:blipFill>
          <a:blip r:embed="rId4"/>
          <a:stretch>
            <a:fillRect/>
          </a:stretch>
        </p:blipFill>
        <p:spPr>
          <a:xfrm rot="10800000">
            <a:off x="-1438275" y="619125"/>
            <a:ext cx="4457700" cy="4438650"/>
          </a:xfrm>
          <a:prstGeom prst="rect">
            <a:avLst/>
          </a:prstGeom>
        </p:spPr>
      </p:pic>
      <p:pic>
        <p:nvPicPr>
          <p:cNvPr id="6" name="Image 4" descr="preencoded.png">    </p:cNvPr>
          <p:cNvPicPr>
            <a:picLocks noChangeAspect="1"/>
          </p:cNvPicPr>
          <p:nvPr/>
        </p:nvPicPr>
        <p:blipFill>
          <a:blip r:embed="rId5"/>
          <a:stretch>
            <a:fillRect/>
          </a:stretch>
        </p:blipFill>
        <p:spPr>
          <a:xfrm rot="10800000">
            <a:off x="-1419225" y="1304925"/>
            <a:ext cx="3057525" cy="3057525"/>
          </a:xfrm>
          <a:prstGeom prst="rect">
            <a:avLst/>
          </a:prstGeom>
        </p:spPr>
      </p:pic>
      <p:pic>
        <p:nvPicPr>
          <p:cNvPr id="7" name="Image 5" descr="preencoded.png">    </p:cNvPr>
          <p:cNvPicPr>
            <a:picLocks noChangeAspect="1"/>
          </p:cNvPicPr>
          <p:nvPr/>
        </p:nvPicPr>
        <p:blipFill>
          <a:blip r:embed="rId6"/>
          <a:stretch>
            <a:fillRect/>
          </a:stretch>
        </p:blipFill>
        <p:spPr>
          <a:xfrm>
            <a:off x="12201525" y="4295775"/>
            <a:ext cx="5286375" cy="4800600"/>
          </a:xfrm>
          <a:prstGeom prst="rect">
            <a:avLst/>
          </a:prstGeom>
        </p:spPr>
      </p:pic>
      <p:pic>
        <p:nvPicPr>
          <p:cNvPr id="8" name="Image 6" descr="preencoded.png">    </p:cNvPr>
          <p:cNvPicPr>
            <a:picLocks noChangeAspect="1"/>
          </p:cNvPicPr>
          <p:nvPr/>
        </p:nvPicPr>
        <p:blipFill>
          <a:blip r:embed="rId7"/>
          <a:stretch>
            <a:fillRect/>
          </a:stretch>
        </p:blipFill>
        <p:spPr>
          <a:xfrm>
            <a:off x="666750" y="4295775"/>
            <a:ext cx="11125200" cy="4800600"/>
          </a:xfrm>
          <a:prstGeom prst="rect">
            <a:avLst/>
          </a:prstGeom>
        </p:spPr>
      </p:pic>
      <p:grpSp>
        <p:nvGrpSpPr>
          <p:cNvPr id="56713"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39717" name="Group"/>
          <p:cNvGrpSpPr/>
          <p:nvPr/>
        </p:nvGrpSpPr>
        <p:grpSpPr>
          <a:xfrm>
            <a:off x="809625" y="2886075"/>
            <a:ext cx="5347335" cy="1021080"/>
            <a:chOff x="809625" y="2886075"/>
            <a:chExt cx="5347335" cy="1021080"/>
          </a:xfrm>
        </p:grpSpPr>
        <p:grpSp>
          <p:nvGrpSpPr>
            <p:cNvPr id="97742" name="Group"/>
            <p:cNvGrpSpPr/>
            <p:nvPr/>
          </p:nvGrpSpPr>
          <p:grpSpPr>
            <a:xfrm>
              <a:off x="809625" y="1685925"/>
              <a:ext cx="5286375" cy="971550"/>
              <a:chOff x="809625" y="1685925"/>
              <a:chExt cx="5286375" cy="971550"/>
            </a:xfrm>
          </p:grpSpPr>
          <p:sp>
            <p:nvSpPr>
              <p:cNvPr id="11" name="Shape 1"/>
              <p:cNvSpPr/>
              <p:nvPr/>
            </p:nvSpPr>
            <p:spPr>
              <a:xfrm>
                <a:off x="809625" y="1685925"/>
                <a:ext cx="5286375" cy="971550"/>
              </a:xfrm>
              <a:prstGeom prst="rect">
                <a:avLst/>
              </a:prstGeom>
              <a:solidFill>
                <a:srgbClr val="FFFFFF"/>
              </a:solidFill>
              <a:ln w="38100">
                <a:solidFill>
                  <a:srgbClr val="272727"/>
                </a:solidFill>
                <a:prstDash val="solid"/>
              </a:ln>
            </p:spPr>
          </p:sp>
          <p:sp>
            <p:nvSpPr>
              <p:cNvPr id="12" name="Text 2"/>
              <p:cNvSpPr/>
              <p:nvPr/>
            </p:nvSpPr>
            <p:spPr>
              <a:xfrm>
                <a:off x="1381125" y="1914525"/>
                <a:ext cx="3827145"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Dragon Taming </a:t>
                </a:r>
                <a:endParaRPr lang="en-US" sz="3600" dirty="0"/>
              </a:p>
            </p:txBody>
          </p:sp>
        </p:grpSp>
        <p:sp>
          <p:nvSpPr>
            <p:cNvPr id="13" name="Text 3"/>
            <p:cNvSpPr/>
            <p:nvPr/>
          </p:nvSpPr>
          <p:spPr>
            <a:xfrm>
              <a:off x="809625" y="2886075"/>
              <a:ext cx="5347335"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guide to taming and caring for dragons in the realm of magic.</a:t>
              </a:r>
              <a:endParaRPr lang="en-US" sz="2400" dirty="0"/>
            </a:p>
          </p:txBody>
        </p:sp>
      </p:grpSp>
      <p:grpSp>
        <p:nvGrpSpPr>
          <p:cNvPr id="43276" name="Group"/>
          <p:cNvGrpSpPr/>
          <p:nvPr/>
        </p:nvGrpSpPr>
        <p:grpSpPr>
          <a:xfrm>
            <a:off x="6505575" y="2886075"/>
            <a:ext cx="5347335" cy="1478280"/>
            <a:chOff x="6505575" y="2886075"/>
            <a:chExt cx="5347335" cy="1478280"/>
          </a:xfrm>
        </p:grpSpPr>
        <p:grpSp>
          <p:nvGrpSpPr>
            <p:cNvPr id="10389" name="Group"/>
            <p:cNvGrpSpPr/>
            <p:nvPr/>
          </p:nvGrpSpPr>
          <p:grpSpPr>
            <a:xfrm>
              <a:off x="6505575" y="1685925"/>
              <a:ext cx="5286375" cy="971550"/>
              <a:chOff x="6505575" y="1685925"/>
              <a:chExt cx="5286375" cy="971550"/>
            </a:xfrm>
          </p:grpSpPr>
          <p:sp>
            <p:nvSpPr>
              <p:cNvPr id="14" name="Shape 4"/>
              <p:cNvSpPr/>
              <p:nvPr/>
            </p:nvSpPr>
            <p:spPr>
              <a:xfrm>
                <a:off x="6505575" y="1685925"/>
                <a:ext cx="5286375" cy="971550"/>
              </a:xfrm>
              <a:prstGeom prst="rect">
                <a:avLst/>
              </a:prstGeom>
              <a:solidFill>
                <a:srgbClr val="FFFFFF"/>
              </a:solidFill>
              <a:ln w="38100">
                <a:solidFill>
                  <a:srgbClr val="272727"/>
                </a:solidFill>
                <a:prstDash val="solid"/>
              </a:ln>
            </p:spPr>
          </p:sp>
          <p:sp>
            <p:nvSpPr>
              <p:cNvPr id="15" name="Text 5"/>
              <p:cNvSpPr/>
              <p:nvPr/>
            </p:nvSpPr>
            <p:spPr>
              <a:xfrm>
                <a:off x="7077075" y="1914525"/>
                <a:ext cx="4617720"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The Art of Unicorn</a:t>
                </a:r>
                <a:endParaRPr lang="en-US" sz="3600" dirty="0"/>
              </a:p>
            </p:txBody>
          </p:sp>
        </p:grpSp>
        <p:sp>
          <p:nvSpPr>
            <p:cNvPr id="16" name="Text 6"/>
            <p:cNvSpPr/>
            <p:nvPr/>
          </p:nvSpPr>
          <p:spPr>
            <a:xfrm>
              <a:off x="6505575" y="2886075"/>
              <a:ext cx="5347335"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Tips and tricks for spotting the elusive unicorns in their natural habitat.</a:t>
              </a:r>
              <a:endParaRPr lang="en-US" sz="2400" dirty="0"/>
            </a:p>
          </p:txBody>
        </p:sp>
      </p:grpSp>
      <p:grpSp>
        <p:nvGrpSpPr>
          <p:cNvPr id="85163" name="Group"/>
          <p:cNvGrpSpPr/>
          <p:nvPr/>
        </p:nvGrpSpPr>
        <p:grpSpPr>
          <a:xfrm>
            <a:off x="12201525" y="2886075"/>
            <a:ext cx="5347335" cy="1021080"/>
            <a:chOff x="12201525" y="2886075"/>
            <a:chExt cx="5347335" cy="1021080"/>
          </a:xfrm>
        </p:grpSpPr>
        <p:grpSp>
          <p:nvGrpSpPr>
            <p:cNvPr id="75290" name="Group"/>
            <p:cNvGrpSpPr/>
            <p:nvPr/>
          </p:nvGrpSpPr>
          <p:grpSpPr>
            <a:xfrm>
              <a:off x="12201525" y="1685925"/>
              <a:ext cx="5286375" cy="971550"/>
              <a:chOff x="12201525" y="1685925"/>
              <a:chExt cx="5286375" cy="971550"/>
            </a:xfrm>
          </p:grpSpPr>
          <p:sp>
            <p:nvSpPr>
              <p:cNvPr id="17" name="Shape 7"/>
              <p:cNvSpPr/>
              <p:nvPr/>
            </p:nvSpPr>
            <p:spPr>
              <a:xfrm>
                <a:off x="12201525" y="1685925"/>
                <a:ext cx="5286375" cy="971550"/>
              </a:xfrm>
              <a:prstGeom prst="rect">
                <a:avLst/>
              </a:prstGeom>
              <a:solidFill>
                <a:srgbClr val="FFFFFF"/>
              </a:solidFill>
              <a:ln w="38100">
                <a:solidFill>
                  <a:srgbClr val="272727"/>
                </a:solidFill>
                <a:prstDash val="solid"/>
              </a:ln>
            </p:spPr>
          </p:sp>
          <p:sp>
            <p:nvSpPr>
              <p:cNvPr id="18" name="Text 8"/>
              <p:cNvSpPr/>
              <p:nvPr/>
            </p:nvSpPr>
            <p:spPr>
              <a:xfrm>
                <a:off x="12773025" y="1914525"/>
                <a:ext cx="3827145" cy="674370"/>
              </a:xfrm>
              <a:prstGeom prst="rect">
                <a:avLst/>
              </a:prstGeom>
              <a:noFill/>
              <a:ln/>
            </p:spPr>
            <p:txBody>
              <a:bodyPr wrap="square" lIns="0" tIns="0" rIns="0" bIns="0" rtlCol="0" anchor="t"/>
              <a:lstStyle/>
              <a:p>
                <a:pPr algn="l" indent="0" marL="0">
                  <a:buNone/>
                </a:pPr>
                <a:r>
                  <a:rPr lang="en-US" sz="3600" b="1" u="none" dirty="0">
                    <a:solidFill>
                      <a:srgbClr val="0E0E0E"/>
                    </a:solidFill>
                    <a:latin typeface="Comfortaa" pitchFamily="34" charset="0"/>
                    <a:ea typeface="Comfortaa" pitchFamily="34" charset="-122"/>
                    <a:cs typeface="Comfortaa" pitchFamily="34" charset="-120"/>
                  </a:rPr>
                  <a:t>Dragon Taming </a:t>
                </a:r>
                <a:endParaRPr lang="en-US" sz="3600" dirty="0"/>
              </a:p>
            </p:txBody>
          </p:sp>
        </p:grpSp>
        <p:sp>
          <p:nvSpPr>
            <p:cNvPr id="19" name="Text 9"/>
            <p:cNvSpPr/>
            <p:nvPr/>
          </p:nvSpPr>
          <p:spPr>
            <a:xfrm>
              <a:off x="12201525" y="2886075"/>
              <a:ext cx="5347335"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guide to taming and caring for dragons in the realm of magic.</a:t>
              </a:r>
              <a:endParaRPr lang="en-US" sz="2400"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23875" y="0"/>
            <a:ext cx="2837669" cy="2837344"/>
          </a:xfrm>
          <a:prstGeom prst="rect">
            <a:avLst/>
          </a:prstGeom>
        </p:spPr>
      </p:pic>
      <p:pic>
        <p:nvPicPr>
          <p:cNvPr id="3" name="Image 1" descr="preencoded.png">    </p:cNvPr>
          <p:cNvPicPr>
            <a:picLocks noChangeAspect="1"/>
          </p:cNvPicPr>
          <p:nvPr/>
        </p:nvPicPr>
        <p:blipFill>
          <a:blip r:embed="rId2"/>
          <a:stretch>
            <a:fillRect/>
          </a:stretch>
        </p:blipFill>
        <p:spPr>
          <a:xfrm>
            <a:off x="11534775" y="6896100"/>
            <a:ext cx="6772275" cy="6772275"/>
          </a:xfrm>
          <a:prstGeom prst="rect">
            <a:avLst/>
          </a:prstGeom>
        </p:spPr>
      </p:pic>
      <p:pic>
        <p:nvPicPr>
          <p:cNvPr id="4" name="Image 2" descr="preencoded.png">    </p:cNvPr>
          <p:cNvPicPr>
            <a:picLocks noChangeAspect="1"/>
          </p:cNvPicPr>
          <p:nvPr/>
        </p:nvPicPr>
        <p:blipFill>
          <a:blip r:embed="rId3"/>
          <a:stretch>
            <a:fillRect/>
          </a:stretch>
        </p:blipFill>
        <p:spPr>
          <a:xfrm>
            <a:off x="13830300" y="8448675"/>
            <a:ext cx="3667125" cy="3667125"/>
          </a:xfrm>
          <a:prstGeom prst="rect">
            <a:avLst/>
          </a:prstGeom>
        </p:spPr>
      </p:pic>
      <p:pic>
        <p:nvPicPr>
          <p:cNvPr id="5" name="Image 3" descr="preencoded.png">    </p:cNvPr>
          <p:cNvPicPr>
            <a:picLocks noChangeAspect="1"/>
          </p:cNvPicPr>
          <p:nvPr/>
        </p:nvPicPr>
        <p:blipFill>
          <a:blip r:embed="rId4"/>
          <a:stretch>
            <a:fillRect/>
          </a:stretch>
        </p:blipFill>
        <p:spPr>
          <a:xfrm>
            <a:off x="12430125" y="7553325"/>
            <a:ext cx="5467350" cy="5457825"/>
          </a:xfrm>
          <a:prstGeom prst="rect">
            <a:avLst/>
          </a:prstGeom>
        </p:spPr>
      </p:pic>
      <p:grpSp>
        <p:nvGrpSpPr>
          <p:cNvPr id="93628" name="Group"/>
          <p:cNvGrpSpPr/>
          <p:nvPr/>
        </p:nvGrpSpPr>
        <p:grpSpPr>
          <a:xfrm>
            <a:off x="1762125" y="819150"/>
            <a:ext cx="14773275" cy="1343025"/>
            <a:chOff x="1762125" y="819150"/>
            <a:chExt cx="14773275" cy="1343025"/>
          </a:xfrm>
        </p:grpSpPr>
        <p:sp>
          <p:nvSpPr>
            <p:cNvPr id="6" name="Shape 0"/>
            <p:cNvSpPr/>
            <p:nvPr/>
          </p:nvSpPr>
          <p:spPr>
            <a:xfrm>
              <a:off x="1762125" y="819150"/>
              <a:ext cx="14773275" cy="1304925"/>
            </a:xfrm>
            <a:prstGeom prst="roundRect">
              <a:avLst>
                <a:gd name="adj" fmla="val 24551"/>
              </a:avLst>
            </a:prstGeom>
            <a:solidFill>
              <a:srgbClr val="FFFFFF"/>
            </a:solidFill>
            <a:ln w="38100">
              <a:solidFill>
                <a:srgbClr val="272727"/>
              </a:solidFill>
              <a:prstDash val="solid"/>
            </a:ln>
          </p:spPr>
        </p:sp>
        <p:sp>
          <p:nvSpPr>
            <p:cNvPr id="7" name="Text 1"/>
            <p:cNvSpPr/>
            <p:nvPr/>
          </p:nvSpPr>
          <p:spPr>
            <a:xfrm>
              <a:off x="2333625" y="1047750"/>
              <a:ext cx="13896975" cy="1114425"/>
            </a:xfrm>
            <a:prstGeom prst="rect">
              <a:avLst/>
            </a:prstGeom>
            <a:noFill/>
            <a:ln/>
          </p:spPr>
          <p:txBody>
            <a:bodyPr wrap="square" lIns="0" tIns="0" rIns="0" bIns="0" rtlCol="0" anchor="t"/>
            <a:lstStyle/>
            <a:p>
              <a:pPr algn="l" indent="0" marL="0">
                <a:buNone/>
              </a:pPr>
              <a:r>
                <a:rPr lang="en-US" sz="6000" b="1" u="none" dirty="0">
                  <a:solidFill>
                    <a:srgbClr val="252E5B"/>
                  </a:solidFill>
                  <a:latin typeface="Comfortaa" pitchFamily="34" charset="0"/>
                  <a:ea typeface="Comfortaa" pitchFamily="34" charset="-122"/>
                  <a:cs typeface="Comfortaa" pitchFamily="34" charset="-120"/>
                </a:rPr>
                <a:t>The Magic of Dragons: A Research</a:t>
              </a:r>
              <a:endParaRPr lang="en-US" sz="6000" dirty="0"/>
            </a:p>
          </p:txBody>
        </p:sp>
      </p:grpSp>
      <p:grpSp>
        <p:nvGrpSpPr>
          <p:cNvPr id="20934" name="Group"/>
          <p:cNvGrpSpPr/>
          <p:nvPr/>
        </p:nvGrpSpPr>
        <p:grpSpPr>
          <a:xfrm>
            <a:off x="10648950" y="3305175"/>
            <a:ext cx="6153150" cy="6153150"/>
            <a:chOff x="10648950" y="3305175"/>
            <a:chExt cx="6153150" cy="6153150"/>
          </a:xfrm>
        </p:grpSpPr>
        <p:sp>
          <p:nvSpPr>
            <p:cNvPr id="8" name="Shape 2"/>
            <p:cNvSpPr/>
            <p:nvPr/>
          </p:nvSpPr>
          <p:spPr>
            <a:xfrm>
              <a:off x="10648950" y="3305175"/>
              <a:ext cx="6153150" cy="6153150"/>
            </a:xfrm>
            <a:prstGeom prst="ellipse">
              <a:avLst/>
            </a:prstGeom>
            <a:solidFill>
              <a:srgbClr val="4197E1"/>
            </a:solidFill>
            <a:ln w="38100">
              <a:solidFill>
                <a:srgbClr val="272727"/>
              </a:solidFill>
              <a:prstDash val="solid"/>
            </a:ln>
          </p:spPr>
        </p:sp>
        <p:sp>
          <p:nvSpPr>
            <p:cNvPr id="9" name="Shape 3"/>
            <p:cNvSpPr/>
            <p:nvPr/>
          </p:nvSpPr>
          <p:spPr>
            <a:xfrm>
              <a:off x="11420475" y="4724400"/>
              <a:ext cx="4619625" cy="4619625"/>
            </a:xfrm>
            <a:prstGeom prst="ellipse">
              <a:avLst/>
            </a:prstGeom>
            <a:solidFill>
              <a:srgbClr val="82C5F8"/>
            </a:solidFill>
            <a:ln w="38100">
              <a:solidFill>
                <a:srgbClr val="272727"/>
              </a:solidFill>
              <a:prstDash val="solid"/>
            </a:ln>
          </p:spPr>
        </p:sp>
        <p:sp>
          <p:nvSpPr>
            <p:cNvPr id="10" name="Shape 4"/>
            <p:cNvSpPr/>
            <p:nvPr/>
          </p:nvSpPr>
          <p:spPr>
            <a:xfrm>
              <a:off x="12192000" y="6134100"/>
              <a:ext cx="3067050" cy="3067050"/>
            </a:xfrm>
            <a:prstGeom prst="ellipse">
              <a:avLst/>
            </a:prstGeom>
            <a:solidFill>
              <a:srgbClr val="FFFFFF"/>
            </a:solidFill>
            <a:ln w="38100">
              <a:solidFill>
                <a:srgbClr val="272727"/>
              </a:solidFill>
              <a:prstDash val="solid"/>
            </a:ln>
          </p:spPr>
        </p:sp>
        <p:sp>
          <p:nvSpPr>
            <p:cNvPr id="11" name="Text 5"/>
            <p:cNvSpPr/>
            <p:nvPr/>
          </p:nvSpPr>
          <p:spPr>
            <a:xfrm>
              <a:off x="13102590" y="3720465"/>
              <a:ext cx="1236345" cy="674370"/>
            </a:xfrm>
            <a:prstGeom prst="rect">
              <a:avLst/>
            </a:prstGeom>
            <a:noFill/>
            <a:ln/>
          </p:spPr>
          <p:txBody>
            <a:bodyPr wrap="square" lIns="0" tIns="0" rIns="0" bIns="0" rtlCol="0" anchor="ctr"/>
            <a:lstStyle/>
            <a:p>
              <a:pPr algn="ctr" indent="0" marL="0">
                <a:buNone/>
              </a:pPr>
              <a:r>
                <a:rPr lang="en-US" sz="3600" b="1" u="none" dirty="0">
                  <a:solidFill>
                    <a:srgbClr val="272727"/>
                  </a:solidFill>
                  <a:latin typeface="Comfortaa" pitchFamily="34" charset="0"/>
                  <a:ea typeface="Comfortaa" pitchFamily="34" charset="-122"/>
                  <a:cs typeface="Comfortaa" pitchFamily="34" charset="-120"/>
                </a:rPr>
                <a:t>6.7M</a:t>
              </a:r>
              <a:endParaRPr lang="en-US" sz="3600" dirty="0"/>
            </a:p>
          </p:txBody>
        </p:sp>
        <p:sp>
          <p:nvSpPr>
            <p:cNvPr id="12" name="Text 6"/>
            <p:cNvSpPr/>
            <p:nvPr/>
          </p:nvSpPr>
          <p:spPr>
            <a:xfrm>
              <a:off x="13093065" y="7330440"/>
              <a:ext cx="1264920" cy="674370"/>
            </a:xfrm>
            <a:prstGeom prst="rect">
              <a:avLst/>
            </a:prstGeom>
            <a:noFill/>
            <a:ln/>
          </p:spPr>
          <p:txBody>
            <a:bodyPr wrap="square" lIns="0" tIns="0" rIns="0" bIns="0" rtlCol="0" anchor="ctr"/>
            <a:lstStyle/>
            <a:p>
              <a:pPr algn="ctr" indent="0" marL="0">
                <a:buNone/>
              </a:pPr>
              <a:r>
                <a:rPr lang="en-US" sz="3600" b="1" u="none" dirty="0">
                  <a:solidFill>
                    <a:srgbClr val="272727"/>
                  </a:solidFill>
                  <a:latin typeface="Comfortaa" pitchFamily="34" charset="0"/>
                  <a:ea typeface="Comfortaa" pitchFamily="34" charset="-122"/>
                  <a:cs typeface="Comfortaa" pitchFamily="34" charset="-120"/>
                </a:rPr>
                <a:t>2.3M</a:t>
              </a:r>
              <a:endParaRPr lang="en-US" sz="3600" dirty="0"/>
            </a:p>
          </p:txBody>
        </p:sp>
        <p:sp>
          <p:nvSpPr>
            <p:cNvPr id="13" name="Text 7"/>
            <p:cNvSpPr/>
            <p:nvPr/>
          </p:nvSpPr>
          <p:spPr>
            <a:xfrm>
              <a:off x="13064490" y="5130165"/>
              <a:ext cx="1322070" cy="674370"/>
            </a:xfrm>
            <a:prstGeom prst="rect">
              <a:avLst/>
            </a:prstGeom>
            <a:noFill/>
            <a:ln/>
          </p:spPr>
          <p:txBody>
            <a:bodyPr wrap="square" lIns="0" tIns="0" rIns="0" bIns="0" rtlCol="0" anchor="ctr"/>
            <a:lstStyle/>
            <a:p>
              <a:pPr algn="ctr" indent="0" marL="0">
                <a:buNone/>
              </a:pPr>
              <a:r>
                <a:rPr lang="en-US" sz="3600" b="1" u="none" dirty="0">
                  <a:solidFill>
                    <a:srgbClr val="272727"/>
                  </a:solidFill>
                  <a:latin typeface="Comfortaa" pitchFamily="34" charset="0"/>
                  <a:ea typeface="Comfortaa" pitchFamily="34" charset="-122"/>
                  <a:cs typeface="Comfortaa" pitchFamily="34" charset="-120"/>
                </a:rPr>
                <a:t>4.4M</a:t>
              </a:r>
              <a:endParaRPr lang="en-US" sz="3600" dirty="0"/>
            </a:p>
          </p:txBody>
        </p:sp>
      </p:grpSp>
      <p:grpSp>
        <p:nvGrpSpPr>
          <p:cNvPr id="44492" name="Group"/>
          <p:cNvGrpSpPr/>
          <p:nvPr/>
        </p:nvGrpSpPr>
        <p:grpSpPr>
          <a:xfrm>
            <a:off x="17235487" y="8456817"/>
            <a:ext cx="1463470" cy="1601583"/>
            <a:chOff x="17235487" y="8456817"/>
            <a:chExt cx="1463470" cy="1601583"/>
          </a:xfrm>
        </p:grpSpPr>
        <p:pic>
          <p:nvPicPr>
            <p:cNvPr id="14"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15" name="Text 8"/>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4197E1"/>
                  </a:solidFill>
                  <a:latin typeface="Inter" pitchFamily="34" charset="0"/>
                  <a:ea typeface="Inter" pitchFamily="34" charset="-122"/>
                  <a:cs typeface="Inter" pitchFamily="34" charset="-120"/>
                </a:rPr>
                <a:t>EaTemp</a:t>
              </a:r>
              <a:endParaRPr lang="en-US" sz="2710" dirty="0"/>
            </a:p>
          </p:txBody>
        </p:sp>
      </p:grpSp>
      <p:grpSp>
        <p:nvGrpSpPr>
          <p:cNvPr id="99884" name="Group"/>
          <p:cNvGrpSpPr/>
          <p:nvPr/>
        </p:nvGrpSpPr>
        <p:grpSpPr>
          <a:xfrm>
            <a:off x="1733550" y="2667000"/>
            <a:ext cx="895350" cy="895350"/>
            <a:chOff x="1733550" y="2667000"/>
            <a:chExt cx="895350" cy="895350"/>
          </a:xfrm>
        </p:grpSpPr>
        <p:pic>
          <p:nvPicPr>
            <p:cNvPr id="16" name="Image 5" descr="preencoded.png">    </p:cNvPr>
            <p:cNvPicPr>
              <a:picLocks noChangeAspect="1"/>
            </p:cNvPicPr>
            <p:nvPr/>
          </p:nvPicPr>
          <p:blipFill>
            <a:blip r:embed="rId6"/>
            <a:stretch>
              <a:fillRect/>
            </a:stretch>
          </p:blipFill>
          <p:spPr>
            <a:xfrm>
              <a:off x="1733550" y="2667000"/>
              <a:ext cx="895350" cy="895350"/>
            </a:xfrm>
            <a:prstGeom prst="rect">
              <a:avLst/>
            </a:prstGeom>
          </p:spPr>
        </p:pic>
        <p:grpSp>
          <p:nvGrpSpPr>
            <p:cNvPr id="14076" name="Group"/>
            <p:cNvGrpSpPr/>
            <p:nvPr/>
          </p:nvGrpSpPr>
          <p:grpSpPr>
            <a:xfrm>
              <a:off x="1762125" y="3762375"/>
              <a:ext cx="6404610" cy="1021080"/>
              <a:chOff x="1762125" y="3762375"/>
              <a:chExt cx="6404610" cy="1021080"/>
            </a:xfrm>
          </p:grpSpPr>
          <p:sp>
            <p:nvSpPr>
              <p:cNvPr id="17" name="Text 9"/>
              <p:cNvSpPr/>
              <p:nvPr/>
            </p:nvSpPr>
            <p:spPr>
              <a:xfrm>
                <a:off x="1762125" y="3762375"/>
                <a:ext cx="6404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Art of Archery": Discover the intricacies of the Art of Archery .</a:t>
                </a:r>
                <a:endParaRPr lang="en-US" sz="2400" dirty="0"/>
              </a:p>
            </p:txBody>
          </p:sp>
        </p:grpSp>
      </p:grpSp>
      <p:grpSp>
        <p:nvGrpSpPr>
          <p:cNvPr id="77064" name="Group"/>
          <p:cNvGrpSpPr/>
          <p:nvPr/>
        </p:nvGrpSpPr>
        <p:grpSpPr>
          <a:xfrm>
            <a:off x="1733550" y="5181600"/>
            <a:ext cx="895350" cy="895350"/>
            <a:chOff x="1733550" y="5181600"/>
            <a:chExt cx="895350" cy="895350"/>
          </a:xfrm>
        </p:grpSpPr>
        <p:pic>
          <p:nvPicPr>
            <p:cNvPr id="18" name="Image 6" descr="preencoded.png">    </p:cNvPr>
            <p:cNvPicPr>
              <a:picLocks noChangeAspect="1"/>
            </p:cNvPicPr>
            <p:nvPr/>
          </p:nvPicPr>
          <p:blipFill>
            <a:blip r:embed="rId7"/>
            <a:stretch>
              <a:fillRect/>
            </a:stretch>
          </p:blipFill>
          <p:spPr>
            <a:xfrm>
              <a:off x="1733550" y="5181600"/>
              <a:ext cx="895350" cy="895350"/>
            </a:xfrm>
            <a:prstGeom prst="rect">
              <a:avLst/>
            </a:prstGeom>
          </p:spPr>
        </p:pic>
        <p:grpSp>
          <p:nvGrpSpPr>
            <p:cNvPr id="58304" name="Group"/>
            <p:cNvGrpSpPr/>
            <p:nvPr/>
          </p:nvGrpSpPr>
          <p:grpSpPr>
            <a:xfrm>
              <a:off x="1762125" y="6276975"/>
              <a:ext cx="6404610" cy="1021080"/>
              <a:chOff x="1762125" y="6276975"/>
              <a:chExt cx="6404610" cy="1021080"/>
            </a:xfrm>
          </p:grpSpPr>
          <p:sp>
            <p:nvSpPr>
              <p:cNvPr id="19" name="Text 10"/>
              <p:cNvSpPr/>
              <p:nvPr/>
            </p:nvSpPr>
            <p:spPr>
              <a:xfrm>
                <a:off x="1762125" y="6276975"/>
                <a:ext cx="6404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Music of the Elves": Immerse yourself in the enchanting music of the elves.</a:t>
                </a:r>
                <a:endParaRPr lang="en-US" sz="2400" dirty="0"/>
              </a:p>
            </p:txBody>
          </p:sp>
        </p:grpSp>
      </p:grpSp>
      <p:grpSp>
        <p:nvGrpSpPr>
          <p:cNvPr id="83665" name="Group"/>
          <p:cNvGrpSpPr/>
          <p:nvPr/>
        </p:nvGrpSpPr>
        <p:grpSpPr>
          <a:xfrm>
            <a:off x="1733550" y="7696200"/>
            <a:ext cx="895350" cy="895350"/>
            <a:chOff x="1733550" y="7696200"/>
            <a:chExt cx="895350" cy="895350"/>
          </a:xfrm>
        </p:grpSpPr>
        <p:pic>
          <p:nvPicPr>
            <p:cNvPr id="20" name="Image 7" descr="preencoded.png">    </p:cNvPr>
            <p:cNvPicPr>
              <a:picLocks noChangeAspect="1"/>
            </p:cNvPicPr>
            <p:nvPr/>
          </p:nvPicPr>
          <p:blipFill>
            <a:blip r:embed="rId8"/>
            <a:stretch>
              <a:fillRect/>
            </a:stretch>
          </p:blipFill>
          <p:spPr>
            <a:xfrm>
              <a:off x="1733550" y="7696200"/>
              <a:ext cx="895350" cy="895350"/>
            </a:xfrm>
            <a:prstGeom prst="rect">
              <a:avLst/>
            </a:prstGeom>
          </p:spPr>
        </p:pic>
        <p:grpSp>
          <p:nvGrpSpPr>
            <p:cNvPr id="61243" name="Group"/>
            <p:cNvGrpSpPr/>
            <p:nvPr/>
          </p:nvGrpSpPr>
          <p:grpSpPr>
            <a:xfrm>
              <a:off x="1762125" y="8791575"/>
              <a:ext cx="6404610" cy="1021080"/>
              <a:chOff x="1762125" y="8791575"/>
              <a:chExt cx="6404610" cy="1021080"/>
            </a:xfrm>
          </p:grpSpPr>
          <p:sp>
            <p:nvSpPr>
              <p:cNvPr id="21" name="Text 11"/>
              <p:cNvSpPr/>
              <p:nvPr/>
            </p:nvSpPr>
            <p:spPr>
              <a:xfrm>
                <a:off x="1762125" y="8791575"/>
                <a:ext cx="6404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Life of an Elf": Learn about the customs and daily life of the elves.</a:t>
                </a:r>
                <a:endParaRPr lang="en-US" sz="2400" dirty="0"/>
              </a:p>
            </p:txBody>
          </p:sp>
        </p:gr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2026-08-29T10:35:39Z</dcterms:created>
  <dcterms:modified xsi:type="dcterms:W3CDTF">2026-08-29T10:35:39Z</dcterms:modified>
</cp:coreProperties>
</file>