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slideLayout" Target="../slideLayouts/slideLayout1.xml"/><Relationship Id="rId8"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slideLayout" Target="../slideLayouts/slideLayout1.xml"/><Relationship Id="rId1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image" Target="../media/image-13-10.png"/><Relationship Id="rId11" Type="http://schemas.openxmlformats.org/officeDocument/2006/relationships/image" Target="../media/image-13-11.png"/><Relationship Id="rId12" Type="http://schemas.openxmlformats.org/officeDocument/2006/relationships/image" Target="../media/image-13-12.png"/><Relationship Id="rId13" Type="http://schemas.openxmlformats.org/officeDocument/2006/relationships/image" Target="../media/image-13-13.png"/><Relationship Id="rId14" Type="http://schemas.openxmlformats.org/officeDocument/2006/relationships/slideLayout" Target="../slideLayouts/slideLayout1.xml"/><Relationship Id="rId1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slideLayout" Target="../slideLayouts/slideLayout1.xml"/><Relationship Id="rId3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slideLayout" Target="../slideLayouts/slideLayout1.xml"/><Relationship Id="rId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2-10.png"/><Relationship Id="rId11" Type="http://schemas.openxmlformats.org/officeDocument/2006/relationships/image" Target="../media/image-2-11.png"/><Relationship Id="rId12" Type="http://schemas.openxmlformats.org/officeDocument/2006/relationships/image" Target="../media/image-2-12.png"/><Relationship Id="rId13" Type="http://schemas.openxmlformats.org/officeDocument/2006/relationships/image" Target="../media/image-2-13.png"/><Relationship Id="rId14" Type="http://schemas.openxmlformats.org/officeDocument/2006/relationships/slideLayout" Target="../slideLayouts/slideLayout1.xml"/><Relationship Id="rId1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png"/><Relationship Id="rId22" Type="http://schemas.openxmlformats.org/officeDocument/2006/relationships/image" Target="../media/image-21-22.png"/><Relationship Id="rId23" Type="http://schemas.openxmlformats.org/officeDocument/2006/relationships/image" Target="../media/image-21-23.png"/><Relationship Id="rId24" Type="http://schemas.openxmlformats.org/officeDocument/2006/relationships/image" Target="../media/image-21-24.png"/><Relationship Id="rId25" Type="http://schemas.openxmlformats.org/officeDocument/2006/relationships/image" Target="../media/image-21-25.png"/><Relationship Id="rId26" Type="http://schemas.openxmlformats.org/officeDocument/2006/relationships/image" Target="../media/image-21-26.png"/><Relationship Id="rId27" Type="http://schemas.openxmlformats.org/officeDocument/2006/relationships/image" Target="../media/image-21-27.png"/><Relationship Id="rId28" Type="http://schemas.openxmlformats.org/officeDocument/2006/relationships/image" Target="../media/image-21-28.png"/><Relationship Id="rId29" Type="http://schemas.openxmlformats.org/officeDocument/2006/relationships/image" Target="../media/image-21-29.png"/><Relationship Id="rId30" Type="http://schemas.openxmlformats.org/officeDocument/2006/relationships/image" Target="../media/image-21-30.png"/><Relationship Id="rId31" Type="http://schemas.openxmlformats.org/officeDocument/2006/relationships/image" Target="../media/image-21-31.png"/><Relationship Id="rId32" Type="http://schemas.openxmlformats.org/officeDocument/2006/relationships/image" Target="../media/image-21-32.png"/><Relationship Id="rId33" Type="http://schemas.openxmlformats.org/officeDocument/2006/relationships/image" Target="../media/image-21-33.png"/><Relationship Id="rId34" Type="http://schemas.openxmlformats.org/officeDocument/2006/relationships/image" Target="../media/image-21-34.png"/><Relationship Id="rId35" Type="http://schemas.openxmlformats.org/officeDocument/2006/relationships/image" Target="../media/image-21-35.png"/><Relationship Id="rId36" Type="http://schemas.openxmlformats.org/officeDocument/2006/relationships/image" Target="../media/image-21-36.png"/><Relationship Id="rId37" Type="http://schemas.openxmlformats.org/officeDocument/2006/relationships/image" Target="../media/image-21-37.png"/><Relationship Id="rId38" Type="http://schemas.openxmlformats.org/officeDocument/2006/relationships/image" Target="../media/image-21-38.png"/><Relationship Id="rId39" Type="http://schemas.openxmlformats.org/officeDocument/2006/relationships/slideLayout" Target="../slideLayouts/slideLayout1.xml"/><Relationship Id="rId4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slideLayout" Target="../slideLayouts/slideLayout1.xml"/><Relationship Id="rId10"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9"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10" Type="http://schemas.openxmlformats.org/officeDocument/2006/relationships/image" Target="../media/image-23-9.png"/><Relationship Id="rId11" Type="http://schemas.openxmlformats.org/officeDocument/2006/relationships/slideLayout" Target="../slideLayouts/slideLayout1.xml"/><Relationship Id="rId1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slideLayout" Target="../slideLayouts/slideLayout1.xml"/><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slideLayout" Target="../slideLayouts/slideLayout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image" Target="../media/image-7-14.png"/><Relationship Id="rId15" Type="http://schemas.openxmlformats.org/officeDocument/2006/relationships/slideLayout" Target="../slideLayouts/slideLayout1.xml"/><Relationship Id="rId1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slideLayout" Target="../slideLayouts/slideLayout1.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25"/>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Text 0"/>
          <p:cNvSpPr/>
          <p:nvPr/>
        </p:nvSpPr>
        <p:spPr>
          <a:xfrm>
            <a:off x="990724" y="8331200"/>
            <a:ext cx="10127399" cy="27093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Bold" pitchFamily="34" charset="0"/>
                <a:ea typeface="Poppins Bold" pitchFamily="34" charset="-122"/>
                <a:cs typeface="Poppins Bold" pitchFamily="34" charset="-120"/>
              </a:rPr>
              <a:t>FREE PRESENTATION TEMPLATE</a:t>
            </a:r>
            <a:endParaRPr lang="en-US" sz="6400" dirty="0"/>
          </a:p>
        </p:txBody>
      </p:sp>
      <p:sp>
        <p:nvSpPr>
          <p:cNvPr id="7" name="Shape 1"/>
          <p:cNvSpPr/>
          <p:nvPr/>
        </p:nvSpPr>
        <p:spPr>
          <a:xfrm>
            <a:off x="23370921" y="10515600"/>
            <a:ext cx="1016127" cy="3200400"/>
          </a:xfrm>
          <a:prstGeom prst="rect">
            <a:avLst/>
          </a:prstGeom>
          <a:noFill/>
          <a:ln/>
        </p:spPr>
      </p:sp>
      <p:pic>
        <p:nvPicPr>
          <p:cNvPr id="8"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9" name="Shape 2"/>
          <p:cNvSpPr/>
          <p:nvPr/>
        </p:nvSpPr>
        <p:spPr>
          <a:xfrm>
            <a:off x="990724" y="3251200"/>
            <a:ext cx="9856432" cy="4241800"/>
          </a:xfrm>
          <a:prstGeom prst="roundRect">
            <a:avLst>
              <a:gd name="adj" fmla="val 7114"/>
            </a:avLst>
          </a:prstGeom>
          <a:solidFill>
            <a:srgbClr val="FFFFFF">
              <a:alpha val="100000"/>
            </a:srgbClr>
          </a:solidFill>
          <a:ln w="50800">
            <a:solidFill>
              <a:srgbClr val="272727"/>
            </a:solidFill>
            <a:prstDash val="solid"/>
          </a:ln>
        </p:spPr>
      </p:sp>
      <p:sp>
        <p:nvSpPr>
          <p:cNvPr id="10" name="Text 3"/>
          <p:cNvSpPr/>
          <p:nvPr/>
        </p:nvSpPr>
        <p:spPr>
          <a:xfrm>
            <a:off x="1752819" y="3556000"/>
            <a:ext cx="8874176" cy="41740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Customer</a:t>
            </a:r>
            <a:endParaRPr lang="en-US" sz="12800" dirty="0"/>
          </a:p>
          <a:p>
            <a:pPr algn="l"/>
            <a:r>
              <a:rPr lang="en-US" sz="12800" dirty="0">
                <a:solidFill>
                  <a:srgbClr val="252E5B">
                    <a:alpha val="100000"/>
                  </a:srgbClr>
                </a:solidFill>
                <a:latin typeface="Comfortaa Bold" pitchFamily="34" charset="0"/>
                <a:ea typeface="Comfortaa Bold" pitchFamily="34" charset="-122"/>
                <a:cs typeface="Comfortaa Bold" pitchFamily="34" charset="-120"/>
              </a:rPr>
              <a:t>Service</a:t>
            </a:r>
            <a:endParaRPr lang="en-US" sz="12800" dirty="0"/>
          </a:p>
        </p:txBody>
      </p:sp>
      <p:pic>
        <p:nvPicPr>
          <p:cNvPr id="11" name="Image 5" descr="preencoded.png">    </p:cNvPr>
          <p:cNvPicPr>
            <a:picLocks noChangeAspect="1"/>
          </p:cNvPicPr>
          <p:nvPr/>
        </p:nvPicPr>
        <p:blipFill>
          <a:blip r:embed="rId6"/>
          <a:stretch>
            <a:fillRect/>
          </a:stretch>
        </p:blipFill>
        <p:spPr>
          <a:xfrm>
            <a:off x="10351794" y="1536700"/>
            <a:ext cx="12981022" cy="11518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40"/>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8275084" y="838200"/>
            <a:ext cx="7836879" cy="1739900"/>
          </a:xfrm>
          <a:prstGeom prst="roundRect">
            <a:avLst>
              <a:gd name="adj" fmla="val 17343"/>
            </a:avLst>
          </a:prstGeom>
          <a:solidFill>
            <a:srgbClr val="FFFFFF">
              <a:alpha val="100000"/>
            </a:srgbClr>
          </a:solidFill>
          <a:ln w="50800">
            <a:solidFill>
              <a:srgbClr val="272727"/>
            </a:solidFill>
            <a:prstDash val="solid"/>
          </a:ln>
        </p:spPr>
      </p:sp>
      <p:sp>
        <p:nvSpPr>
          <p:cNvPr id="9" name="Text 2"/>
          <p:cNvSpPr/>
          <p:nvPr/>
        </p:nvSpPr>
        <p:spPr>
          <a:xfrm>
            <a:off x="9037180" y="1143000"/>
            <a:ext cx="6651398"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Pricing Plan</a:t>
            </a:r>
            <a:endParaRPr lang="en-US" sz="8000" dirty="0"/>
          </a:p>
        </p:txBody>
      </p:sp>
      <p:sp>
        <p:nvSpPr>
          <p:cNvPr id="10" name="Shape 3"/>
          <p:cNvSpPr/>
          <p:nvPr/>
        </p:nvSpPr>
        <p:spPr>
          <a:xfrm>
            <a:off x="1778222" y="3632200"/>
            <a:ext cx="20843305" cy="8077200"/>
          </a:xfrm>
          <a:prstGeom prst="rect">
            <a:avLst/>
          </a:prstGeom>
          <a:noFill/>
          <a:ln/>
        </p:spPr>
      </p:sp>
      <p:sp>
        <p:nvSpPr>
          <p:cNvPr id="11" name="Shape 4"/>
          <p:cNvSpPr/>
          <p:nvPr/>
        </p:nvSpPr>
        <p:spPr>
          <a:xfrm>
            <a:off x="1778222" y="3632200"/>
            <a:ext cx="6439705" cy="8077197"/>
          </a:xfrm>
          <a:prstGeom prst="roundRect">
            <a:avLst>
              <a:gd name="adj" fmla="val 8662"/>
            </a:avLst>
          </a:prstGeom>
          <a:solidFill>
            <a:srgbClr val="FFFFFF">
              <a:alpha val="100000"/>
            </a:srgbClr>
          </a:solidFill>
          <a:ln w="50800">
            <a:solidFill>
              <a:srgbClr val="272727"/>
            </a:solidFill>
            <a:prstDash val="solid"/>
          </a:ln>
        </p:spPr>
      </p:sp>
      <p:pic>
        <p:nvPicPr>
          <p:cNvPr id="12" name="Image 5" descr="preencoded.png">    </p:cNvPr>
          <p:cNvPicPr>
            <a:picLocks noChangeAspect="1"/>
          </p:cNvPicPr>
          <p:nvPr/>
        </p:nvPicPr>
        <p:blipFill>
          <a:blip r:embed="rId6"/>
          <a:stretch>
            <a:fillRect/>
          </a:stretch>
        </p:blipFill>
        <p:spPr>
          <a:xfrm>
            <a:off x="4214090" y="4089400"/>
            <a:ext cx="1567970" cy="1625600"/>
          </a:xfrm>
          <a:prstGeom prst="rect">
            <a:avLst/>
          </a:prstGeom>
        </p:spPr>
      </p:pic>
      <p:sp>
        <p:nvSpPr>
          <p:cNvPr id="13" name="Text 5"/>
          <p:cNvSpPr/>
          <p:nvPr/>
        </p:nvSpPr>
        <p:spPr>
          <a:xfrm>
            <a:off x="4026403" y="6019800"/>
            <a:ext cx="1943343" cy="889000"/>
          </a:xfrm>
          <a:prstGeom prst="rect">
            <a:avLst/>
          </a:prstGeom>
          <a:noFill/>
          <a:ln/>
        </p:spPr>
        <p:txBody>
          <a:bodyPr wrap="square" lIns="0" tIns="0" rIns="0" bIns="0" rtlCol="0" anchor="t"/>
          <a:lstStyle/>
          <a:p>
            <a:pPr algn="ctr"/>
            <a:r>
              <a:rPr lang="en-US" sz="4800" dirty="0">
                <a:solidFill>
                  <a:srgbClr val="4197E1">
                    <a:alpha val="100000"/>
                  </a:srgbClr>
                </a:solidFill>
                <a:latin typeface="Comfortaa Bold" pitchFamily="34" charset="0"/>
                <a:ea typeface="Comfortaa Bold" pitchFamily="34" charset="-122"/>
                <a:cs typeface="Comfortaa Bold" pitchFamily="34" charset="-120"/>
              </a:rPr>
              <a:t>Basic</a:t>
            </a:r>
            <a:endParaRPr lang="en-US" sz="4800" dirty="0"/>
          </a:p>
        </p:txBody>
      </p:sp>
      <p:sp>
        <p:nvSpPr>
          <p:cNvPr id="14" name="Text 6"/>
          <p:cNvSpPr/>
          <p:nvPr/>
        </p:nvSpPr>
        <p:spPr>
          <a:xfrm>
            <a:off x="2235479" y="7010400"/>
            <a:ext cx="5660674" cy="3386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5" name="Text 7"/>
          <p:cNvSpPr/>
          <p:nvPr/>
        </p:nvSpPr>
        <p:spPr>
          <a:xfrm>
            <a:off x="3232554" y="10566400"/>
            <a:ext cx="3531041"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$10/month</a:t>
            </a:r>
            <a:endParaRPr lang="en-US" sz="4800" dirty="0"/>
          </a:p>
        </p:txBody>
      </p:sp>
      <p:sp>
        <p:nvSpPr>
          <p:cNvPr id="16" name="Shape 8"/>
          <p:cNvSpPr/>
          <p:nvPr/>
        </p:nvSpPr>
        <p:spPr>
          <a:xfrm>
            <a:off x="8980022" y="3632200"/>
            <a:ext cx="6439705" cy="8077200"/>
          </a:xfrm>
          <a:prstGeom prst="roundRect">
            <a:avLst>
              <a:gd name="adj" fmla="val 8662"/>
            </a:avLst>
          </a:prstGeom>
          <a:solidFill>
            <a:srgbClr val="FFFFFF">
              <a:alpha val="100000"/>
            </a:srgbClr>
          </a:solidFill>
          <a:ln w="50800">
            <a:solidFill>
              <a:srgbClr val="272727"/>
            </a:solidFill>
            <a:prstDash val="solid"/>
          </a:ln>
        </p:spPr>
      </p:sp>
      <p:pic>
        <p:nvPicPr>
          <p:cNvPr id="17" name="Image 6" descr="preencoded.png">    </p:cNvPr>
          <p:cNvPicPr>
            <a:picLocks noChangeAspect="1"/>
          </p:cNvPicPr>
          <p:nvPr/>
        </p:nvPicPr>
        <p:blipFill>
          <a:blip r:embed="rId7"/>
          <a:stretch>
            <a:fillRect/>
          </a:stretch>
        </p:blipFill>
        <p:spPr>
          <a:xfrm>
            <a:off x="11373211" y="4089400"/>
            <a:ext cx="1653327" cy="1625600"/>
          </a:xfrm>
          <a:prstGeom prst="rect">
            <a:avLst/>
          </a:prstGeom>
        </p:spPr>
      </p:pic>
      <p:sp>
        <p:nvSpPr>
          <p:cNvPr id="18" name="Text 9"/>
          <p:cNvSpPr/>
          <p:nvPr/>
        </p:nvSpPr>
        <p:spPr>
          <a:xfrm>
            <a:off x="11386973" y="6019800"/>
            <a:ext cx="1625803" cy="889000"/>
          </a:xfrm>
          <a:prstGeom prst="rect">
            <a:avLst/>
          </a:prstGeom>
          <a:noFill/>
          <a:ln/>
        </p:spPr>
        <p:txBody>
          <a:bodyPr wrap="square" lIns="0" tIns="0" rIns="0" bIns="0" rtlCol="0" anchor="t"/>
          <a:lstStyle/>
          <a:p>
            <a:pPr algn="ctr"/>
            <a:r>
              <a:rPr lang="en-US" sz="4800" dirty="0">
                <a:solidFill>
                  <a:srgbClr val="4197E1">
                    <a:alpha val="100000"/>
                  </a:srgbClr>
                </a:solidFill>
                <a:latin typeface="Comfortaa Bold" pitchFamily="34" charset="0"/>
                <a:ea typeface="Comfortaa Bold" pitchFamily="34" charset="-122"/>
                <a:cs typeface="Comfortaa Bold" pitchFamily="34" charset="-120"/>
              </a:rPr>
              <a:t>Elite</a:t>
            </a:r>
            <a:endParaRPr lang="en-US" sz="4800" dirty="0"/>
          </a:p>
        </p:txBody>
      </p:sp>
      <p:sp>
        <p:nvSpPr>
          <p:cNvPr id="19" name="Text 10"/>
          <p:cNvSpPr/>
          <p:nvPr/>
        </p:nvSpPr>
        <p:spPr>
          <a:xfrm>
            <a:off x="9437280" y="7010400"/>
            <a:ext cx="5660674" cy="3386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0" name="Text 11"/>
          <p:cNvSpPr/>
          <p:nvPr/>
        </p:nvSpPr>
        <p:spPr>
          <a:xfrm>
            <a:off x="10358145" y="10566400"/>
            <a:ext cx="3683460"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$50/month</a:t>
            </a:r>
            <a:endParaRPr lang="en-US" sz="4800" dirty="0"/>
          </a:p>
        </p:txBody>
      </p:sp>
      <p:sp>
        <p:nvSpPr>
          <p:cNvPr id="21" name="Shape 12"/>
          <p:cNvSpPr/>
          <p:nvPr/>
        </p:nvSpPr>
        <p:spPr>
          <a:xfrm>
            <a:off x="16181822" y="3632200"/>
            <a:ext cx="6439705" cy="8077200"/>
          </a:xfrm>
          <a:prstGeom prst="roundRect">
            <a:avLst>
              <a:gd name="adj" fmla="val 8662"/>
            </a:avLst>
          </a:prstGeom>
          <a:solidFill>
            <a:srgbClr val="FFFFFF">
              <a:alpha val="100000"/>
            </a:srgbClr>
          </a:solidFill>
          <a:ln w="50800">
            <a:solidFill>
              <a:srgbClr val="272727"/>
            </a:solidFill>
            <a:prstDash val="solid"/>
          </a:ln>
        </p:spPr>
      </p:sp>
      <p:pic>
        <p:nvPicPr>
          <p:cNvPr id="22" name="Image 7" descr="preencoded.png">    </p:cNvPr>
          <p:cNvPicPr>
            <a:picLocks noChangeAspect="1"/>
          </p:cNvPicPr>
          <p:nvPr/>
        </p:nvPicPr>
        <p:blipFill>
          <a:blip r:embed="rId8"/>
          <a:stretch>
            <a:fillRect/>
          </a:stretch>
        </p:blipFill>
        <p:spPr>
          <a:xfrm>
            <a:off x="18582103" y="4089400"/>
            <a:ext cx="1639144" cy="1625600"/>
          </a:xfrm>
          <a:prstGeom prst="rect">
            <a:avLst/>
          </a:prstGeom>
        </p:spPr>
      </p:pic>
      <p:sp>
        <p:nvSpPr>
          <p:cNvPr id="23" name="Text 13"/>
          <p:cNvSpPr/>
          <p:nvPr/>
        </p:nvSpPr>
        <p:spPr>
          <a:xfrm>
            <a:off x="17585348" y="6019800"/>
            <a:ext cx="3632654" cy="889000"/>
          </a:xfrm>
          <a:prstGeom prst="rect">
            <a:avLst/>
          </a:prstGeom>
          <a:noFill/>
          <a:ln/>
        </p:spPr>
        <p:txBody>
          <a:bodyPr wrap="square" lIns="0" tIns="0" rIns="0" bIns="0" rtlCol="0" anchor="t"/>
          <a:lstStyle/>
          <a:p>
            <a:pPr algn="ctr"/>
            <a:r>
              <a:rPr lang="en-US" sz="4800" dirty="0">
                <a:solidFill>
                  <a:srgbClr val="4197E1">
                    <a:alpha val="100000"/>
                  </a:srgbClr>
                </a:solidFill>
                <a:latin typeface="Comfortaa Bold" pitchFamily="34" charset="0"/>
                <a:ea typeface="Comfortaa Bold" pitchFamily="34" charset="-122"/>
                <a:cs typeface="Comfortaa Bold" pitchFamily="34" charset="-120"/>
              </a:rPr>
              <a:t>Legendary</a:t>
            </a:r>
            <a:endParaRPr lang="en-US" sz="4800" dirty="0"/>
          </a:p>
        </p:txBody>
      </p:sp>
      <p:sp>
        <p:nvSpPr>
          <p:cNvPr id="24" name="Text 14"/>
          <p:cNvSpPr/>
          <p:nvPr/>
        </p:nvSpPr>
        <p:spPr>
          <a:xfrm>
            <a:off x="16639080" y="7010400"/>
            <a:ext cx="5660674" cy="3386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p:txBody>
      </p:sp>
      <p:sp>
        <p:nvSpPr>
          <p:cNvPr id="25" name="Text 15"/>
          <p:cNvSpPr/>
          <p:nvPr/>
        </p:nvSpPr>
        <p:spPr>
          <a:xfrm>
            <a:off x="17458332" y="10566400"/>
            <a:ext cx="3886686"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1651" y="11315700"/>
            <a:ext cx="2400600" cy="2400300"/>
          </a:xfrm>
          <a:prstGeom prst="rect">
            <a:avLst/>
          </a:prstGeom>
        </p:spPr>
      </p:pic>
      <p:pic>
        <p:nvPicPr>
          <p:cNvPr id="3" name="Image 1" descr="preencoded.png">    </p:cNvPr>
          <p:cNvPicPr>
            <a:picLocks noChangeAspect="1"/>
          </p:cNvPicPr>
          <p:nvPr/>
        </p:nvPicPr>
        <p:blipFill>
          <a:blip r:embed="rId2"/>
          <a:stretch>
            <a:fillRect/>
          </a:stretch>
        </p:blipFill>
        <p:spPr>
          <a:xfrm>
            <a:off x="21770521" y="9258300"/>
            <a:ext cx="1943343" cy="1943100"/>
          </a:xfrm>
          <a:prstGeom prst="rect">
            <a:avLst/>
          </a:prstGeom>
        </p:spPr>
      </p:pic>
      <p:pic>
        <p:nvPicPr>
          <p:cNvPr id="4" name="Image 2" descr="preencoded.png">    </p:cNvPr>
          <p:cNvPicPr>
            <a:picLocks noChangeAspect="1"/>
          </p:cNvPicPr>
          <p:nvPr/>
        </p:nvPicPr>
        <p:blipFill>
          <a:blip r:embed="rId3"/>
          <a:stretch>
            <a:fillRect/>
          </a:stretch>
        </p:blipFill>
        <p:spPr>
          <a:xfrm>
            <a:off x="18087061" y="10452100"/>
            <a:ext cx="3048381" cy="3048000"/>
          </a:xfrm>
          <a:prstGeom prst="rect">
            <a:avLst/>
          </a:prstGeom>
        </p:spPr>
      </p:pic>
      <p:pic>
        <p:nvPicPr>
          <p:cNvPr id="5" name="Image 3" descr="preencoded.png">    </p:cNvPr>
          <p:cNvPicPr>
            <a:picLocks noChangeAspect="1"/>
          </p:cNvPicPr>
          <p:nvPr/>
        </p:nvPicPr>
        <p:blipFill>
          <a:blip r:embed="rId4"/>
          <a:stretch>
            <a:fillRect/>
          </a:stretch>
        </p:blipFill>
        <p:spPr>
          <a:xfrm>
            <a:off x="0" y="825500"/>
            <a:ext cx="4026403" cy="5918200"/>
          </a:xfrm>
          <a:prstGeom prst="rect">
            <a:avLst/>
          </a:prstGeom>
        </p:spPr>
      </p:pic>
      <p:pic>
        <p:nvPicPr>
          <p:cNvPr id="6" name="Image 4" descr="preencoded.png">    </p:cNvPr>
          <p:cNvPicPr>
            <a:picLocks noChangeAspect="1"/>
          </p:cNvPicPr>
          <p:nvPr/>
        </p:nvPicPr>
        <p:blipFill>
          <a:blip r:embed="rId5"/>
          <a:stretch>
            <a:fillRect/>
          </a:stretch>
        </p:blipFill>
        <p:spPr>
          <a:xfrm>
            <a:off x="0" y="1739900"/>
            <a:ext cx="2184673" cy="4076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381048" y="2146300"/>
            <a:ext cx="23637654" cy="9436100"/>
          </a:xfrm>
          <a:prstGeom prst="rect">
            <a:avLst/>
          </a:prstGeom>
        </p:spPr>
      </p:pic>
      <p:sp>
        <p:nvSpPr>
          <p:cNvPr id="10" name="Shape 1"/>
          <p:cNvSpPr/>
          <p:nvPr/>
        </p:nvSpPr>
        <p:spPr>
          <a:xfrm>
            <a:off x="381048" y="3390900"/>
            <a:ext cx="5347368" cy="8013700"/>
          </a:xfrm>
          <a:prstGeom prst="roundRect">
            <a:avLst>
              <a:gd name="adj" fmla="val 10431"/>
            </a:avLst>
          </a:prstGeom>
          <a:solidFill>
            <a:srgbClr val="FFFFFF">
              <a:alpha val="100000"/>
            </a:srgbClr>
          </a:solidFill>
          <a:ln w="50800">
            <a:solidFill>
              <a:srgbClr val="0E0E0E"/>
            </a:solidFill>
            <a:prstDash val="solid"/>
          </a:ln>
        </p:spPr>
      </p:sp>
      <p:sp>
        <p:nvSpPr>
          <p:cNvPr id="11" name="Shape 2"/>
          <p:cNvSpPr/>
          <p:nvPr/>
        </p:nvSpPr>
        <p:spPr>
          <a:xfrm>
            <a:off x="685886" y="4800600"/>
            <a:ext cx="4737692" cy="6299200"/>
          </a:xfrm>
          <a:prstGeom prst="rect">
            <a:avLst/>
          </a:prstGeom>
          <a:noFill/>
          <a:ln/>
        </p:spPr>
      </p:sp>
      <p:sp>
        <p:nvSpPr>
          <p:cNvPr id="12" name="Shape 3"/>
          <p:cNvSpPr/>
          <p:nvPr/>
        </p:nvSpPr>
        <p:spPr>
          <a:xfrm>
            <a:off x="685886" y="4800600"/>
            <a:ext cx="4737692" cy="1930400"/>
          </a:xfrm>
          <a:prstGeom prst="rect">
            <a:avLst/>
          </a:prstGeom>
          <a:noFill/>
          <a:ln/>
        </p:spPr>
      </p:sp>
      <p:sp>
        <p:nvSpPr>
          <p:cNvPr id="13" name="Shape 4"/>
          <p:cNvSpPr/>
          <p:nvPr/>
        </p:nvSpPr>
        <p:spPr>
          <a:xfrm>
            <a:off x="685886" y="4800600"/>
            <a:ext cx="4737692" cy="1930400"/>
          </a:xfrm>
          <a:prstGeom prst="rect">
            <a:avLst/>
          </a:prstGeom>
          <a:noFill/>
          <a:ln/>
        </p:spPr>
      </p:sp>
      <p:sp>
        <p:nvSpPr>
          <p:cNvPr id="14" name="Text 5"/>
          <p:cNvSpPr/>
          <p:nvPr/>
        </p:nvSpPr>
        <p:spPr>
          <a:xfrm>
            <a:off x="609676" y="48006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Eclipse</a:t>
            </a:r>
            <a:endParaRPr lang="en-US" sz="3600" dirty="0"/>
          </a:p>
        </p:txBody>
      </p:sp>
      <p:sp>
        <p:nvSpPr>
          <p:cNvPr id="15" name="Text 6"/>
          <p:cNvSpPr/>
          <p:nvPr/>
        </p:nvSpPr>
        <p:spPr>
          <a:xfrm>
            <a:off x="618144" y="55118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16" name="Image 7" descr="preencoded.png">    </p:cNvPr>
          <p:cNvPicPr>
            <a:picLocks noChangeAspect="1"/>
          </p:cNvPicPr>
          <p:nvPr/>
        </p:nvPicPr>
        <p:blipFill>
          <a:blip r:embed="rId8"/>
          <a:stretch>
            <a:fillRect/>
          </a:stretch>
        </p:blipFill>
        <p:spPr>
          <a:xfrm>
            <a:off x="2241830" y="7137400"/>
            <a:ext cx="1625803" cy="1625600"/>
          </a:xfrm>
          <a:prstGeom prst="rect">
            <a:avLst/>
          </a:prstGeom>
        </p:spPr>
      </p:pic>
      <p:pic>
        <p:nvPicPr>
          <p:cNvPr id="17" name="Image 8" descr="preencoded.png">    </p:cNvPr>
          <p:cNvPicPr>
            <a:picLocks noChangeAspect="1"/>
          </p:cNvPicPr>
          <p:nvPr/>
        </p:nvPicPr>
        <p:blipFill>
          <a:blip r:embed="rId9"/>
          <a:stretch>
            <a:fillRect/>
          </a:stretch>
        </p:blipFill>
        <p:spPr>
          <a:xfrm>
            <a:off x="2326518" y="7222083"/>
            <a:ext cx="1456422" cy="1456246"/>
          </a:xfrm>
          <a:prstGeom prst="rect">
            <a:avLst/>
          </a:prstGeom>
        </p:spPr>
      </p:pic>
      <p:sp>
        <p:nvSpPr>
          <p:cNvPr id="18" name="Shape 7"/>
          <p:cNvSpPr/>
          <p:nvPr/>
        </p:nvSpPr>
        <p:spPr>
          <a:xfrm>
            <a:off x="685886" y="9169400"/>
            <a:ext cx="4737692" cy="1930400"/>
          </a:xfrm>
          <a:prstGeom prst="rect">
            <a:avLst/>
          </a:prstGeom>
          <a:noFill/>
          <a:ln/>
        </p:spPr>
      </p:sp>
      <p:sp>
        <p:nvSpPr>
          <p:cNvPr id="19" name="Shape 8"/>
          <p:cNvSpPr/>
          <p:nvPr/>
        </p:nvSpPr>
        <p:spPr>
          <a:xfrm>
            <a:off x="685886" y="9169400"/>
            <a:ext cx="4737692" cy="1930400"/>
          </a:xfrm>
          <a:prstGeom prst="rect">
            <a:avLst/>
          </a:prstGeom>
          <a:noFill/>
          <a:ln/>
        </p:spPr>
      </p:sp>
      <p:sp>
        <p:nvSpPr>
          <p:cNvPr id="20" name="Text 9"/>
          <p:cNvSpPr/>
          <p:nvPr/>
        </p:nvSpPr>
        <p:spPr>
          <a:xfrm>
            <a:off x="609676" y="91694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Quest</a:t>
            </a:r>
            <a:endParaRPr lang="en-US" sz="3600" dirty="0"/>
          </a:p>
        </p:txBody>
      </p:sp>
      <p:sp>
        <p:nvSpPr>
          <p:cNvPr id="21" name="Text 10"/>
          <p:cNvSpPr/>
          <p:nvPr/>
        </p:nvSpPr>
        <p:spPr>
          <a:xfrm>
            <a:off x="618144" y="98806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22" name="Shape 11"/>
          <p:cNvSpPr/>
          <p:nvPr/>
        </p:nvSpPr>
        <p:spPr>
          <a:xfrm>
            <a:off x="6477810" y="3390900"/>
            <a:ext cx="5347368" cy="8013700"/>
          </a:xfrm>
          <a:prstGeom prst="roundRect">
            <a:avLst>
              <a:gd name="adj" fmla="val 10431"/>
            </a:avLst>
          </a:prstGeom>
          <a:solidFill>
            <a:srgbClr val="FFFFFF">
              <a:alpha val="100000"/>
            </a:srgbClr>
          </a:solidFill>
          <a:ln w="50800">
            <a:solidFill>
              <a:srgbClr val="0E0E0E"/>
            </a:solidFill>
            <a:prstDash val="solid"/>
          </a:ln>
        </p:spPr>
      </p:sp>
      <p:sp>
        <p:nvSpPr>
          <p:cNvPr id="23" name="Shape 12"/>
          <p:cNvSpPr/>
          <p:nvPr/>
        </p:nvSpPr>
        <p:spPr>
          <a:xfrm>
            <a:off x="6782648" y="4800600"/>
            <a:ext cx="4737692" cy="6299200"/>
          </a:xfrm>
          <a:prstGeom prst="rect">
            <a:avLst/>
          </a:prstGeom>
          <a:noFill/>
          <a:ln/>
        </p:spPr>
      </p:sp>
      <p:sp>
        <p:nvSpPr>
          <p:cNvPr id="24" name="Shape 13"/>
          <p:cNvSpPr/>
          <p:nvPr/>
        </p:nvSpPr>
        <p:spPr>
          <a:xfrm>
            <a:off x="6782648" y="4800600"/>
            <a:ext cx="4737692" cy="1930400"/>
          </a:xfrm>
          <a:prstGeom prst="rect">
            <a:avLst/>
          </a:prstGeom>
          <a:noFill/>
          <a:ln/>
        </p:spPr>
      </p:sp>
      <p:sp>
        <p:nvSpPr>
          <p:cNvPr id="25" name="Shape 14"/>
          <p:cNvSpPr/>
          <p:nvPr/>
        </p:nvSpPr>
        <p:spPr>
          <a:xfrm>
            <a:off x="6782648" y="4800600"/>
            <a:ext cx="4737692" cy="1930400"/>
          </a:xfrm>
          <a:prstGeom prst="rect">
            <a:avLst/>
          </a:prstGeom>
          <a:noFill/>
          <a:ln/>
        </p:spPr>
      </p:sp>
      <p:sp>
        <p:nvSpPr>
          <p:cNvPr id="26" name="Text 15"/>
          <p:cNvSpPr/>
          <p:nvPr/>
        </p:nvSpPr>
        <p:spPr>
          <a:xfrm>
            <a:off x="6706438" y="48006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Eclipse</a:t>
            </a:r>
            <a:endParaRPr lang="en-US" sz="3600" dirty="0"/>
          </a:p>
        </p:txBody>
      </p:sp>
      <p:sp>
        <p:nvSpPr>
          <p:cNvPr id="27" name="Text 16"/>
          <p:cNvSpPr/>
          <p:nvPr/>
        </p:nvSpPr>
        <p:spPr>
          <a:xfrm>
            <a:off x="6714906" y="55118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28" name="Image 9" descr="preencoded.png">    </p:cNvPr>
          <p:cNvPicPr>
            <a:picLocks noChangeAspect="1"/>
          </p:cNvPicPr>
          <p:nvPr/>
        </p:nvPicPr>
        <p:blipFill>
          <a:blip r:embed="rId10"/>
          <a:stretch>
            <a:fillRect/>
          </a:stretch>
        </p:blipFill>
        <p:spPr>
          <a:xfrm>
            <a:off x="8338592" y="7137400"/>
            <a:ext cx="1625803" cy="1625600"/>
          </a:xfrm>
          <a:prstGeom prst="rect">
            <a:avLst/>
          </a:prstGeom>
        </p:spPr>
      </p:pic>
      <p:pic>
        <p:nvPicPr>
          <p:cNvPr id="29" name="Image 10" descr="preencoded.png">    </p:cNvPr>
          <p:cNvPicPr>
            <a:picLocks noChangeAspect="1"/>
          </p:cNvPicPr>
          <p:nvPr/>
        </p:nvPicPr>
        <p:blipFill>
          <a:blip r:embed="rId11"/>
          <a:stretch>
            <a:fillRect/>
          </a:stretch>
        </p:blipFill>
        <p:spPr>
          <a:xfrm>
            <a:off x="8541818" y="7340600"/>
            <a:ext cx="1192256" cy="1190414"/>
          </a:xfrm>
          <a:prstGeom prst="rect">
            <a:avLst/>
          </a:prstGeom>
        </p:spPr>
      </p:pic>
      <p:sp>
        <p:nvSpPr>
          <p:cNvPr id="30" name="Shape 17"/>
          <p:cNvSpPr/>
          <p:nvPr/>
        </p:nvSpPr>
        <p:spPr>
          <a:xfrm>
            <a:off x="6782648" y="9169400"/>
            <a:ext cx="4737692" cy="1930400"/>
          </a:xfrm>
          <a:prstGeom prst="rect">
            <a:avLst/>
          </a:prstGeom>
          <a:noFill/>
          <a:ln/>
        </p:spPr>
      </p:sp>
      <p:sp>
        <p:nvSpPr>
          <p:cNvPr id="31" name="Shape 18"/>
          <p:cNvSpPr/>
          <p:nvPr/>
        </p:nvSpPr>
        <p:spPr>
          <a:xfrm>
            <a:off x="6782648" y="9169400"/>
            <a:ext cx="4737692" cy="1930400"/>
          </a:xfrm>
          <a:prstGeom prst="rect">
            <a:avLst/>
          </a:prstGeom>
          <a:noFill/>
          <a:ln/>
        </p:spPr>
      </p:sp>
      <p:sp>
        <p:nvSpPr>
          <p:cNvPr id="32" name="Text 19"/>
          <p:cNvSpPr/>
          <p:nvPr/>
        </p:nvSpPr>
        <p:spPr>
          <a:xfrm>
            <a:off x="6706438" y="91694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Quest</a:t>
            </a:r>
            <a:endParaRPr lang="en-US" sz="3600" dirty="0"/>
          </a:p>
        </p:txBody>
      </p:sp>
      <p:sp>
        <p:nvSpPr>
          <p:cNvPr id="33" name="Text 20"/>
          <p:cNvSpPr/>
          <p:nvPr/>
        </p:nvSpPr>
        <p:spPr>
          <a:xfrm>
            <a:off x="6714906" y="98806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34" name="Shape 21"/>
          <p:cNvSpPr/>
          <p:nvPr/>
        </p:nvSpPr>
        <p:spPr>
          <a:xfrm>
            <a:off x="12574572" y="3390900"/>
            <a:ext cx="5347368" cy="8013700"/>
          </a:xfrm>
          <a:prstGeom prst="roundRect">
            <a:avLst>
              <a:gd name="adj" fmla="val 10431"/>
            </a:avLst>
          </a:prstGeom>
          <a:solidFill>
            <a:srgbClr val="FFFFFF">
              <a:alpha val="100000"/>
            </a:srgbClr>
          </a:solidFill>
          <a:ln w="50800">
            <a:solidFill>
              <a:srgbClr val="0E0E0E"/>
            </a:solidFill>
            <a:prstDash val="solid"/>
          </a:ln>
        </p:spPr>
      </p:sp>
      <p:sp>
        <p:nvSpPr>
          <p:cNvPr id="35" name="Shape 22"/>
          <p:cNvSpPr/>
          <p:nvPr/>
        </p:nvSpPr>
        <p:spPr>
          <a:xfrm>
            <a:off x="12879410" y="4800600"/>
            <a:ext cx="4737692" cy="6299200"/>
          </a:xfrm>
          <a:prstGeom prst="rect">
            <a:avLst/>
          </a:prstGeom>
          <a:noFill/>
          <a:ln/>
        </p:spPr>
      </p:sp>
      <p:sp>
        <p:nvSpPr>
          <p:cNvPr id="36" name="Shape 23"/>
          <p:cNvSpPr/>
          <p:nvPr/>
        </p:nvSpPr>
        <p:spPr>
          <a:xfrm>
            <a:off x="12879410" y="4800600"/>
            <a:ext cx="4737692" cy="1930400"/>
          </a:xfrm>
          <a:prstGeom prst="rect">
            <a:avLst/>
          </a:prstGeom>
          <a:noFill/>
          <a:ln/>
        </p:spPr>
      </p:sp>
      <p:sp>
        <p:nvSpPr>
          <p:cNvPr id="37" name="Shape 24"/>
          <p:cNvSpPr/>
          <p:nvPr/>
        </p:nvSpPr>
        <p:spPr>
          <a:xfrm>
            <a:off x="12879410" y="4800600"/>
            <a:ext cx="4737692" cy="1930400"/>
          </a:xfrm>
          <a:prstGeom prst="rect">
            <a:avLst/>
          </a:prstGeom>
          <a:noFill/>
          <a:ln/>
        </p:spPr>
      </p:sp>
      <p:sp>
        <p:nvSpPr>
          <p:cNvPr id="38" name="Text 25"/>
          <p:cNvSpPr/>
          <p:nvPr/>
        </p:nvSpPr>
        <p:spPr>
          <a:xfrm>
            <a:off x="12803200" y="48006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Eclipse</a:t>
            </a:r>
            <a:endParaRPr lang="en-US" sz="3600" dirty="0"/>
          </a:p>
        </p:txBody>
      </p:sp>
      <p:sp>
        <p:nvSpPr>
          <p:cNvPr id="39" name="Text 26"/>
          <p:cNvSpPr/>
          <p:nvPr/>
        </p:nvSpPr>
        <p:spPr>
          <a:xfrm>
            <a:off x="12811668" y="55118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40" name="Image 11" descr="preencoded.png">    </p:cNvPr>
          <p:cNvPicPr>
            <a:picLocks noChangeAspect="1"/>
          </p:cNvPicPr>
          <p:nvPr/>
        </p:nvPicPr>
        <p:blipFill>
          <a:blip r:embed="rId12"/>
          <a:stretch>
            <a:fillRect/>
          </a:stretch>
        </p:blipFill>
        <p:spPr>
          <a:xfrm>
            <a:off x="14435354" y="7137400"/>
            <a:ext cx="1625803" cy="1625600"/>
          </a:xfrm>
          <a:prstGeom prst="rect">
            <a:avLst/>
          </a:prstGeom>
        </p:spPr>
      </p:pic>
      <p:pic>
        <p:nvPicPr>
          <p:cNvPr id="41" name="Image 12" descr="preencoded.png">    </p:cNvPr>
          <p:cNvPicPr>
            <a:picLocks noChangeAspect="1"/>
          </p:cNvPicPr>
          <p:nvPr/>
        </p:nvPicPr>
        <p:blipFill>
          <a:blip r:embed="rId13"/>
          <a:stretch>
            <a:fillRect/>
          </a:stretch>
        </p:blipFill>
        <p:spPr>
          <a:xfrm>
            <a:off x="14536942" y="7142162"/>
            <a:ext cx="1519452" cy="1519262"/>
          </a:xfrm>
          <a:prstGeom prst="rect">
            <a:avLst/>
          </a:prstGeom>
        </p:spPr>
      </p:pic>
      <p:sp>
        <p:nvSpPr>
          <p:cNvPr id="42" name="Shape 27"/>
          <p:cNvSpPr/>
          <p:nvPr/>
        </p:nvSpPr>
        <p:spPr>
          <a:xfrm>
            <a:off x="12879410" y="9169400"/>
            <a:ext cx="4737692" cy="1930400"/>
          </a:xfrm>
          <a:prstGeom prst="rect">
            <a:avLst/>
          </a:prstGeom>
          <a:noFill/>
          <a:ln/>
        </p:spPr>
      </p:sp>
      <p:sp>
        <p:nvSpPr>
          <p:cNvPr id="43" name="Shape 28"/>
          <p:cNvSpPr/>
          <p:nvPr/>
        </p:nvSpPr>
        <p:spPr>
          <a:xfrm>
            <a:off x="12879410" y="9169400"/>
            <a:ext cx="4737692" cy="1930400"/>
          </a:xfrm>
          <a:prstGeom prst="rect">
            <a:avLst/>
          </a:prstGeom>
          <a:noFill/>
          <a:ln/>
        </p:spPr>
      </p:sp>
      <p:sp>
        <p:nvSpPr>
          <p:cNvPr id="44" name="Text 29"/>
          <p:cNvSpPr/>
          <p:nvPr/>
        </p:nvSpPr>
        <p:spPr>
          <a:xfrm>
            <a:off x="12803200" y="91694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Quest</a:t>
            </a:r>
            <a:endParaRPr lang="en-US" sz="3600" dirty="0"/>
          </a:p>
        </p:txBody>
      </p:sp>
      <p:sp>
        <p:nvSpPr>
          <p:cNvPr id="45" name="Text 30"/>
          <p:cNvSpPr/>
          <p:nvPr/>
        </p:nvSpPr>
        <p:spPr>
          <a:xfrm>
            <a:off x="12811668" y="98806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46" name="Shape 31"/>
          <p:cNvSpPr/>
          <p:nvPr/>
        </p:nvSpPr>
        <p:spPr>
          <a:xfrm>
            <a:off x="18671334" y="3390900"/>
            <a:ext cx="5347368" cy="8013700"/>
          </a:xfrm>
          <a:prstGeom prst="roundRect">
            <a:avLst>
              <a:gd name="adj" fmla="val 10431"/>
            </a:avLst>
          </a:prstGeom>
          <a:solidFill>
            <a:srgbClr val="FFFFFF">
              <a:alpha val="100000"/>
            </a:srgbClr>
          </a:solidFill>
          <a:ln w="50800">
            <a:solidFill>
              <a:srgbClr val="0E0E0E"/>
            </a:solidFill>
            <a:prstDash val="solid"/>
          </a:ln>
        </p:spPr>
      </p:sp>
      <p:sp>
        <p:nvSpPr>
          <p:cNvPr id="47" name="Shape 32"/>
          <p:cNvSpPr/>
          <p:nvPr/>
        </p:nvSpPr>
        <p:spPr>
          <a:xfrm>
            <a:off x="18976172" y="4800600"/>
            <a:ext cx="4737692" cy="6299200"/>
          </a:xfrm>
          <a:prstGeom prst="rect">
            <a:avLst/>
          </a:prstGeom>
          <a:noFill/>
          <a:ln/>
        </p:spPr>
      </p:sp>
      <p:sp>
        <p:nvSpPr>
          <p:cNvPr id="48" name="Shape 33"/>
          <p:cNvSpPr/>
          <p:nvPr/>
        </p:nvSpPr>
        <p:spPr>
          <a:xfrm>
            <a:off x="18976172" y="4800600"/>
            <a:ext cx="4737692" cy="1930400"/>
          </a:xfrm>
          <a:prstGeom prst="rect">
            <a:avLst/>
          </a:prstGeom>
          <a:noFill/>
          <a:ln/>
        </p:spPr>
      </p:sp>
      <p:sp>
        <p:nvSpPr>
          <p:cNvPr id="49" name="Shape 34"/>
          <p:cNvSpPr/>
          <p:nvPr/>
        </p:nvSpPr>
        <p:spPr>
          <a:xfrm>
            <a:off x="18976172" y="4800600"/>
            <a:ext cx="4737692" cy="1930400"/>
          </a:xfrm>
          <a:prstGeom prst="rect">
            <a:avLst/>
          </a:prstGeom>
          <a:noFill/>
          <a:ln/>
        </p:spPr>
      </p:sp>
      <p:sp>
        <p:nvSpPr>
          <p:cNvPr id="50" name="Text 35"/>
          <p:cNvSpPr/>
          <p:nvPr/>
        </p:nvSpPr>
        <p:spPr>
          <a:xfrm>
            <a:off x="18899962" y="48006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Eclipse</a:t>
            </a:r>
            <a:endParaRPr lang="en-US" sz="3600" dirty="0"/>
          </a:p>
        </p:txBody>
      </p:sp>
      <p:sp>
        <p:nvSpPr>
          <p:cNvPr id="51" name="Text 36"/>
          <p:cNvSpPr/>
          <p:nvPr/>
        </p:nvSpPr>
        <p:spPr>
          <a:xfrm>
            <a:off x="18908430" y="55118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pic>
        <p:nvPicPr>
          <p:cNvPr id="52" name="Image 13" descr="preencoded.png">    </p:cNvPr>
          <p:cNvPicPr>
            <a:picLocks noChangeAspect="1"/>
          </p:cNvPicPr>
          <p:nvPr/>
        </p:nvPicPr>
        <p:blipFill>
          <a:blip r:embed="rId14"/>
          <a:stretch>
            <a:fillRect/>
          </a:stretch>
        </p:blipFill>
        <p:spPr>
          <a:xfrm>
            <a:off x="20532116" y="7137400"/>
            <a:ext cx="1625803" cy="1625600"/>
          </a:xfrm>
          <a:prstGeom prst="rect">
            <a:avLst/>
          </a:prstGeom>
        </p:spPr>
      </p:pic>
      <p:pic>
        <p:nvPicPr>
          <p:cNvPr id="53" name="Image 14" descr="preencoded.png">    </p:cNvPr>
          <p:cNvPicPr>
            <a:picLocks noChangeAspect="1"/>
          </p:cNvPicPr>
          <p:nvPr/>
        </p:nvPicPr>
        <p:blipFill>
          <a:blip r:embed="rId15"/>
          <a:stretch>
            <a:fillRect/>
          </a:stretch>
        </p:blipFill>
        <p:spPr>
          <a:xfrm>
            <a:off x="20599860" y="7137400"/>
            <a:ext cx="1490319" cy="1625600"/>
          </a:xfrm>
          <a:prstGeom prst="rect">
            <a:avLst/>
          </a:prstGeom>
        </p:spPr>
      </p:pic>
      <p:sp>
        <p:nvSpPr>
          <p:cNvPr id="54" name="Shape 37"/>
          <p:cNvSpPr/>
          <p:nvPr/>
        </p:nvSpPr>
        <p:spPr>
          <a:xfrm>
            <a:off x="18976172" y="9169400"/>
            <a:ext cx="4737692" cy="1930400"/>
          </a:xfrm>
          <a:prstGeom prst="rect">
            <a:avLst/>
          </a:prstGeom>
          <a:noFill/>
          <a:ln/>
        </p:spPr>
      </p:sp>
      <p:sp>
        <p:nvSpPr>
          <p:cNvPr id="55" name="Shape 38"/>
          <p:cNvSpPr/>
          <p:nvPr/>
        </p:nvSpPr>
        <p:spPr>
          <a:xfrm>
            <a:off x="18976172" y="9169400"/>
            <a:ext cx="4737692" cy="1930400"/>
          </a:xfrm>
          <a:prstGeom prst="rect">
            <a:avLst/>
          </a:prstGeom>
          <a:noFill/>
          <a:ln/>
        </p:spPr>
      </p:sp>
      <p:sp>
        <p:nvSpPr>
          <p:cNvPr id="56" name="Text 39"/>
          <p:cNvSpPr/>
          <p:nvPr/>
        </p:nvSpPr>
        <p:spPr>
          <a:xfrm>
            <a:off x="18899962" y="9169400"/>
            <a:ext cx="4890111" cy="660400"/>
          </a:xfrm>
          <a:prstGeom prst="rect">
            <a:avLst/>
          </a:prstGeom>
          <a:noFill/>
          <a:ln/>
        </p:spPr>
        <p:txBody>
          <a:bodyPr wrap="square" lIns="0" tIns="0" rIns="0" bIns="0" rtlCol="0" anchor="t"/>
          <a:lstStyle/>
          <a:p>
            <a:pPr algn="ctr"/>
            <a:r>
              <a:rPr lang="en-US" sz="3600" dirty="0">
                <a:solidFill>
                  <a:srgbClr val="0E0E0E">
                    <a:alpha val="100000"/>
                  </a:srgbClr>
                </a:solidFill>
                <a:latin typeface="Comfortaa Bold" pitchFamily="34" charset="0"/>
                <a:ea typeface="Comfortaa Bold" pitchFamily="34" charset="-122"/>
                <a:cs typeface="Comfortaa Bold" pitchFamily="34" charset="-120"/>
              </a:rPr>
              <a:t>Quest</a:t>
            </a:r>
            <a:endParaRPr lang="en-US" sz="3600" dirty="0"/>
          </a:p>
        </p:txBody>
      </p:sp>
      <p:sp>
        <p:nvSpPr>
          <p:cNvPr id="57" name="Text 40"/>
          <p:cNvSpPr/>
          <p:nvPr/>
        </p:nvSpPr>
        <p:spPr>
          <a:xfrm>
            <a:off x="18908430" y="9880600"/>
            <a:ext cx="487317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58" name="Shape 41"/>
          <p:cNvSpPr/>
          <p:nvPr/>
        </p:nvSpPr>
        <p:spPr>
          <a:xfrm>
            <a:off x="1994149" y="2146300"/>
            <a:ext cx="2133867" cy="2133600"/>
          </a:xfrm>
          <a:prstGeom prst="roundRect">
            <a:avLst>
              <a:gd name="adj" fmla="val 198429"/>
            </a:avLst>
          </a:prstGeom>
          <a:solidFill>
            <a:srgbClr val="4197E1">
              <a:alpha val="100000"/>
            </a:srgbClr>
          </a:solidFill>
          <a:ln w="50800">
            <a:solidFill>
              <a:srgbClr val="272727"/>
            </a:solidFill>
            <a:prstDash val="solid"/>
          </a:ln>
        </p:spPr>
      </p:sp>
      <p:sp>
        <p:nvSpPr>
          <p:cNvPr id="59" name="Text 42"/>
          <p:cNvSpPr/>
          <p:nvPr/>
        </p:nvSpPr>
        <p:spPr>
          <a:xfrm>
            <a:off x="2705438" y="2647950"/>
            <a:ext cx="1049998" cy="1468967"/>
          </a:xfrm>
          <a:prstGeom prst="rect">
            <a:avLst/>
          </a:prstGeom>
          <a:noFill/>
          <a:ln/>
        </p:spPr>
        <p:txBody>
          <a:bodyPr wrap="square" lIns="0" tIns="0" rIns="0" bIns="0" rtlCol="0" anchor="t"/>
          <a:lstStyle/>
          <a:p>
            <a:pPr algn="l"/>
            <a:r>
              <a:rPr lang="en-US" sz="8000" dirty="0">
                <a:solidFill>
                  <a:srgbClr val="FFFFFF">
                    <a:alpha val="100000"/>
                  </a:srgbClr>
                </a:solidFill>
                <a:latin typeface="Comfortaa Bold" pitchFamily="34" charset="0"/>
                <a:ea typeface="Comfortaa Bold" pitchFamily="34" charset="-122"/>
                <a:cs typeface="Comfortaa Bold" pitchFamily="34" charset="-120"/>
              </a:rPr>
              <a:t>S</a:t>
            </a:r>
            <a:endParaRPr lang="en-US" sz="8000" dirty="0"/>
          </a:p>
        </p:txBody>
      </p:sp>
      <p:sp>
        <p:nvSpPr>
          <p:cNvPr id="60" name="Shape 43"/>
          <p:cNvSpPr/>
          <p:nvPr/>
        </p:nvSpPr>
        <p:spPr>
          <a:xfrm>
            <a:off x="8090911" y="2146300"/>
            <a:ext cx="2133867" cy="2133600"/>
          </a:xfrm>
          <a:prstGeom prst="roundRect">
            <a:avLst>
              <a:gd name="adj" fmla="val 198429"/>
            </a:avLst>
          </a:prstGeom>
          <a:solidFill>
            <a:srgbClr val="4197E1">
              <a:alpha val="100000"/>
            </a:srgbClr>
          </a:solidFill>
          <a:ln w="50800">
            <a:solidFill>
              <a:srgbClr val="272727"/>
            </a:solidFill>
            <a:prstDash val="solid"/>
          </a:ln>
        </p:spPr>
      </p:sp>
      <p:sp>
        <p:nvSpPr>
          <p:cNvPr id="61" name="Text 44"/>
          <p:cNvSpPr/>
          <p:nvPr/>
        </p:nvSpPr>
        <p:spPr>
          <a:xfrm>
            <a:off x="8675184" y="2647950"/>
            <a:ext cx="1304030" cy="1468967"/>
          </a:xfrm>
          <a:prstGeom prst="rect">
            <a:avLst/>
          </a:prstGeom>
          <a:noFill/>
          <a:ln/>
        </p:spPr>
        <p:txBody>
          <a:bodyPr wrap="square" lIns="0" tIns="0" rIns="0" bIns="0" rtlCol="0" anchor="t"/>
          <a:lstStyle/>
          <a:p>
            <a:pPr algn="l"/>
            <a:r>
              <a:rPr lang="en-US" sz="8000" dirty="0">
                <a:solidFill>
                  <a:srgbClr val="FFFFFF">
                    <a:alpha val="100000"/>
                  </a:srgbClr>
                </a:solidFill>
                <a:latin typeface="Comfortaa Bold" pitchFamily="34" charset="0"/>
                <a:ea typeface="Comfortaa Bold" pitchFamily="34" charset="-122"/>
                <a:cs typeface="Comfortaa Bold" pitchFamily="34" charset="-120"/>
              </a:rPr>
              <a:t>W</a:t>
            </a:r>
            <a:endParaRPr lang="en-US" sz="8000" dirty="0"/>
          </a:p>
        </p:txBody>
      </p:sp>
      <p:sp>
        <p:nvSpPr>
          <p:cNvPr id="62" name="Shape 45"/>
          <p:cNvSpPr/>
          <p:nvPr/>
        </p:nvSpPr>
        <p:spPr>
          <a:xfrm>
            <a:off x="14187673" y="2146300"/>
            <a:ext cx="2133867" cy="2133600"/>
          </a:xfrm>
          <a:prstGeom prst="roundRect">
            <a:avLst>
              <a:gd name="adj" fmla="val 198429"/>
            </a:avLst>
          </a:prstGeom>
          <a:solidFill>
            <a:srgbClr val="4197E1">
              <a:alpha val="100000"/>
            </a:srgbClr>
          </a:solidFill>
          <a:ln w="50800">
            <a:solidFill>
              <a:srgbClr val="272727"/>
            </a:solidFill>
            <a:prstDash val="solid"/>
          </a:ln>
        </p:spPr>
      </p:sp>
      <p:sp>
        <p:nvSpPr>
          <p:cNvPr id="63" name="Text 46"/>
          <p:cNvSpPr/>
          <p:nvPr/>
        </p:nvSpPr>
        <p:spPr>
          <a:xfrm>
            <a:off x="14784648" y="2647950"/>
            <a:ext cx="1278626" cy="1468967"/>
          </a:xfrm>
          <a:prstGeom prst="rect">
            <a:avLst/>
          </a:prstGeom>
          <a:noFill/>
          <a:ln/>
        </p:spPr>
        <p:txBody>
          <a:bodyPr wrap="square" lIns="0" tIns="0" rIns="0" bIns="0" rtlCol="0" anchor="t"/>
          <a:lstStyle/>
          <a:p>
            <a:pPr algn="l"/>
            <a:r>
              <a:rPr lang="en-US" sz="8000" dirty="0">
                <a:solidFill>
                  <a:srgbClr val="FFFFFF">
                    <a:alpha val="100000"/>
                  </a:srgbClr>
                </a:solidFill>
                <a:latin typeface="Comfortaa Bold" pitchFamily="34" charset="0"/>
                <a:ea typeface="Comfortaa Bold" pitchFamily="34" charset="-122"/>
                <a:cs typeface="Comfortaa Bold" pitchFamily="34" charset="-120"/>
              </a:rPr>
              <a:t>O</a:t>
            </a:r>
            <a:endParaRPr lang="en-US" sz="8000" dirty="0"/>
          </a:p>
        </p:txBody>
      </p:sp>
      <p:sp>
        <p:nvSpPr>
          <p:cNvPr id="64" name="Shape 47"/>
          <p:cNvSpPr/>
          <p:nvPr/>
        </p:nvSpPr>
        <p:spPr>
          <a:xfrm>
            <a:off x="20284435" y="2146300"/>
            <a:ext cx="2133867" cy="2133600"/>
          </a:xfrm>
          <a:prstGeom prst="roundRect">
            <a:avLst>
              <a:gd name="adj" fmla="val 198429"/>
            </a:avLst>
          </a:prstGeom>
          <a:solidFill>
            <a:srgbClr val="4197E1">
              <a:alpha val="100000"/>
            </a:srgbClr>
          </a:solidFill>
          <a:ln w="50800">
            <a:solidFill>
              <a:srgbClr val="272727"/>
            </a:solidFill>
            <a:prstDash val="solid"/>
          </a:ln>
        </p:spPr>
      </p:sp>
      <p:sp>
        <p:nvSpPr>
          <p:cNvPr id="65" name="Text 48"/>
          <p:cNvSpPr/>
          <p:nvPr/>
        </p:nvSpPr>
        <p:spPr>
          <a:xfrm>
            <a:off x="21014777" y="2647950"/>
            <a:ext cx="1011893" cy="1468967"/>
          </a:xfrm>
          <a:prstGeom prst="rect">
            <a:avLst/>
          </a:prstGeom>
          <a:noFill/>
          <a:ln/>
        </p:spPr>
        <p:txBody>
          <a:bodyPr wrap="square" lIns="0" tIns="0" rIns="0" bIns="0" rtlCol="0" anchor="t"/>
          <a:lstStyle/>
          <a:p>
            <a:pPr algn="l"/>
            <a:r>
              <a:rPr lang="en-US" sz="8000" dirty="0">
                <a:solidFill>
                  <a:srgbClr val="FFFFFF">
                    <a:alpha val="100000"/>
                  </a:srgbClr>
                </a:solidFill>
                <a:latin typeface="Comfortaa Bold" pitchFamily="34" charset="0"/>
                <a:ea typeface="Comfortaa Bold" pitchFamily="34" charset="-122"/>
                <a:cs typeface="Comfortaa Bold"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24"/>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12206226" y="1524000"/>
            <a:ext cx="12180822" cy="11176000"/>
          </a:xfrm>
          <a:prstGeom prst="rect">
            <a:avLst/>
          </a:prstGeom>
        </p:spPr>
      </p:pic>
      <p:sp>
        <p:nvSpPr>
          <p:cNvPr id="9" name="Shape 1"/>
          <p:cNvSpPr/>
          <p:nvPr/>
        </p:nvSpPr>
        <p:spPr>
          <a:xfrm>
            <a:off x="1829029" y="1930400"/>
            <a:ext cx="7366921" cy="1739900"/>
          </a:xfrm>
          <a:prstGeom prst="roundRect">
            <a:avLst>
              <a:gd name="adj" fmla="val 17343"/>
            </a:avLst>
          </a:prstGeom>
          <a:solidFill>
            <a:srgbClr val="FFFFFF">
              <a:alpha val="100000"/>
            </a:srgbClr>
          </a:solidFill>
          <a:ln w="50800">
            <a:solidFill>
              <a:srgbClr val="272727"/>
            </a:solidFill>
            <a:prstDash val="solid"/>
          </a:ln>
        </p:spPr>
      </p:sp>
      <p:sp>
        <p:nvSpPr>
          <p:cNvPr id="10" name="Text 2"/>
          <p:cNvSpPr/>
          <p:nvPr/>
        </p:nvSpPr>
        <p:spPr>
          <a:xfrm>
            <a:off x="2591124" y="2235200"/>
            <a:ext cx="6181439" cy="1468967"/>
          </a:xfrm>
          <a:prstGeom prst="rect">
            <a:avLst/>
          </a:prstGeom>
          <a:noFill/>
          <a:ln/>
        </p:spPr>
        <p:txBody>
          <a:bodyPr wrap="square" lIns="0" tIns="0" rIns="0" bIns="0" rtlCol="0" anchor="t"/>
          <a:lstStyle/>
          <a:p>
            <a:pPr algn="l"/>
            <a:r>
              <a:rPr lang="en-US" sz="8000" dirty="0">
                <a:solidFill>
                  <a:srgbClr val="0E0E0E">
                    <a:alpha val="100000"/>
                  </a:srgbClr>
                </a:solidFill>
                <a:latin typeface="Comfortaa Bold" pitchFamily="34" charset="0"/>
                <a:ea typeface="Comfortaa Bold" pitchFamily="34" charset="-122"/>
                <a:cs typeface="Comfortaa Bold" pitchFamily="34" charset="-120"/>
              </a:rPr>
              <a:t>Some Data</a:t>
            </a:r>
            <a:endParaRPr lang="en-US" sz="8000" dirty="0"/>
          </a:p>
        </p:txBody>
      </p:sp>
      <p:sp>
        <p:nvSpPr>
          <p:cNvPr id="11" name="Shape 3"/>
          <p:cNvSpPr/>
          <p:nvPr/>
        </p:nvSpPr>
        <p:spPr>
          <a:xfrm>
            <a:off x="1829029" y="5029200"/>
            <a:ext cx="10364495" cy="6616700"/>
          </a:xfrm>
          <a:prstGeom prst="rect">
            <a:avLst/>
          </a:prstGeom>
          <a:noFill/>
          <a:ln/>
        </p:spPr>
      </p:sp>
      <p:sp>
        <p:nvSpPr>
          <p:cNvPr id="12" name="Shape 4"/>
          <p:cNvSpPr/>
          <p:nvPr/>
        </p:nvSpPr>
        <p:spPr>
          <a:xfrm>
            <a:off x="1829029" y="5029200"/>
            <a:ext cx="10364495" cy="1828800"/>
          </a:xfrm>
          <a:prstGeom prst="rect">
            <a:avLst/>
          </a:prstGeom>
          <a:noFill/>
          <a:ln/>
        </p:spPr>
      </p:sp>
      <p:sp>
        <p:nvSpPr>
          <p:cNvPr id="13" name="Shape 5"/>
          <p:cNvSpPr/>
          <p:nvPr/>
        </p:nvSpPr>
        <p:spPr>
          <a:xfrm>
            <a:off x="1829029" y="5073650"/>
            <a:ext cx="3594549" cy="1739900"/>
          </a:xfrm>
          <a:prstGeom prst="rect">
            <a:avLst/>
          </a:prstGeom>
          <a:solidFill>
            <a:srgbClr val="FFFFFF">
              <a:alpha val="100000"/>
            </a:srgbClr>
          </a:solidFill>
          <a:ln w="50800">
            <a:solidFill>
              <a:srgbClr val="272727"/>
            </a:solidFill>
            <a:prstDash val="solid"/>
          </a:ln>
        </p:spPr>
      </p:sp>
      <p:sp>
        <p:nvSpPr>
          <p:cNvPr id="14" name="Text 6"/>
          <p:cNvSpPr/>
          <p:nvPr/>
        </p:nvSpPr>
        <p:spPr>
          <a:xfrm>
            <a:off x="2591124" y="5378450"/>
            <a:ext cx="2409068"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75%</a:t>
            </a:r>
            <a:endParaRPr lang="en-US" sz="8000" dirty="0"/>
          </a:p>
        </p:txBody>
      </p:sp>
      <p:sp>
        <p:nvSpPr>
          <p:cNvPr id="15" name="Shape 7"/>
          <p:cNvSpPr/>
          <p:nvPr/>
        </p:nvSpPr>
        <p:spPr>
          <a:xfrm>
            <a:off x="5626803" y="5029200"/>
            <a:ext cx="6566721" cy="1828800"/>
          </a:xfrm>
          <a:prstGeom prst="rect">
            <a:avLst/>
          </a:prstGeom>
          <a:noFill/>
          <a:ln/>
        </p:spPr>
      </p:sp>
      <p:sp>
        <p:nvSpPr>
          <p:cNvPr id="16" name="Text 8"/>
          <p:cNvSpPr/>
          <p:nvPr/>
        </p:nvSpPr>
        <p:spPr>
          <a:xfrm>
            <a:off x="5626803" y="5029200"/>
            <a:ext cx="6719140" cy="660400"/>
          </a:xfrm>
          <a:prstGeom prst="rect">
            <a:avLst/>
          </a:prstGeom>
          <a:noFill/>
          <a:ln/>
        </p:spPr>
        <p:txBody>
          <a:bodyPr wrap="square" lIns="0" tIns="0" rIns="0" bIns="0" rtlCol="0" anchor="t"/>
          <a:lstStyle/>
          <a:p>
            <a:pPr algn="l"/>
            <a:r>
              <a:rPr lang="en-US" sz="3600" dirty="0">
                <a:solidFill>
                  <a:srgbClr val="0E0E0E">
                    <a:alpha val="100000"/>
                  </a:srgbClr>
                </a:solidFill>
                <a:latin typeface="Comfortaa Bold" pitchFamily="34" charset="0"/>
                <a:ea typeface="Comfortaa Bold" pitchFamily="34" charset="-122"/>
                <a:cs typeface="Comfortaa Bold" pitchFamily="34" charset="-120"/>
              </a:rPr>
              <a:t>Enchanted Creatures</a:t>
            </a:r>
            <a:endParaRPr lang="en-US" sz="3600" dirty="0"/>
          </a:p>
        </p:txBody>
      </p:sp>
      <p:sp>
        <p:nvSpPr>
          <p:cNvPr id="17" name="Text 9"/>
          <p:cNvSpPr/>
          <p:nvPr/>
        </p:nvSpPr>
        <p:spPr>
          <a:xfrm>
            <a:off x="5626803" y="5638800"/>
            <a:ext cx="6702204"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8" name="Shape 10"/>
          <p:cNvSpPr/>
          <p:nvPr/>
        </p:nvSpPr>
        <p:spPr>
          <a:xfrm>
            <a:off x="1829029" y="7467600"/>
            <a:ext cx="10364495" cy="1739900"/>
          </a:xfrm>
          <a:prstGeom prst="rect">
            <a:avLst/>
          </a:prstGeom>
          <a:noFill/>
          <a:ln/>
        </p:spPr>
      </p:sp>
      <p:sp>
        <p:nvSpPr>
          <p:cNvPr id="19" name="Shape 11"/>
          <p:cNvSpPr/>
          <p:nvPr/>
        </p:nvSpPr>
        <p:spPr>
          <a:xfrm>
            <a:off x="1829029" y="7467600"/>
            <a:ext cx="3581848" cy="1739900"/>
          </a:xfrm>
          <a:prstGeom prst="rect">
            <a:avLst/>
          </a:prstGeom>
          <a:solidFill>
            <a:srgbClr val="FFFFFF">
              <a:alpha val="100000"/>
            </a:srgbClr>
          </a:solidFill>
          <a:ln w="50800">
            <a:solidFill>
              <a:srgbClr val="272727"/>
            </a:solidFill>
            <a:prstDash val="solid"/>
          </a:ln>
        </p:spPr>
      </p:sp>
      <p:sp>
        <p:nvSpPr>
          <p:cNvPr id="20" name="Text 12"/>
          <p:cNvSpPr/>
          <p:nvPr/>
        </p:nvSpPr>
        <p:spPr>
          <a:xfrm>
            <a:off x="2591124" y="7772400"/>
            <a:ext cx="2396366"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60%</a:t>
            </a:r>
            <a:endParaRPr lang="en-US" sz="8000" dirty="0"/>
          </a:p>
        </p:txBody>
      </p:sp>
      <p:sp>
        <p:nvSpPr>
          <p:cNvPr id="21" name="Shape 13"/>
          <p:cNvSpPr/>
          <p:nvPr/>
        </p:nvSpPr>
        <p:spPr>
          <a:xfrm>
            <a:off x="5614102" y="7727950"/>
            <a:ext cx="6579422" cy="1219200"/>
          </a:xfrm>
          <a:prstGeom prst="rect">
            <a:avLst/>
          </a:prstGeom>
          <a:noFill/>
          <a:ln/>
        </p:spPr>
      </p:sp>
      <p:sp>
        <p:nvSpPr>
          <p:cNvPr id="22" name="Text 14"/>
          <p:cNvSpPr/>
          <p:nvPr/>
        </p:nvSpPr>
        <p:spPr>
          <a:xfrm>
            <a:off x="5614102" y="7727950"/>
            <a:ext cx="6731841" cy="660400"/>
          </a:xfrm>
          <a:prstGeom prst="rect">
            <a:avLst/>
          </a:prstGeom>
          <a:noFill/>
          <a:ln/>
        </p:spPr>
        <p:txBody>
          <a:bodyPr wrap="square" lIns="0" tIns="0" rIns="0" bIns="0" rtlCol="0" anchor="t"/>
          <a:lstStyle/>
          <a:p>
            <a:pPr algn="l"/>
            <a:r>
              <a:rPr lang="en-US" sz="3600" dirty="0">
                <a:solidFill>
                  <a:srgbClr val="0E0E0E">
                    <a:alpha val="100000"/>
                  </a:srgbClr>
                </a:solidFill>
                <a:latin typeface="Comfortaa Bold" pitchFamily="34" charset="0"/>
                <a:ea typeface="Comfortaa Bold" pitchFamily="34" charset="-122"/>
                <a:cs typeface="Comfortaa Bold" pitchFamily="34" charset="-120"/>
              </a:rPr>
              <a:t>Magic-Wielding Individuals</a:t>
            </a:r>
            <a:endParaRPr lang="en-US" sz="3600" dirty="0"/>
          </a:p>
        </p:txBody>
      </p:sp>
      <p:sp>
        <p:nvSpPr>
          <p:cNvPr id="23" name="Text 15"/>
          <p:cNvSpPr/>
          <p:nvPr/>
        </p:nvSpPr>
        <p:spPr>
          <a:xfrm>
            <a:off x="5614102" y="8337550"/>
            <a:ext cx="671490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4" name="Shape 16"/>
          <p:cNvSpPr/>
          <p:nvPr/>
        </p:nvSpPr>
        <p:spPr>
          <a:xfrm>
            <a:off x="1829029" y="9817100"/>
            <a:ext cx="10364495" cy="1828800"/>
          </a:xfrm>
          <a:prstGeom prst="rect">
            <a:avLst/>
          </a:prstGeom>
          <a:noFill/>
          <a:ln/>
        </p:spPr>
      </p:sp>
      <p:sp>
        <p:nvSpPr>
          <p:cNvPr id="25" name="Shape 17"/>
          <p:cNvSpPr/>
          <p:nvPr/>
        </p:nvSpPr>
        <p:spPr>
          <a:xfrm>
            <a:off x="1829029" y="9861550"/>
            <a:ext cx="3581848" cy="1739900"/>
          </a:xfrm>
          <a:prstGeom prst="rect">
            <a:avLst/>
          </a:prstGeom>
          <a:solidFill>
            <a:srgbClr val="FFFFFF">
              <a:alpha val="100000"/>
            </a:srgbClr>
          </a:solidFill>
          <a:ln w="50800">
            <a:solidFill>
              <a:srgbClr val="272727"/>
            </a:solidFill>
            <a:prstDash val="solid"/>
          </a:ln>
        </p:spPr>
      </p:sp>
      <p:sp>
        <p:nvSpPr>
          <p:cNvPr id="26" name="Text 18"/>
          <p:cNvSpPr/>
          <p:nvPr/>
        </p:nvSpPr>
        <p:spPr>
          <a:xfrm>
            <a:off x="2591124" y="10166350"/>
            <a:ext cx="2396366"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90%</a:t>
            </a:r>
            <a:endParaRPr lang="en-US" sz="8000" dirty="0"/>
          </a:p>
        </p:txBody>
      </p:sp>
      <p:sp>
        <p:nvSpPr>
          <p:cNvPr id="27" name="Shape 19"/>
          <p:cNvSpPr/>
          <p:nvPr/>
        </p:nvSpPr>
        <p:spPr>
          <a:xfrm>
            <a:off x="5614102" y="9817100"/>
            <a:ext cx="6579422" cy="1828800"/>
          </a:xfrm>
          <a:prstGeom prst="rect">
            <a:avLst/>
          </a:prstGeom>
          <a:noFill/>
          <a:ln/>
        </p:spPr>
      </p:sp>
      <p:sp>
        <p:nvSpPr>
          <p:cNvPr id="28" name="Text 20"/>
          <p:cNvSpPr/>
          <p:nvPr/>
        </p:nvSpPr>
        <p:spPr>
          <a:xfrm>
            <a:off x="5614102" y="9817100"/>
            <a:ext cx="6731841" cy="660400"/>
          </a:xfrm>
          <a:prstGeom prst="rect">
            <a:avLst/>
          </a:prstGeom>
          <a:noFill/>
          <a:ln/>
        </p:spPr>
        <p:txBody>
          <a:bodyPr wrap="square" lIns="0" tIns="0" rIns="0" bIns="0" rtlCol="0" anchor="t"/>
          <a:lstStyle/>
          <a:p>
            <a:pPr algn="l"/>
            <a:r>
              <a:rPr lang="en-US" sz="3600" dirty="0">
                <a:solidFill>
                  <a:srgbClr val="0E0E0E">
                    <a:alpha val="100000"/>
                  </a:srgbClr>
                </a:solidFill>
                <a:latin typeface="Comfortaa Bold" pitchFamily="34" charset="0"/>
                <a:ea typeface="Comfortaa Bold" pitchFamily="34" charset="-122"/>
                <a:cs typeface="Comfortaa Bold" pitchFamily="34" charset="-120"/>
              </a:rPr>
              <a:t>Spells Cast</a:t>
            </a:r>
            <a:endParaRPr lang="en-US" sz="3600" dirty="0"/>
          </a:p>
        </p:txBody>
      </p:sp>
      <p:sp>
        <p:nvSpPr>
          <p:cNvPr id="29" name="Text 21"/>
          <p:cNvSpPr/>
          <p:nvPr/>
        </p:nvSpPr>
        <p:spPr>
          <a:xfrm>
            <a:off x="5614102" y="10426700"/>
            <a:ext cx="671490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013702" y="1905000"/>
            <a:ext cx="16359645" cy="9906000"/>
          </a:xfrm>
          <a:prstGeom prst="rect">
            <a:avLst/>
          </a:prstGeom>
        </p:spPr>
      </p:pic>
      <p:pic>
        <p:nvPicPr>
          <p:cNvPr id="3" name="Image 1" descr="preencoded.png">    </p:cNvPr>
          <p:cNvPicPr>
            <a:picLocks noChangeAspect="1"/>
          </p:cNvPicPr>
          <p:nvPr/>
        </p:nvPicPr>
        <p:blipFill>
          <a:blip r:embed="rId2"/>
          <a:stretch>
            <a:fillRect/>
          </a:stretch>
        </p:blipFill>
        <p:spPr>
          <a:xfrm>
            <a:off x="3607251" y="2324100"/>
            <a:ext cx="9881835" cy="9880600"/>
          </a:xfrm>
          <a:prstGeom prst="rect">
            <a:avLst/>
          </a:prstGeom>
        </p:spPr>
      </p:pic>
      <p:pic>
        <p:nvPicPr>
          <p:cNvPr id="4" name="Image 2" descr="preencoded.png">    </p:cNvPr>
          <p:cNvPicPr>
            <a:picLocks noChangeAspect="1"/>
          </p:cNvPicPr>
          <p:nvPr/>
        </p:nvPicPr>
        <p:blipFill>
          <a:blip r:embed="rId3"/>
          <a:stretch>
            <a:fillRect/>
          </a:stretch>
        </p:blipFill>
        <p:spPr>
          <a:xfrm>
            <a:off x="624815" y="205643"/>
            <a:ext cx="2796042" cy="2795687"/>
          </a:xfrm>
          <a:prstGeom prst="rect">
            <a:avLst/>
          </a:prstGeom>
        </p:spPr>
      </p:pic>
      <p:pic>
        <p:nvPicPr>
          <p:cNvPr id="5" name="Image 3" descr="preencoded.png">    </p:cNvPr>
          <p:cNvPicPr>
            <a:picLocks noChangeAspect="1"/>
          </p:cNvPicPr>
          <p:nvPr/>
        </p:nvPicPr>
        <p:blipFill>
          <a:blip r:embed="rId4"/>
          <a:stretch>
            <a:fillRect/>
          </a:stretch>
        </p:blipFill>
        <p:spPr>
          <a:xfrm>
            <a:off x="12638080" y="10896600"/>
            <a:ext cx="6172972" cy="2108200"/>
          </a:xfrm>
          <a:prstGeom prst="rect">
            <a:avLst/>
          </a:prstGeom>
        </p:spPr>
      </p:pic>
      <p:pic>
        <p:nvPicPr>
          <p:cNvPr id="6" name="Image 4" descr="preencoded.png">    </p:cNvPr>
          <p:cNvPicPr>
            <a:picLocks noChangeAspect="1"/>
          </p:cNvPicPr>
          <p:nvPr/>
        </p:nvPicPr>
        <p:blipFill>
          <a:blip r:embed="rId5"/>
          <a:stretch>
            <a:fillRect/>
          </a:stretch>
        </p:blipFill>
        <p:spPr>
          <a:xfrm>
            <a:off x="2452092" y="11658997"/>
            <a:ext cx="693880" cy="693787"/>
          </a:xfrm>
          <a:prstGeom prst="rect">
            <a:avLst/>
          </a:prstGeom>
        </p:spPr>
      </p:pic>
      <p:pic>
        <p:nvPicPr>
          <p:cNvPr id="7" name="Image 5" descr="preencoded.png">    </p:cNvPr>
          <p:cNvPicPr>
            <a:picLocks noChangeAspect="1"/>
          </p:cNvPicPr>
          <p:nvPr/>
        </p:nvPicPr>
        <p:blipFill>
          <a:blip r:embed="rId6"/>
          <a:stretch>
            <a:fillRect/>
          </a:stretch>
        </p:blipFill>
        <p:spPr>
          <a:xfrm>
            <a:off x="4484200" y="12280950"/>
            <a:ext cx="461915" cy="461851"/>
          </a:xfrm>
          <a:prstGeom prst="rect">
            <a:avLst/>
          </a:prstGeom>
        </p:spPr>
      </p:pic>
      <p:pic>
        <p:nvPicPr>
          <p:cNvPr id="8" name="Image 6" descr="preencoded.png">    </p:cNvPr>
          <p:cNvPicPr>
            <a:picLocks noChangeAspect="1"/>
          </p:cNvPicPr>
          <p:nvPr/>
        </p:nvPicPr>
        <p:blipFill>
          <a:blip r:embed="rId7"/>
          <a:stretch>
            <a:fillRect/>
          </a:stretch>
        </p:blipFill>
        <p:spPr>
          <a:xfrm>
            <a:off x="0" y="9804400"/>
            <a:ext cx="7316114" cy="609600"/>
          </a:xfrm>
          <a:prstGeom prst="rect">
            <a:avLst/>
          </a:prstGeom>
        </p:spPr>
      </p:pic>
      <p:pic>
        <p:nvPicPr>
          <p:cNvPr id="9" name="Image 7" descr="preencoded.png">    </p:cNvPr>
          <p:cNvPicPr>
            <a:picLocks noChangeAspect="1"/>
          </p:cNvPicPr>
          <p:nvPr/>
        </p:nvPicPr>
        <p:blipFill>
          <a:blip r:embed="rId8"/>
          <a:stretch>
            <a:fillRect/>
          </a:stretch>
        </p:blipFill>
        <p:spPr>
          <a:xfrm>
            <a:off x="6681035" y="3073400"/>
            <a:ext cx="5741118" cy="609600"/>
          </a:xfrm>
          <a:prstGeom prst="rect">
            <a:avLst/>
          </a:prstGeom>
        </p:spPr>
      </p:pic>
      <p:pic>
        <p:nvPicPr>
          <p:cNvPr id="10" name="Image 8" descr="preencoded.png">    </p:cNvPr>
          <p:cNvPicPr>
            <a:picLocks noChangeAspect="1"/>
          </p:cNvPicPr>
          <p:nvPr/>
        </p:nvPicPr>
        <p:blipFill>
          <a:blip r:embed="rId9"/>
          <a:stretch>
            <a:fillRect/>
          </a:stretch>
        </p:blipFill>
        <p:spPr>
          <a:xfrm>
            <a:off x="21897537" y="8991600"/>
            <a:ext cx="2489511" cy="2844800"/>
          </a:xfrm>
          <a:prstGeom prst="rect">
            <a:avLst/>
          </a:prstGeom>
        </p:spPr>
      </p:pic>
      <p:pic>
        <p:nvPicPr>
          <p:cNvPr id="11" name="Image 9" descr="preencoded.png">    </p:cNvPr>
          <p:cNvPicPr>
            <a:picLocks noChangeAspect="1"/>
          </p:cNvPicPr>
          <p:nvPr/>
        </p:nvPicPr>
        <p:blipFill>
          <a:blip r:embed="rId10"/>
          <a:stretch>
            <a:fillRect/>
          </a:stretch>
        </p:blipFill>
        <p:spPr>
          <a:xfrm>
            <a:off x="19915646" y="12128054"/>
            <a:ext cx="877296" cy="889893"/>
          </a:xfrm>
          <a:prstGeom prst="rect">
            <a:avLst/>
          </a:prstGeom>
        </p:spPr>
      </p:pic>
      <p:pic>
        <p:nvPicPr>
          <p:cNvPr id="12" name="Image 10" descr="preencoded.png">    </p:cNvPr>
          <p:cNvPicPr>
            <a:picLocks noChangeAspect="1"/>
          </p:cNvPicPr>
          <p:nvPr/>
        </p:nvPicPr>
        <p:blipFill>
          <a:blip r:embed="rId11"/>
          <a:stretch>
            <a:fillRect/>
          </a:stretch>
        </p:blipFill>
        <p:spPr>
          <a:xfrm>
            <a:off x="4051363" y="710754"/>
            <a:ext cx="674071" cy="673993"/>
          </a:xfrm>
          <a:prstGeom prst="rect">
            <a:avLst/>
          </a:prstGeom>
        </p:spPr>
      </p:pic>
      <p:pic>
        <p:nvPicPr>
          <p:cNvPr id="13" name="Image 11" descr="preencoded.png">    </p:cNvPr>
          <p:cNvPicPr>
            <a:picLocks noChangeAspect="1"/>
          </p:cNvPicPr>
          <p:nvPr/>
        </p:nvPicPr>
        <p:blipFill>
          <a:blip r:embed="rId12"/>
          <a:stretch>
            <a:fillRect/>
          </a:stretch>
        </p:blipFill>
        <p:spPr>
          <a:xfrm>
            <a:off x="21211651" y="0"/>
            <a:ext cx="50806" cy="5029200"/>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6" name="Shape 1"/>
          <p:cNvSpPr/>
          <p:nvPr/>
        </p:nvSpPr>
        <p:spPr>
          <a:xfrm>
            <a:off x="4305838" y="3403600"/>
            <a:ext cx="15762670" cy="7061200"/>
          </a:xfrm>
          <a:prstGeom prst="rect">
            <a:avLst/>
          </a:prstGeom>
          <a:noFill/>
          <a:ln/>
        </p:spPr>
      </p:sp>
      <p:sp>
        <p:nvSpPr>
          <p:cNvPr id="17" name="Shape 2"/>
          <p:cNvSpPr/>
          <p:nvPr/>
        </p:nvSpPr>
        <p:spPr>
          <a:xfrm>
            <a:off x="4305838" y="3403600"/>
            <a:ext cx="15762670" cy="5435600"/>
          </a:xfrm>
          <a:prstGeom prst="rect">
            <a:avLst/>
          </a:prstGeom>
          <a:noFill/>
          <a:ln/>
        </p:spPr>
      </p:sp>
      <p:sp>
        <p:nvSpPr>
          <p:cNvPr id="18" name="Shape 3"/>
          <p:cNvSpPr/>
          <p:nvPr/>
        </p:nvSpPr>
        <p:spPr>
          <a:xfrm>
            <a:off x="5626803" y="3403600"/>
            <a:ext cx="13120740" cy="4013200"/>
          </a:xfrm>
          <a:prstGeom prst="roundRect">
            <a:avLst>
              <a:gd name="adj" fmla="val 7519"/>
            </a:avLst>
          </a:prstGeom>
          <a:solidFill>
            <a:srgbClr val="FFFFFF">
              <a:alpha val="100000"/>
            </a:srgbClr>
          </a:solidFill>
          <a:ln w="50800">
            <a:solidFill>
              <a:srgbClr val="272727"/>
            </a:solidFill>
            <a:prstDash val="solid"/>
          </a:ln>
        </p:spPr>
      </p:sp>
      <p:sp>
        <p:nvSpPr>
          <p:cNvPr id="19" name="Text 4"/>
          <p:cNvSpPr/>
          <p:nvPr/>
        </p:nvSpPr>
        <p:spPr>
          <a:xfrm>
            <a:off x="6388899" y="3708400"/>
            <a:ext cx="12612676" cy="4419600"/>
          </a:xfrm>
          <a:prstGeom prst="rect">
            <a:avLst/>
          </a:prstGeom>
          <a:noFill/>
          <a:ln/>
        </p:spPr>
        <p:txBody>
          <a:bodyPr wrap="square" lIns="0" tIns="0" rIns="0" bIns="0" rtlCol="0" anchor="t"/>
          <a:lstStyle/>
          <a:p>
            <a:pPr algn="l"/>
            <a:r>
              <a:rPr lang="en-US" sz="24000" dirty="0">
                <a:solidFill>
                  <a:srgbClr val="252E5B">
                    <a:alpha val="100000"/>
                  </a:srgbClr>
                </a:solidFill>
                <a:latin typeface="Comfortaa Bold" pitchFamily="34" charset="0"/>
                <a:ea typeface="Comfortaa Bold" pitchFamily="34" charset="-122"/>
                <a:cs typeface="Comfortaa Bold" pitchFamily="34" charset="-120"/>
              </a:rPr>
              <a:t>234,567</a:t>
            </a:r>
            <a:endParaRPr lang="en-US" sz="24000" dirty="0"/>
          </a:p>
        </p:txBody>
      </p:sp>
      <p:sp>
        <p:nvSpPr>
          <p:cNvPr id="20" name="Text 5"/>
          <p:cNvSpPr/>
          <p:nvPr/>
        </p:nvSpPr>
        <p:spPr>
          <a:xfrm>
            <a:off x="4170355" y="76200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6400" dirty="0"/>
          </a:p>
        </p:txBody>
      </p:sp>
      <p:sp>
        <p:nvSpPr>
          <p:cNvPr id="21" name="Text 6"/>
          <p:cNvSpPr/>
          <p:nvPr/>
        </p:nvSpPr>
        <p:spPr>
          <a:xfrm>
            <a:off x="7483352" y="92456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28"/>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3391324" y="2476500"/>
            <a:ext cx="7874984" cy="3340100"/>
          </a:xfrm>
          <a:prstGeom prst="rect">
            <a:avLst/>
          </a:prstGeom>
          <a:noFill/>
          <a:ln/>
        </p:spPr>
      </p:sp>
      <p:sp>
        <p:nvSpPr>
          <p:cNvPr id="9" name="Shape 2"/>
          <p:cNvSpPr/>
          <p:nvPr/>
        </p:nvSpPr>
        <p:spPr>
          <a:xfrm>
            <a:off x="2483160" y="2476500"/>
            <a:ext cx="9691311" cy="2425700"/>
          </a:xfrm>
          <a:prstGeom prst="rect">
            <a:avLst/>
          </a:prstGeom>
          <a:solidFill>
            <a:srgbClr val="FFFFFF">
              <a:alpha val="100000"/>
            </a:srgbClr>
          </a:solidFill>
          <a:ln w="50800">
            <a:solidFill>
              <a:srgbClr val="272727"/>
            </a:solidFill>
            <a:prstDash val="solid"/>
          </a:ln>
        </p:spPr>
      </p:sp>
      <p:sp>
        <p:nvSpPr>
          <p:cNvPr id="10" name="Text 3"/>
          <p:cNvSpPr/>
          <p:nvPr/>
        </p:nvSpPr>
        <p:spPr>
          <a:xfrm>
            <a:off x="2703321" y="2781300"/>
            <a:ext cx="8709055" cy="2357967"/>
          </a:xfrm>
          <a:prstGeom prst="rect">
            <a:avLst/>
          </a:prstGeom>
          <a:noFill/>
          <a:ln/>
        </p:spPr>
        <p:txBody>
          <a:bodyPr wrap="square" lIns="0" tIns="0" rIns="0" bIns="0" rtlCol="0" anchor="t"/>
          <a:lstStyle/>
          <a:p>
            <a:pPr algn="r"/>
            <a:r>
              <a:rPr lang="en-US" sz="12800" dirty="0">
                <a:solidFill>
                  <a:srgbClr val="252E5B">
                    <a:alpha val="100000"/>
                  </a:srgbClr>
                </a:solidFill>
                <a:latin typeface="Comfortaa Bold" pitchFamily="34" charset="0"/>
                <a:ea typeface="Comfortaa Bold" pitchFamily="34" charset="-122"/>
                <a:cs typeface="Comfortaa Bold" pitchFamily="34" charset="-120"/>
              </a:rPr>
              <a:t>233 Coins</a:t>
            </a:r>
            <a:endParaRPr lang="en-US" sz="12800" dirty="0"/>
          </a:p>
        </p:txBody>
      </p:sp>
      <p:sp>
        <p:nvSpPr>
          <p:cNvPr id="11" name="Shape 4"/>
          <p:cNvSpPr/>
          <p:nvPr/>
        </p:nvSpPr>
        <p:spPr>
          <a:xfrm>
            <a:off x="3391324" y="5207000"/>
            <a:ext cx="7874984" cy="609600"/>
          </a:xfrm>
          <a:prstGeom prst="rect">
            <a:avLst/>
          </a:prstGeom>
          <a:noFill/>
          <a:ln/>
        </p:spPr>
      </p:sp>
      <p:sp>
        <p:nvSpPr>
          <p:cNvPr id="12" name="Text 5"/>
          <p:cNvSpPr/>
          <p:nvPr/>
        </p:nvSpPr>
        <p:spPr>
          <a:xfrm>
            <a:off x="3323582" y="5207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3391324" y="7226300"/>
            <a:ext cx="7874984" cy="3340100"/>
          </a:xfrm>
          <a:prstGeom prst="rect">
            <a:avLst/>
          </a:prstGeom>
          <a:noFill/>
          <a:ln/>
        </p:spPr>
      </p:sp>
      <p:sp>
        <p:nvSpPr>
          <p:cNvPr id="14" name="Shape 7"/>
          <p:cNvSpPr/>
          <p:nvPr/>
        </p:nvSpPr>
        <p:spPr>
          <a:xfrm>
            <a:off x="2203725" y="7226300"/>
            <a:ext cx="10250181" cy="2425700"/>
          </a:xfrm>
          <a:prstGeom prst="rect">
            <a:avLst/>
          </a:prstGeom>
          <a:solidFill>
            <a:srgbClr val="FFFFFF">
              <a:alpha val="100000"/>
            </a:srgbClr>
          </a:solidFill>
          <a:ln w="50800">
            <a:solidFill>
              <a:srgbClr val="272727"/>
            </a:solidFill>
            <a:prstDash val="solid"/>
          </a:ln>
        </p:spPr>
      </p:sp>
      <p:sp>
        <p:nvSpPr>
          <p:cNvPr id="15" name="Text 8"/>
          <p:cNvSpPr/>
          <p:nvPr/>
        </p:nvSpPr>
        <p:spPr>
          <a:xfrm>
            <a:off x="2423886" y="7531100"/>
            <a:ext cx="9267925" cy="2357967"/>
          </a:xfrm>
          <a:prstGeom prst="rect">
            <a:avLst/>
          </a:prstGeom>
          <a:noFill/>
          <a:ln/>
        </p:spPr>
        <p:txBody>
          <a:bodyPr wrap="square" lIns="0" tIns="0" rIns="0" bIns="0" rtlCol="0" anchor="t"/>
          <a:lstStyle/>
          <a:p>
            <a:pPr algn="r"/>
            <a:r>
              <a:rPr lang="en-US" sz="12800" dirty="0">
                <a:solidFill>
                  <a:srgbClr val="252E5B">
                    <a:alpha val="100000"/>
                  </a:srgbClr>
                </a:solidFill>
                <a:latin typeface="Comfortaa Bold" pitchFamily="34" charset="0"/>
                <a:ea typeface="Comfortaa Bold" pitchFamily="34" charset="-122"/>
                <a:cs typeface="Comfortaa Bold" pitchFamily="34" charset="-120"/>
              </a:rPr>
              <a:t>456 Hours</a:t>
            </a:r>
            <a:endParaRPr lang="en-US" sz="12800" dirty="0"/>
          </a:p>
        </p:txBody>
      </p:sp>
      <p:sp>
        <p:nvSpPr>
          <p:cNvPr id="16" name="Shape 9"/>
          <p:cNvSpPr/>
          <p:nvPr/>
        </p:nvSpPr>
        <p:spPr>
          <a:xfrm>
            <a:off x="3391324" y="9956800"/>
            <a:ext cx="7874984" cy="609600"/>
          </a:xfrm>
          <a:prstGeom prst="rect">
            <a:avLst/>
          </a:prstGeom>
          <a:noFill/>
          <a:ln/>
        </p:spPr>
      </p:sp>
      <p:sp>
        <p:nvSpPr>
          <p:cNvPr id="17" name="Text 10"/>
          <p:cNvSpPr/>
          <p:nvPr/>
        </p:nvSpPr>
        <p:spPr>
          <a:xfrm>
            <a:off x="3323582" y="9956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3552594" y="2476500"/>
            <a:ext cx="7874984" cy="3340100"/>
          </a:xfrm>
          <a:prstGeom prst="rect">
            <a:avLst/>
          </a:prstGeom>
          <a:noFill/>
          <a:ln/>
        </p:spPr>
      </p:sp>
      <p:sp>
        <p:nvSpPr>
          <p:cNvPr id="19" name="Shape 12"/>
          <p:cNvSpPr/>
          <p:nvPr/>
        </p:nvSpPr>
        <p:spPr>
          <a:xfrm>
            <a:off x="15045030" y="2476500"/>
            <a:ext cx="4890111" cy="2425700"/>
          </a:xfrm>
          <a:prstGeom prst="rect">
            <a:avLst/>
          </a:prstGeom>
          <a:solidFill>
            <a:srgbClr val="FFFFFF">
              <a:alpha val="100000"/>
            </a:srgbClr>
          </a:solidFill>
          <a:ln w="50800">
            <a:solidFill>
              <a:srgbClr val="272727"/>
            </a:solidFill>
            <a:prstDash val="solid"/>
          </a:ln>
        </p:spPr>
      </p:sp>
      <p:sp>
        <p:nvSpPr>
          <p:cNvPr id="20" name="Text 13"/>
          <p:cNvSpPr/>
          <p:nvPr/>
        </p:nvSpPr>
        <p:spPr>
          <a:xfrm>
            <a:off x="15265191" y="2781300"/>
            <a:ext cx="3907855" cy="2357967"/>
          </a:xfrm>
          <a:prstGeom prst="rect">
            <a:avLst/>
          </a:prstGeom>
          <a:noFill/>
          <a:ln/>
        </p:spPr>
        <p:txBody>
          <a:bodyPr wrap="square" lIns="0" tIns="0" rIns="0" bIns="0" rtlCol="0" anchor="t"/>
          <a:lstStyle/>
          <a:p>
            <a:pPr algn="r"/>
            <a:r>
              <a:rPr lang="en-US" sz="12800" dirty="0">
                <a:solidFill>
                  <a:srgbClr val="252E5B">
                    <a:alpha val="100000"/>
                  </a:srgbClr>
                </a:solidFill>
                <a:latin typeface="Comfortaa Bold" pitchFamily="34" charset="0"/>
                <a:ea typeface="Comfortaa Bold" pitchFamily="34" charset="-122"/>
                <a:cs typeface="Comfortaa Bold" pitchFamily="34" charset="-120"/>
              </a:rPr>
              <a:t>85%</a:t>
            </a:r>
            <a:endParaRPr lang="en-US" sz="12800" dirty="0"/>
          </a:p>
        </p:txBody>
      </p:sp>
      <p:sp>
        <p:nvSpPr>
          <p:cNvPr id="21" name="Shape 14"/>
          <p:cNvSpPr/>
          <p:nvPr/>
        </p:nvSpPr>
        <p:spPr>
          <a:xfrm>
            <a:off x="13552594" y="5207000"/>
            <a:ext cx="7874984" cy="609600"/>
          </a:xfrm>
          <a:prstGeom prst="rect">
            <a:avLst/>
          </a:prstGeom>
          <a:noFill/>
          <a:ln/>
        </p:spPr>
      </p:sp>
      <p:sp>
        <p:nvSpPr>
          <p:cNvPr id="22" name="Text 15"/>
          <p:cNvSpPr/>
          <p:nvPr/>
        </p:nvSpPr>
        <p:spPr>
          <a:xfrm>
            <a:off x="13484852" y="5207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3552594" y="7226300"/>
            <a:ext cx="7874984" cy="3340100"/>
          </a:xfrm>
          <a:prstGeom prst="rect">
            <a:avLst/>
          </a:prstGeom>
          <a:noFill/>
          <a:ln/>
        </p:spPr>
      </p:sp>
      <p:sp>
        <p:nvSpPr>
          <p:cNvPr id="24" name="Shape 17"/>
          <p:cNvSpPr/>
          <p:nvPr/>
        </p:nvSpPr>
        <p:spPr>
          <a:xfrm>
            <a:off x="13698662" y="7226300"/>
            <a:ext cx="7582848" cy="2425700"/>
          </a:xfrm>
          <a:prstGeom prst="rect">
            <a:avLst/>
          </a:prstGeom>
          <a:solidFill>
            <a:srgbClr val="FFFFFF">
              <a:alpha val="100000"/>
            </a:srgbClr>
          </a:solidFill>
          <a:ln w="50800">
            <a:solidFill>
              <a:srgbClr val="272727"/>
            </a:solidFill>
            <a:prstDash val="solid"/>
          </a:ln>
        </p:spPr>
      </p:sp>
      <p:sp>
        <p:nvSpPr>
          <p:cNvPr id="25" name="Text 18"/>
          <p:cNvSpPr/>
          <p:nvPr/>
        </p:nvSpPr>
        <p:spPr>
          <a:xfrm>
            <a:off x="13918823" y="7531100"/>
            <a:ext cx="6600592" cy="2357967"/>
          </a:xfrm>
          <a:prstGeom prst="rect">
            <a:avLst/>
          </a:prstGeom>
          <a:noFill/>
          <a:ln/>
        </p:spPr>
        <p:txBody>
          <a:bodyPr wrap="square" lIns="0" tIns="0" rIns="0" bIns="0" rtlCol="0" anchor="t"/>
          <a:lstStyle/>
          <a:p>
            <a:pPr algn="r"/>
            <a:r>
              <a:rPr lang="en-US" sz="12800" dirty="0">
                <a:solidFill>
                  <a:srgbClr val="252E5B">
                    <a:alpha val="100000"/>
                  </a:srgbClr>
                </a:solidFill>
                <a:latin typeface="Comfortaa Bold" pitchFamily="34" charset="0"/>
                <a:ea typeface="Comfortaa Bold" pitchFamily="34" charset="-122"/>
                <a:cs typeface="Comfortaa Bold" pitchFamily="34" charset="-120"/>
              </a:rPr>
              <a:t>535 Km</a:t>
            </a:r>
            <a:endParaRPr lang="en-US" sz="12800" dirty="0"/>
          </a:p>
        </p:txBody>
      </p:sp>
      <p:sp>
        <p:nvSpPr>
          <p:cNvPr id="26" name="Shape 19"/>
          <p:cNvSpPr/>
          <p:nvPr/>
        </p:nvSpPr>
        <p:spPr>
          <a:xfrm>
            <a:off x="13552594" y="9956800"/>
            <a:ext cx="7874984" cy="609600"/>
          </a:xfrm>
          <a:prstGeom prst="rect">
            <a:avLst/>
          </a:prstGeom>
          <a:noFill/>
          <a:ln/>
        </p:spPr>
      </p:sp>
      <p:sp>
        <p:nvSpPr>
          <p:cNvPr id="27" name="Text 20"/>
          <p:cNvSpPr/>
          <p:nvPr/>
        </p:nvSpPr>
        <p:spPr>
          <a:xfrm>
            <a:off x="13484852" y="99568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1651" y="11315700"/>
            <a:ext cx="2400600" cy="2400300"/>
          </a:xfrm>
          <a:prstGeom prst="rect">
            <a:avLst/>
          </a:prstGeom>
        </p:spPr>
      </p:pic>
      <p:pic>
        <p:nvPicPr>
          <p:cNvPr id="3" name="Image 1" descr="preencoded.png">    </p:cNvPr>
          <p:cNvPicPr>
            <a:picLocks noChangeAspect="1"/>
          </p:cNvPicPr>
          <p:nvPr/>
        </p:nvPicPr>
        <p:blipFill>
          <a:blip r:embed="rId2"/>
          <a:stretch>
            <a:fillRect/>
          </a:stretch>
        </p:blipFill>
        <p:spPr>
          <a:xfrm>
            <a:off x="21770521" y="9258300"/>
            <a:ext cx="1943343" cy="1943100"/>
          </a:xfrm>
          <a:prstGeom prst="rect">
            <a:avLst/>
          </a:prstGeom>
        </p:spPr>
      </p:pic>
      <p:pic>
        <p:nvPicPr>
          <p:cNvPr id="4" name="Image 2" descr="preencoded.png">    </p:cNvPr>
          <p:cNvPicPr>
            <a:picLocks noChangeAspect="1"/>
          </p:cNvPicPr>
          <p:nvPr/>
        </p:nvPicPr>
        <p:blipFill>
          <a:blip r:embed="rId3"/>
          <a:stretch>
            <a:fillRect/>
          </a:stretch>
        </p:blipFill>
        <p:spPr>
          <a:xfrm>
            <a:off x="18087061" y="10452100"/>
            <a:ext cx="3048381" cy="3048000"/>
          </a:xfrm>
          <a:prstGeom prst="rect">
            <a:avLst/>
          </a:prstGeom>
        </p:spPr>
      </p:pic>
      <p:pic>
        <p:nvPicPr>
          <p:cNvPr id="5" name="Image 3" descr="preencoded.png">    </p:cNvPr>
          <p:cNvPicPr>
            <a:picLocks noChangeAspect="1"/>
          </p:cNvPicPr>
          <p:nvPr/>
        </p:nvPicPr>
        <p:blipFill>
          <a:blip r:embed="rId4"/>
          <a:stretch>
            <a:fillRect/>
          </a:stretch>
        </p:blipFill>
        <p:spPr>
          <a:xfrm>
            <a:off x="0" y="825500"/>
            <a:ext cx="4026403" cy="5918200"/>
          </a:xfrm>
          <a:prstGeom prst="rect">
            <a:avLst/>
          </a:prstGeom>
        </p:spPr>
      </p:pic>
      <p:pic>
        <p:nvPicPr>
          <p:cNvPr id="6" name="Image 4" descr="preencoded.png">    </p:cNvPr>
          <p:cNvPicPr>
            <a:picLocks noChangeAspect="1"/>
          </p:cNvPicPr>
          <p:nvPr/>
        </p:nvPicPr>
        <p:blipFill>
          <a:blip r:embed="rId5"/>
          <a:stretch>
            <a:fillRect/>
          </a:stretch>
        </p:blipFill>
        <p:spPr>
          <a:xfrm>
            <a:off x="0" y="1739900"/>
            <a:ext cx="2184673" cy="4076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8129016" y="1143000"/>
            <a:ext cx="8129016" cy="1739900"/>
          </a:xfrm>
          <a:prstGeom prst="roundRect">
            <a:avLst>
              <a:gd name="adj" fmla="val 17343"/>
            </a:avLst>
          </a:prstGeom>
          <a:solidFill>
            <a:srgbClr val="FFFFFF">
              <a:alpha val="100000"/>
            </a:srgbClr>
          </a:solidFill>
          <a:ln w="50800">
            <a:solidFill>
              <a:srgbClr val="272727"/>
            </a:solidFill>
            <a:prstDash val="solid"/>
          </a:ln>
        </p:spPr>
      </p:sp>
      <p:sp>
        <p:nvSpPr>
          <p:cNvPr id="10" name="Text 2"/>
          <p:cNvSpPr/>
          <p:nvPr/>
        </p:nvSpPr>
        <p:spPr>
          <a:xfrm>
            <a:off x="8891111" y="1447800"/>
            <a:ext cx="6943535"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Some Graph</a:t>
            </a:r>
            <a:endParaRPr lang="en-US" sz="8000" dirty="0"/>
          </a:p>
        </p:txBody>
      </p:sp>
      <p:sp>
        <p:nvSpPr>
          <p:cNvPr id="11" name="Shape 3"/>
          <p:cNvSpPr/>
          <p:nvPr/>
        </p:nvSpPr>
        <p:spPr>
          <a:xfrm>
            <a:off x="2718140" y="3771900"/>
            <a:ext cx="8941918" cy="6180901"/>
          </a:xfrm>
          <a:prstGeom prst="rect">
            <a:avLst/>
          </a:prstGeom>
          <a:noFill/>
          <a:ln/>
        </p:spPr>
      </p:sp>
      <p:sp>
        <p:nvSpPr>
          <p:cNvPr id="12" name="Text 4"/>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5"/>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6"/>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7"/>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8"/>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9"/>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10"/>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1"/>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2"/>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4197E1">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3"/>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4"/>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5"/>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6"/>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7"/>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8"/>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9"/>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20"/>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1"/>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2"/>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4197E1">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6" descr="preencoded.png">    </p:cNvPr>
          <p:cNvPicPr>
            <a:picLocks noChangeAspect="1"/>
          </p:cNvPicPr>
          <p:nvPr/>
        </p:nvPicPr>
        <p:blipFill>
          <a:blip r:embed="rId7"/>
          <a:stretch>
            <a:fillRect/>
          </a:stretch>
        </p:blipFill>
        <p:spPr>
          <a:xfrm>
            <a:off x="3368467" y="3771900"/>
            <a:ext cx="8291591" cy="5511006"/>
          </a:xfrm>
          <a:prstGeom prst="rect">
            <a:avLst/>
          </a:prstGeom>
        </p:spPr>
      </p:pic>
      <p:pic>
        <p:nvPicPr>
          <p:cNvPr id="32" name="Image 7" descr="preencoded.png">    </p:cNvPr>
          <p:cNvPicPr>
            <a:picLocks noChangeAspect="1"/>
          </p:cNvPicPr>
          <p:nvPr/>
        </p:nvPicPr>
        <p:blipFill>
          <a:blip r:embed="rId8"/>
          <a:stretch>
            <a:fillRect/>
          </a:stretch>
        </p:blipFill>
        <p:spPr>
          <a:xfrm>
            <a:off x="4512766" y="4185444"/>
            <a:ext cx="11567" cy="5258445"/>
          </a:xfrm>
          <a:prstGeom prst="rect">
            <a:avLst/>
          </a:prstGeom>
        </p:spPr>
      </p:pic>
      <p:pic>
        <p:nvPicPr>
          <p:cNvPr id="33" name="Image 8" descr="preencoded.png">    </p:cNvPr>
          <p:cNvPicPr>
            <a:picLocks noChangeAspect="1"/>
          </p:cNvPicPr>
          <p:nvPr/>
        </p:nvPicPr>
        <p:blipFill>
          <a:blip r:embed="rId9"/>
          <a:stretch>
            <a:fillRect/>
          </a:stretch>
        </p:blipFill>
        <p:spPr>
          <a:xfrm>
            <a:off x="5651279" y="4185444"/>
            <a:ext cx="11567" cy="5258445"/>
          </a:xfrm>
          <a:prstGeom prst="rect">
            <a:avLst/>
          </a:prstGeom>
        </p:spPr>
      </p:pic>
      <p:pic>
        <p:nvPicPr>
          <p:cNvPr id="34" name="Image 9" descr="preencoded.png">    </p:cNvPr>
          <p:cNvPicPr>
            <a:picLocks noChangeAspect="1"/>
          </p:cNvPicPr>
          <p:nvPr/>
        </p:nvPicPr>
        <p:blipFill>
          <a:blip r:embed="rId10"/>
          <a:stretch>
            <a:fillRect/>
          </a:stretch>
        </p:blipFill>
        <p:spPr>
          <a:xfrm>
            <a:off x="6789795" y="4185444"/>
            <a:ext cx="11567" cy="5258445"/>
          </a:xfrm>
          <a:prstGeom prst="rect">
            <a:avLst/>
          </a:prstGeom>
        </p:spPr>
      </p:pic>
      <p:pic>
        <p:nvPicPr>
          <p:cNvPr id="35" name="Image 10" descr="preencoded.png">    </p:cNvPr>
          <p:cNvPicPr>
            <a:picLocks noChangeAspect="1"/>
          </p:cNvPicPr>
          <p:nvPr/>
        </p:nvPicPr>
        <p:blipFill>
          <a:blip r:embed="rId11"/>
          <a:stretch>
            <a:fillRect/>
          </a:stretch>
        </p:blipFill>
        <p:spPr>
          <a:xfrm>
            <a:off x="7928309" y="4185444"/>
            <a:ext cx="11567" cy="5258445"/>
          </a:xfrm>
          <a:prstGeom prst="rect">
            <a:avLst/>
          </a:prstGeom>
        </p:spPr>
      </p:pic>
      <p:pic>
        <p:nvPicPr>
          <p:cNvPr id="36" name="Image 11" descr="preencoded.png">    </p:cNvPr>
          <p:cNvPicPr>
            <a:picLocks noChangeAspect="1"/>
          </p:cNvPicPr>
          <p:nvPr/>
        </p:nvPicPr>
        <p:blipFill>
          <a:blip r:embed="rId12"/>
          <a:stretch>
            <a:fillRect/>
          </a:stretch>
        </p:blipFill>
        <p:spPr>
          <a:xfrm>
            <a:off x="9066828" y="4185444"/>
            <a:ext cx="11567" cy="5258445"/>
          </a:xfrm>
          <a:prstGeom prst="rect">
            <a:avLst/>
          </a:prstGeom>
        </p:spPr>
      </p:pic>
      <p:pic>
        <p:nvPicPr>
          <p:cNvPr id="37" name="Image 12" descr="preencoded.png">    </p:cNvPr>
          <p:cNvPicPr>
            <a:picLocks noChangeAspect="1"/>
          </p:cNvPicPr>
          <p:nvPr/>
        </p:nvPicPr>
        <p:blipFill>
          <a:blip r:embed="rId13"/>
          <a:stretch>
            <a:fillRect/>
          </a:stretch>
        </p:blipFill>
        <p:spPr>
          <a:xfrm>
            <a:off x="10205341" y="4185444"/>
            <a:ext cx="11567" cy="5258445"/>
          </a:xfrm>
          <a:prstGeom prst="rect">
            <a:avLst/>
          </a:prstGeom>
        </p:spPr>
      </p:pic>
      <p:pic>
        <p:nvPicPr>
          <p:cNvPr id="38" name="Image 13" descr="preencoded.png">    </p:cNvPr>
          <p:cNvPicPr>
            <a:picLocks noChangeAspect="1"/>
          </p:cNvPicPr>
          <p:nvPr/>
        </p:nvPicPr>
        <p:blipFill>
          <a:blip r:embed="rId14"/>
          <a:stretch>
            <a:fillRect/>
          </a:stretch>
        </p:blipFill>
        <p:spPr>
          <a:xfrm>
            <a:off x="11343854" y="4185444"/>
            <a:ext cx="11567" cy="5258445"/>
          </a:xfrm>
          <a:prstGeom prst="rect">
            <a:avLst/>
          </a:prstGeom>
        </p:spPr>
      </p:pic>
      <p:pic>
        <p:nvPicPr>
          <p:cNvPr id="39" name="Image 14" descr="preencoded.png">    </p:cNvPr>
          <p:cNvPicPr>
            <a:picLocks noChangeAspect="1"/>
          </p:cNvPicPr>
          <p:nvPr/>
        </p:nvPicPr>
        <p:blipFill>
          <a:blip r:embed="rId15"/>
          <a:stretch>
            <a:fillRect/>
          </a:stretch>
        </p:blipFill>
        <p:spPr>
          <a:xfrm>
            <a:off x="3355539" y="5483845"/>
            <a:ext cx="8050168" cy="2373585"/>
          </a:xfrm>
          <a:prstGeom prst="rect">
            <a:avLst/>
          </a:prstGeom>
        </p:spPr>
      </p:pic>
      <p:pic>
        <p:nvPicPr>
          <p:cNvPr id="40" name="Image 15" descr="preencoded.png">    </p:cNvPr>
          <p:cNvPicPr>
            <a:picLocks noChangeAspect="1"/>
          </p:cNvPicPr>
          <p:nvPr/>
        </p:nvPicPr>
        <p:blipFill>
          <a:blip r:embed="rId16"/>
          <a:stretch>
            <a:fillRect/>
          </a:stretch>
        </p:blipFill>
        <p:spPr>
          <a:xfrm>
            <a:off x="3369143" y="6359525"/>
            <a:ext cx="8044031" cy="2268538"/>
          </a:xfrm>
          <a:prstGeom prst="rect">
            <a:avLst/>
          </a:prstGeom>
        </p:spPr>
      </p:pic>
      <p:pic>
        <p:nvPicPr>
          <p:cNvPr id="41" name="Image 16" descr="preencoded.png">    </p:cNvPr>
          <p:cNvPicPr>
            <a:picLocks noChangeAspect="1"/>
          </p:cNvPicPr>
          <p:nvPr/>
        </p:nvPicPr>
        <p:blipFill>
          <a:blip r:embed="rId17"/>
          <a:stretch>
            <a:fillRect/>
          </a:stretch>
        </p:blipFill>
        <p:spPr>
          <a:xfrm>
            <a:off x="4441751" y="6055643"/>
            <a:ext cx="153591" cy="153566"/>
          </a:xfrm>
          <a:prstGeom prst="rect">
            <a:avLst/>
          </a:prstGeom>
        </p:spPr>
      </p:pic>
      <p:pic>
        <p:nvPicPr>
          <p:cNvPr id="42" name="Image 17" descr="preencoded.png">    </p:cNvPr>
          <p:cNvPicPr>
            <a:picLocks noChangeAspect="1"/>
          </p:cNvPicPr>
          <p:nvPr/>
        </p:nvPicPr>
        <p:blipFill>
          <a:blip r:embed="rId18"/>
          <a:stretch>
            <a:fillRect/>
          </a:stretch>
        </p:blipFill>
        <p:spPr>
          <a:xfrm>
            <a:off x="4441751" y="6981130"/>
            <a:ext cx="153591" cy="153566"/>
          </a:xfrm>
          <a:prstGeom prst="rect">
            <a:avLst/>
          </a:prstGeom>
        </p:spPr>
      </p:pic>
      <p:pic>
        <p:nvPicPr>
          <p:cNvPr id="43" name="Image 18" descr="preencoded.png">    </p:cNvPr>
          <p:cNvPicPr>
            <a:picLocks noChangeAspect="1"/>
          </p:cNvPicPr>
          <p:nvPr/>
        </p:nvPicPr>
        <p:blipFill>
          <a:blip r:embed="rId19"/>
          <a:stretch>
            <a:fillRect/>
          </a:stretch>
        </p:blipFill>
        <p:spPr>
          <a:xfrm>
            <a:off x="5580267" y="5651277"/>
            <a:ext cx="153591" cy="153566"/>
          </a:xfrm>
          <a:prstGeom prst="rect">
            <a:avLst/>
          </a:prstGeom>
        </p:spPr>
      </p:pic>
      <p:pic>
        <p:nvPicPr>
          <p:cNvPr id="44" name="Image 19" descr="preencoded.png">    </p:cNvPr>
          <p:cNvPicPr>
            <a:picLocks noChangeAspect="1"/>
          </p:cNvPicPr>
          <p:nvPr/>
        </p:nvPicPr>
        <p:blipFill>
          <a:blip r:embed="rId20"/>
          <a:stretch>
            <a:fillRect/>
          </a:stretch>
        </p:blipFill>
        <p:spPr>
          <a:xfrm>
            <a:off x="5580267" y="7415510"/>
            <a:ext cx="153591" cy="153566"/>
          </a:xfrm>
          <a:prstGeom prst="rect">
            <a:avLst/>
          </a:prstGeom>
        </p:spPr>
      </p:pic>
      <p:pic>
        <p:nvPicPr>
          <p:cNvPr id="45" name="Image 20" descr="preencoded.png">    </p:cNvPr>
          <p:cNvPicPr>
            <a:picLocks noChangeAspect="1"/>
          </p:cNvPicPr>
          <p:nvPr/>
        </p:nvPicPr>
        <p:blipFill>
          <a:blip r:embed="rId21"/>
          <a:stretch>
            <a:fillRect/>
          </a:stretch>
        </p:blipFill>
        <p:spPr>
          <a:xfrm>
            <a:off x="6718783" y="7732812"/>
            <a:ext cx="153591" cy="153566"/>
          </a:xfrm>
          <a:prstGeom prst="rect">
            <a:avLst/>
          </a:prstGeom>
        </p:spPr>
      </p:pic>
      <p:pic>
        <p:nvPicPr>
          <p:cNvPr id="46" name="Image 21" descr="preencoded.png">    </p:cNvPr>
          <p:cNvPicPr>
            <a:picLocks noChangeAspect="1"/>
          </p:cNvPicPr>
          <p:nvPr/>
        </p:nvPicPr>
        <p:blipFill>
          <a:blip r:embed="rId22"/>
          <a:stretch>
            <a:fillRect/>
          </a:stretch>
        </p:blipFill>
        <p:spPr>
          <a:xfrm>
            <a:off x="6718783" y="6311826"/>
            <a:ext cx="153591" cy="153566"/>
          </a:xfrm>
          <a:prstGeom prst="rect">
            <a:avLst/>
          </a:prstGeom>
        </p:spPr>
      </p:pic>
      <p:pic>
        <p:nvPicPr>
          <p:cNvPr id="47" name="Image 22" descr="preencoded.png">    </p:cNvPr>
          <p:cNvPicPr>
            <a:picLocks noChangeAspect="1"/>
          </p:cNvPicPr>
          <p:nvPr/>
        </p:nvPicPr>
        <p:blipFill>
          <a:blip r:embed="rId23"/>
          <a:stretch>
            <a:fillRect/>
          </a:stretch>
        </p:blipFill>
        <p:spPr>
          <a:xfrm>
            <a:off x="7861923" y="6733232"/>
            <a:ext cx="153591" cy="153566"/>
          </a:xfrm>
          <a:prstGeom prst="rect">
            <a:avLst/>
          </a:prstGeom>
        </p:spPr>
      </p:pic>
      <p:pic>
        <p:nvPicPr>
          <p:cNvPr id="48" name="Image 23" descr="preencoded.png">    </p:cNvPr>
          <p:cNvPicPr>
            <a:picLocks noChangeAspect="1"/>
          </p:cNvPicPr>
          <p:nvPr/>
        </p:nvPicPr>
        <p:blipFill>
          <a:blip r:embed="rId24"/>
          <a:stretch>
            <a:fillRect/>
          </a:stretch>
        </p:blipFill>
        <p:spPr>
          <a:xfrm>
            <a:off x="7861923" y="6420644"/>
            <a:ext cx="153591" cy="153566"/>
          </a:xfrm>
          <a:prstGeom prst="rect">
            <a:avLst/>
          </a:prstGeom>
        </p:spPr>
      </p:pic>
      <p:pic>
        <p:nvPicPr>
          <p:cNvPr id="49" name="Image 24" descr="preencoded.png">    </p:cNvPr>
          <p:cNvPicPr>
            <a:picLocks noChangeAspect="1"/>
          </p:cNvPicPr>
          <p:nvPr/>
        </p:nvPicPr>
        <p:blipFill>
          <a:blip r:embed="rId25"/>
          <a:stretch>
            <a:fillRect/>
          </a:stretch>
        </p:blipFill>
        <p:spPr>
          <a:xfrm>
            <a:off x="8995813" y="7667575"/>
            <a:ext cx="153591" cy="153566"/>
          </a:xfrm>
          <a:prstGeom prst="rect">
            <a:avLst/>
          </a:prstGeom>
        </p:spPr>
      </p:pic>
      <p:pic>
        <p:nvPicPr>
          <p:cNvPr id="50" name="Image 25" descr="preencoded.png">    </p:cNvPr>
          <p:cNvPicPr>
            <a:picLocks noChangeAspect="1"/>
          </p:cNvPicPr>
          <p:nvPr/>
        </p:nvPicPr>
        <p:blipFill>
          <a:blip r:embed="rId26"/>
          <a:stretch>
            <a:fillRect/>
          </a:stretch>
        </p:blipFill>
        <p:spPr>
          <a:xfrm>
            <a:off x="8995813" y="7076877"/>
            <a:ext cx="153591" cy="153566"/>
          </a:xfrm>
          <a:prstGeom prst="rect">
            <a:avLst/>
          </a:prstGeom>
        </p:spPr>
      </p:pic>
      <p:pic>
        <p:nvPicPr>
          <p:cNvPr id="51" name="Image 26" descr="preencoded.png">    </p:cNvPr>
          <p:cNvPicPr>
            <a:picLocks noChangeAspect="1"/>
          </p:cNvPicPr>
          <p:nvPr/>
        </p:nvPicPr>
        <p:blipFill>
          <a:blip r:embed="rId27"/>
          <a:stretch>
            <a:fillRect/>
          </a:stretch>
        </p:blipFill>
        <p:spPr>
          <a:xfrm>
            <a:off x="10138955" y="6972449"/>
            <a:ext cx="153591" cy="153566"/>
          </a:xfrm>
          <a:prstGeom prst="rect">
            <a:avLst/>
          </a:prstGeom>
        </p:spPr>
      </p:pic>
      <p:pic>
        <p:nvPicPr>
          <p:cNvPr id="52" name="Image 27" descr="preencoded.png">    </p:cNvPr>
          <p:cNvPicPr>
            <a:picLocks noChangeAspect="1"/>
          </p:cNvPicPr>
          <p:nvPr/>
        </p:nvPicPr>
        <p:blipFill>
          <a:blip r:embed="rId28"/>
          <a:stretch>
            <a:fillRect/>
          </a:stretch>
        </p:blipFill>
        <p:spPr>
          <a:xfrm>
            <a:off x="10138955" y="6572771"/>
            <a:ext cx="153591" cy="153566"/>
          </a:xfrm>
          <a:prstGeom prst="rect">
            <a:avLst/>
          </a:prstGeom>
        </p:spPr>
      </p:pic>
      <p:sp>
        <p:nvSpPr>
          <p:cNvPr id="53" name="Shape 23"/>
          <p:cNvSpPr/>
          <p:nvPr/>
        </p:nvSpPr>
        <p:spPr>
          <a:xfrm>
            <a:off x="14403600" y="4191000"/>
            <a:ext cx="5601400" cy="7620000"/>
          </a:xfrm>
          <a:prstGeom prst="rect">
            <a:avLst/>
          </a:prstGeom>
          <a:noFill/>
          <a:ln/>
        </p:spPr>
      </p:sp>
      <p:sp>
        <p:nvSpPr>
          <p:cNvPr id="54" name="Shape 24"/>
          <p:cNvSpPr/>
          <p:nvPr/>
        </p:nvSpPr>
        <p:spPr>
          <a:xfrm>
            <a:off x="14403600" y="4191000"/>
            <a:ext cx="5601400" cy="7620000"/>
          </a:xfrm>
          <a:prstGeom prst="rect">
            <a:avLst/>
          </a:prstGeom>
          <a:noFill/>
          <a:ln/>
        </p:spPr>
      </p:sp>
      <p:pic>
        <p:nvPicPr>
          <p:cNvPr id="55" name="Image 28" descr="preencoded.png">    </p:cNvPr>
          <p:cNvPicPr>
            <a:picLocks noChangeAspect="1"/>
          </p:cNvPicPr>
          <p:nvPr/>
        </p:nvPicPr>
        <p:blipFill>
          <a:blip r:embed="rId29"/>
          <a:stretch>
            <a:fillRect/>
          </a:stretch>
        </p:blipFill>
        <p:spPr>
          <a:xfrm>
            <a:off x="14403600" y="4191000"/>
            <a:ext cx="5575997" cy="5575300"/>
          </a:xfrm>
          <a:prstGeom prst="rect">
            <a:avLst/>
          </a:prstGeom>
        </p:spPr>
      </p:pic>
      <p:pic>
        <p:nvPicPr>
          <p:cNvPr id="56" name="Image 29" descr="preencoded.png">    </p:cNvPr>
          <p:cNvPicPr>
            <a:picLocks noChangeAspect="1"/>
          </p:cNvPicPr>
          <p:nvPr/>
        </p:nvPicPr>
        <p:blipFill>
          <a:blip r:embed="rId30"/>
          <a:stretch>
            <a:fillRect/>
          </a:stretch>
        </p:blipFill>
        <p:spPr>
          <a:xfrm>
            <a:off x="14403600" y="4191000"/>
            <a:ext cx="5575997" cy="5575300"/>
          </a:xfrm>
          <a:prstGeom prst="rect">
            <a:avLst/>
          </a:prstGeom>
        </p:spPr>
      </p:pic>
      <p:sp>
        <p:nvSpPr>
          <p:cNvPr id="57" name="Shape 25"/>
          <p:cNvSpPr/>
          <p:nvPr/>
        </p:nvSpPr>
        <p:spPr>
          <a:xfrm>
            <a:off x="16207226" y="6365379"/>
            <a:ext cx="1981448" cy="1226566"/>
          </a:xfrm>
          <a:prstGeom prst="rect">
            <a:avLst/>
          </a:prstGeom>
          <a:noFill/>
          <a:ln/>
        </p:spPr>
      </p:sp>
      <p:sp>
        <p:nvSpPr>
          <p:cNvPr id="58" name="Text 26"/>
          <p:cNvSpPr/>
          <p:nvPr/>
        </p:nvSpPr>
        <p:spPr>
          <a:xfrm>
            <a:off x="16207226" y="6330950"/>
            <a:ext cx="2184673"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34.574</a:t>
            </a:r>
            <a:endParaRPr lang="en-US" sz="4800" dirty="0"/>
          </a:p>
        </p:txBody>
      </p:sp>
      <p:sp>
        <p:nvSpPr>
          <p:cNvPr id="59" name="Text 27"/>
          <p:cNvSpPr/>
          <p:nvPr/>
        </p:nvSpPr>
        <p:spPr>
          <a:xfrm>
            <a:off x="16696237" y="70167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8"/>
          <p:cNvSpPr/>
          <p:nvPr/>
        </p:nvSpPr>
        <p:spPr>
          <a:xfrm>
            <a:off x="13260457" y="10515600"/>
            <a:ext cx="7874984" cy="2006600"/>
          </a:xfrm>
          <a:prstGeom prst="rect">
            <a:avLst/>
          </a:prstGeom>
          <a:noFill/>
          <a:ln/>
        </p:spPr>
      </p:sp>
      <p:sp>
        <p:nvSpPr>
          <p:cNvPr id="61" name="Shape 29"/>
          <p:cNvSpPr/>
          <p:nvPr/>
        </p:nvSpPr>
        <p:spPr>
          <a:xfrm>
            <a:off x="13260457" y="10515600"/>
            <a:ext cx="7874984" cy="2006600"/>
          </a:xfrm>
          <a:prstGeom prst="rect">
            <a:avLst/>
          </a:prstGeom>
          <a:noFill/>
          <a:ln/>
        </p:spPr>
      </p:sp>
      <p:sp>
        <p:nvSpPr>
          <p:cNvPr id="62" name="Text 30"/>
          <p:cNvSpPr/>
          <p:nvPr/>
        </p:nvSpPr>
        <p:spPr>
          <a:xfrm>
            <a:off x="13158845" y="10515600"/>
            <a:ext cx="8078210"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Treasure Found</a:t>
            </a:r>
            <a:endParaRPr lang="en-US" sz="4800" dirty="0"/>
          </a:p>
        </p:txBody>
      </p:sp>
      <p:sp>
        <p:nvSpPr>
          <p:cNvPr id="63" name="Text 31"/>
          <p:cNvSpPr/>
          <p:nvPr/>
        </p:nvSpPr>
        <p:spPr>
          <a:xfrm>
            <a:off x="13192716" y="113030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2"/>
          <p:cNvSpPr/>
          <p:nvPr/>
        </p:nvSpPr>
        <p:spPr>
          <a:xfrm>
            <a:off x="3251606" y="10515600"/>
            <a:ext cx="7874984" cy="2006600"/>
          </a:xfrm>
          <a:prstGeom prst="rect">
            <a:avLst/>
          </a:prstGeom>
          <a:noFill/>
          <a:ln/>
        </p:spPr>
      </p:sp>
      <p:sp>
        <p:nvSpPr>
          <p:cNvPr id="65" name="Shape 33"/>
          <p:cNvSpPr/>
          <p:nvPr/>
        </p:nvSpPr>
        <p:spPr>
          <a:xfrm>
            <a:off x="3251606" y="10515600"/>
            <a:ext cx="7874984" cy="2006600"/>
          </a:xfrm>
          <a:prstGeom prst="rect">
            <a:avLst/>
          </a:prstGeom>
          <a:noFill/>
          <a:ln/>
        </p:spPr>
      </p:sp>
      <p:sp>
        <p:nvSpPr>
          <p:cNvPr id="66" name="Text 34"/>
          <p:cNvSpPr/>
          <p:nvPr/>
        </p:nvSpPr>
        <p:spPr>
          <a:xfrm>
            <a:off x="3149994" y="10515600"/>
            <a:ext cx="8078210"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Spellcasting Progress</a:t>
            </a:r>
            <a:endParaRPr lang="en-US" sz="4800" dirty="0"/>
          </a:p>
        </p:txBody>
      </p:sp>
      <p:sp>
        <p:nvSpPr>
          <p:cNvPr id="67" name="Text 35"/>
          <p:cNvSpPr/>
          <p:nvPr/>
        </p:nvSpPr>
        <p:spPr>
          <a:xfrm>
            <a:off x="3183865" y="113030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37"/>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13450981" y="5753100"/>
            <a:ext cx="8738692" cy="2108200"/>
          </a:xfrm>
          <a:prstGeom prst="rect">
            <a:avLst/>
          </a:prstGeom>
          <a:noFill/>
          <a:ln/>
        </p:spPr>
      </p:sp>
      <p:sp>
        <p:nvSpPr>
          <p:cNvPr id="9" name="Shape 2"/>
          <p:cNvSpPr/>
          <p:nvPr/>
        </p:nvSpPr>
        <p:spPr>
          <a:xfrm>
            <a:off x="13450981" y="5753100"/>
            <a:ext cx="8738692" cy="2108200"/>
          </a:xfrm>
          <a:prstGeom prst="rect">
            <a:avLst/>
          </a:prstGeom>
          <a:noFill/>
          <a:ln/>
        </p:spPr>
      </p:sp>
      <p:sp>
        <p:nvSpPr>
          <p:cNvPr id="10" name="Text 3"/>
          <p:cNvSpPr/>
          <p:nvPr/>
        </p:nvSpPr>
        <p:spPr>
          <a:xfrm>
            <a:off x="13450981" y="5753100"/>
            <a:ext cx="8941918"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A web application</a:t>
            </a:r>
            <a:endParaRPr lang="en-US" sz="4800" dirty="0"/>
          </a:p>
        </p:txBody>
      </p:sp>
      <p:sp>
        <p:nvSpPr>
          <p:cNvPr id="11" name="Text 4"/>
          <p:cNvSpPr/>
          <p:nvPr/>
        </p:nvSpPr>
        <p:spPr>
          <a:xfrm>
            <a:off x="13450981" y="66421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2" name="Image 5" descr="preencoded.png">    </p:cNvPr>
          <p:cNvPicPr>
            <a:picLocks noChangeAspect="1"/>
          </p:cNvPicPr>
          <p:nvPr/>
        </p:nvPicPr>
        <p:blipFill>
          <a:blip r:embed="rId6"/>
          <a:stretch>
            <a:fillRect/>
          </a:stretch>
        </p:blipFill>
        <p:spPr>
          <a:xfrm>
            <a:off x="254032" y="3251200"/>
            <a:ext cx="13768521" cy="8166100"/>
          </a:xfrm>
          <a:prstGeom prst="rect">
            <a:avLst/>
          </a:prstGeom>
        </p:spPr>
      </p:pic>
      <p:pic>
        <p:nvPicPr>
          <p:cNvPr id="13" name="Image 6" descr="preencoded.png">    </p:cNvPr>
          <p:cNvPicPr>
            <a:picLocks noChangeAspect="1"/>
          </p:cNvPicPr>
          <p:nvPr/>
        </p:nvPicPr>
        <p:blipFill>
          <a:blip r:embed="rId7"/>
          <a:stretch>
            <a:fillRect/>
          </a:stretch>
        </p:blipFill>
        <p:spPr>
          <a:xfrm>
            <a:off x="2184673" y="3594100"/>
            <a:ext cx="9894537" cy="6489700"/>
          </a:xfrm>
          <a:prstGeom prst="rect">
            <a:avLst/>
          </a:prstGeom>
        </p:spPr>
      </p:pic>
      <p:sp>
        <p:nvSpPr>
          <p:cNvPr id="14" name="Shape 5"/>
          <p:cNvSpPr/>
          <p:nvPr/>
        </p:nvSpPr>
        <p:spPr>
          <a:xfrm>
            <a:off x="6274584" y="1219200"/>
            <a:ext cx="11837880" cy="1739900"/>
          </a:xfrm>
          <a:prstGeom prst="roundRect">
            <a:avLst>
              <a:gd name="adj" fmla="val 17343"/>
            </a:avLst>
          </a:prstGeom>
          <a:solidFill>
            <a:srgbClr val="FFFFFF">
              <a:alpha val="100000"/>
            </a:srgbClr>
          </a:solidFill>
          <a:ln w="50800">
            <a:solidFill>
              <a:srgbClr val="272727"/>
            </a:solidFill>
            <a:prstDash val="solid"/>
          </a:ln>
        </p:spPr>
      </p:sp>
      <p:sp>
        <p:nvSpPr>
          <p:cNvPr id="15" name="Text 6"/>
          <p:cNvSpPr/>
          <p:nvPr/>
        </p:nvSpPr>
        <p:spPr>
          <a:xfrm>
            <a:off x="7036679" y="1524000"/>
            <a:ext cx="10652398"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28"/>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2946768" y="4660900"/>
            <a:ext cx="8738692" cy="2717800"/>
          </a:xfrm>
          <a:prstGeom prst="rect">
            <a:avLst/>
          </a:prstGeom>
          <a:noFill/>
          <a:ln/>
        </p:spPr>
      </p:sp>
      <p:sp>
        <p:nvSpPr>
          <p:cNvPr id="9" name="Shape 2"/>
          <p:cNvSpPr/>
          <p:nvPr/>
        </p:nvSpPr>
        <p:spPr>
          <a:xfrm>
            <a:off x="2946768" y="4660900"/>
            <a:ext cx="8738692" cy="2717800"/>
          </a:xfrm>
          <a:prstGeom prst="rect">
            <a:avLst/>
          </a:prstGeom>
          <a:noFill/>
          <a:ln/>
        </p:spPr>
      </p:sp>
      <p:sp>
        <p:nvSpPr>
          <p:cNvPr id="10" name="Text 3"/>
          <p:cNvSpPr/>
          <p:nvPr/>
        </p:nvSpPr>
        <p:spPr>
          <a:xfrm>
            <a:off x="2946768" y="4660900"/>
            <a:ext cx="8941918"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An mobile app</a:t>
            </a:r>
            <a:endParaRPr lang="en-US" sz="4800" dirty="0"/>
          </a:p>
        </p:txBody>
      </p:sp>
      <p:sp>
        <p:nvSpPr>
          <p:cNvPr id="11" name="Text 4"/>
          <p:cNvSpPr/>
          <p:nvPr/>
        </p:nvSpPr>
        <p:spPr>
          <a:xfrm>
            <a:off x="2946768" y="55499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pic>
        <p:nvPicPr>
          <p:cNvPr id="13" name="Image 5" descr="preencoded.png">    </p:cNvPr>
          <p:cNvPicPr>
            <a:picLocks noChangeAspect="1"/>
          </p:cNvPicPr>
          <p:nvPr/>
        </p:nvPicPr>
        <p:blipFill>
          <a:blip r:embed="rId6"/>
          <a:stretch>
            <a:fillRect/>
          </a:stretch>
        </p:blipFill>
        <p:spPr>
          <a:xfrm>
            <a:off x="15457832" y="1028700"/>
            <a:ext cx="5474384" cy="11849100"/>
          </a:xfrm>
          <a:prstGeom prst="rect">
            <a:avLst/>
          </a:prstGeom>
        </p:spPr>
      </p:pic>
      <p:pic>
        <p:nvPicPr>
          <p:cNvPr id="14" name="Image 6" descr="preencoded.png">    </p:cNvPr>
          <p:cNvPicPr>
            <a:picLocks noChangeAspect="1"/>
          </p:cNvPicPr>
          <p:nvPr/>
        </p:nvPicPr>
        <p:blipFill>
          <a:blip r:embed="rId7"/>
          <a:stretch>
            <a:fillRect/>
          </a:stretch>
        </p:blipFill>
        <p:spPr>
          <a:xfrm>
            <a:off x="15648356" y="1765300"/>
            <a:ext cx="5106038" cy="10795000"/>
          </a:xfrm>
          <a:prstGeom prst="rect">
            <a:avLst/>
          </a:prstGeom>
        </p:spPr>
      </p:pic>
      <p:sp>
        <p:nvSpPr>
          <p:cNvPr id="15" name="Shape 6"/>
          <p:cNvSpPr/>
          <p:nvPr/>
        </p:nvSpPr>
        <p:spPr>
          <a:xfrm>
            <a:off x="2895962" y="1854200"/>
            <a:ext cx="13196949" cy="1739900"/>
          </a:xfrm>
          <a:prstGeom prst="roundRect">
            <a:avLst>
              <a:gd name="adj" fmla="val 17343"/>
            </a:avLst>
          </a:prstGeom>
          <a:solidFill>
            <a:srgbClr val="FFFFFF">
              <a:alpha val="100000"/>
            </a:srgbClr>
          </a:solidFill>
          <a:ln w="50800">
            <a:solidFill>
              <a:srgbClr val="272727"/>
            </a:solidFill>
            <a:prstDash val="solid"/>
          </a:ln>
        </p:spPr>
      </p:sp>
      <p:sp>
        <p:nvSpPr>
          <p:cNvPr id="16" name="Text 7"/>
          <p:cNvSpPr/>
          <p:nvPr/>
        </p:nvSpPr>
        <p:spPr>
          <a:xfrm>
            <a:off x="3658057" y="2159000"/>
            <a:ext cx="12011468"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The Future of Fantasy</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587698" y="1066800"/>
            <a:ext cx="9856432" cy="1739900"/>
          </a:xfrm>
          <a:prstGeom prst="roundRect">
            <a:avLst>
              <a:gd name="adj" fmla="val 17343"/>
            </a:avLst>
          </a:prstGeom>
          <a:solidFill>
            <a:srgbClr val="FFFFFF">
              <a:alpha val="100000"/>
            </a:srgbClr>
          </a:solidFill>
          <a:ln w="50800">
            <a:solidFill>
              <a:srgbClr val="272727"/>
            </a:solidFill>
            <a:prstDash val="solid"/>
          </a:ln>
        </p:spPr>
      </p:sp>
      <p:sp>
        <p:nvSpPr>
          <p:cNvPr id="6" name="Text 2"/>
          <p:cNvSpPr/>
          <p:nvPr/>
        </p:nvSpPr>
        <p:spPr>
          <a:xfrm>
            <a:off x="2349794" y="1371600"/>
            <a:ext cx="8670950"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37"/>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0" y="0"/>
            <a:ext cx="24387048" cy="5867400"/>
          </a:xfrm>
          <a:prstGeom prst="rect">
            <a:avLst/>
          </a:prstGeom>
        </p:spPr>
      </p:pic>
      <p:sp>
        <p:nvSpPr>
          <p:cNvPr id="9" name="Shape 1"/>
          <p:cNvSpPr/>
          <p:nvPr/>
        </p:nvSpPr>
        <p:spPr>
          <a:xfrm>
            <a:off x="1778222" y="6870700"/>
            <a:ext cx="9869133" cy="2425700"/>
          </a:xfrm>
          <a:prstGeom prst="rect">
            <a:avLst/>
          </a:prstGeom>
          <a:noFill/>
          <a:ln/>
        </p:spPr>
      </p:sp>
      <p:sp>
        <p:nvSpPr>
          <p:cNvPr id="10" name="Shape 2"/>
          <p:cNvSpPr/>
          <p:nvPr/>
        </p:nvSpPr>
        <p:spPr>
          <a:xfrm>
            <a:off x="1778222" y="6870700"/>
            <a:ext cx="2171971" cy="2425700"/>
          </a:xfrm>
          <a:prstGeom prst="rect">
            <a:avLst/>
          </a:prstGeom>
          <a:solidFill>
            <a:srgbClr val="FFFFFF">
              <a:alpha val="100000"/>
            </a:srgbClr>
          </a:solidFill>
          <a:ln w="50800">
            <a:solidFill>
              <a:srgbClr val="272727"/>
            </a:solidFill>
            <a:prstDash val="solid"/>
          </a:ln>
        </p:spPr>
      </p:sp>
      <p:sp>
        <p:nvSpPr>
          <p:cNvPr id="11" name="Text 3"/>
          <p:cNvSpPr/>
          <p:nvPr/>
        </p:nvSpPr>
        <p:spPr>
          <a:xfrm>
            <a:off x="2540318" y="7175500"/>
            <a:ext cx="1189715"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1</a:t>
            </a:r>
            <a:endParaRPr lang="en-US" sz="12800" dirty="0"/>
          </a:p>
        </p:txBody>
      </p:sp>
      <p:sp>
        <p:nvSpPr>
          <p:cNvPr id="12" name="Shape 4"/>
          <p:cNvSpPr/>
          <p:nvPr/>
        </p:nvSpPr>
        <p:spPr>
          <a:xfrm>
            <a:off x="4153419" y="7080250"/>
            <a:ext cx="7493937" cy="2006600"/>
          </a:xfrm>
          <a:prstGeom prst="rect">
            <a:avLst/>
          </a:prstGeom>
          <a:noFill/>
          <a:ln/>
        </p:spPr>
      </p:sp>
      <p:sp>
        <p:nvSpPr>
          <p:cNvPr id="13" name="Text 5"/>
          <p:cNvSpPr/>
          <p:nvPr/>
        </p:nvSpPr>
        <p:spPr>
          <a:xfrm>
            <a:off x="4153419" y="7080250"/>
            <a:ext cx="7697162"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Discover the secrets</a:t>
            </a:r>
            <a:endParaRPr lang="en-US" sz="4800" dirty="0"/>
          </a:p>
        </p:txBody>
      </p:sp>
      <p:sp>
        <p:nvSpPr>
          <p:cNvPr id="14" name="Text 6"/>
          <p:cNvSpPr/>
          <p:nvPr/>
        </p:nvSpPr>
        <p:spPr>
          <a:xfrm>
            <a:off x="4153419" y="7867650"/>
            <a:ext cx="762942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5" name="Shape 7"/>
          <p:cNvSpPr/>
          <p:nvPr/>
        </p:nvSpPr>
        <p:spPr>
          <a:xfrm>
            <a:off x="1778222" y="10668000"/>
            <a:ext cx="9869133" cy="2616200"/>
          </a:xfrm>
          <a:prstGeom prst="rect">
            <a:avLst/>
          </a:prstGeom>
          <a:noFill/>
          <a:ln/>
        </p:spPr>
      </p:sp>
      <p:sp>
        <p:nvSpPr>
          <p:cNvPr id="16" name="Shape 8"/>
          <p:cNvSpPr/>
          <p:nvPr/>
        </p:nvSpPr>
        <p:spPr>
          <a:xfrm>
            <a:off x="1778222" y="10763250"/>
            <a:ext cx="2502213" cy="2425700"/>
          </a:xfrm>
          <a:prstGeom prst="rect">
            <a:avLst/>
          </a:prstGeom>
          <a:solidFill>
            <a:srgbClr val="FFFFFF">
              <a:alpha val="100000"/>
            </a:srgbClr>
          </a:solidFill>
          <a:ln w="50800">
            <a:solidFill>
              <a:srgbClr val="272727"/>
            </a:solidFill>
            <a:prstDash val="solid"/>
          </a:ln>
        </p:spPr>
      </p:sp>
      <p:sp>
        <p:nvSpPr>
          <p:cNvPr id="17" name="Text 9"/>
          <p:cNvSpPr/>
          <p:nvPr/>
        </p:nvSpPr>
        <p:spPr>
          <a:xfrm>
            <a:off x="2540318" y="11068050"/>
            <a:ext cx="1519957"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3</a:t>
            </a:r>
            <a:endParaRPr lang="en-US" sz="12800" dirty="0"/>
          </a:p>
        </p:txBody>
      </p:sp>
      <p:sp>
        <p:nvSpPr>
          <p:cNvPr id="18" name="Shape 10"/>
          <p:cNvSpPr/>
          <p:nvPr/>
        </p:nvSpPr>
        <p:spPr>
          <a:xfrm>
            <a:off x="4483660" y="10668000"/>
            <a:ext cx="7163695" cy="2616200"/>
          </a:xfrm>
          <a:prstGeom prst="rect">
            <a:avLst/>
          </a:prstGeom>
          <a:noFill/>
          <a:ln/>
        </p:spPr>
      </p:sp>
      <p:sp>
        <p:nvSpPr>
          <p:cNvPr id="19" name="Text 11"/>
          <p:cNvSpPr/>
          <p:nvPr/>
        </p:nvSpPr>
        <p:spPr>
          <a:xfrm>
            <a:off x="4483660" y="10668000"/>
            <a:ext cx="736692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Meet the creatures</a:t>
            </a:r>
            <a:endParaRPr lang="en-US" sz="4800" dirty="0"/>
          </a:p>
        </p:txBody>
      </p:sp>
      <p:sp>
        <p:nvSpPr>
          <p:cNvPr id="20" name="Text 12"/>
          <p:cNvSpPr/>
          <p:nvPr/>
        </p:nvSpPr>
        <p:spPr>
          <a:xfrm>
            <a:off x="4483660" y="11455400"/>
            <a:ext cx="7299179"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1" name="Shape 13"/>
          <p:cNvSpPr/>
          <p:nvPr/>
        </p:nvSpPr>
        <p:spPr>
          <a:xfrm>
            <a:off x="12726991" y="10668000"/>
            <a:ext cx="9869133" cy="2616200"/>
          </a:xfrm>
          <a:prstGeom prst="rect">
            <a:avLst/>
          </a:prstGeom>
          <a:noFill/>
          <a:ln/>
        </p:spPr>
      </p:sp>
      <p:sp>
        <p:nvSpPr>
          <p:cNvPr id="22" name="Shape 14"/>
          <p:cNvSpPr/>
          <p:nvPr/>
        </p:nvSpPr>
        <p:spPr>
          <a:xfrm>
            <a:off x="12726991" y="10763250"/>
            <a:ext cx="2591124" cy="2425700"/>
          </a:xfrm>
          <a:prstGeom prst="rect">
            <a:avLst/>
          </a:prstGeom>
          <a:solidFill>
            <a:srgbClr val="FFFFFF">
              <a:alpha val="100000"/>
            </a:srgbClr>
          </a:solidFill>
          <a:ln w="50800">
            <a:solidFill>
              <a:srgbClr val="272727"/>
            </a:solidFill>
            <a:prstDash val="solid"/>
          </a:ln>
        </p:spPr>
      </p:sp>
      <p:sp>
        <p:nvSpPr>
          <p:cNvPr id="23" name="Text 15"/>
          <p:cNvSpPr/>
          <p:nvPr/>
        </p:nvSpPr>
        <p:spPr>
          <a:xfrm>
            <a:off x="13489086" y="11068050"/>
            <a:ext cx="1608868"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4</a:t>
            </a:r>
            <a:endParaRPr lang="en-US" sz="12800" dirty="0"/>
          </a:p>
        </p:txBody>
      </p:sp>
      <p:sp>
        <p:nvSpPr>
          <p:cNvPr id="24" name="Shape 16"/>
          <p:cNvSpPr/>
          <p:nvPr/>
        </p:nvSpPr>
        <p:spPr>
          <a:xfrm>
            <a:off x="15521340" y="10668000"/>
            <a:ext cx="7074784" cy="2616200"/>
          </a:xfrm>
          <a:prstGeom prst="rect">
            <a:avLst/>
          </a:prstGeom>
          <a:noFill/>
          <a:ln/>
        </p:spPr>
      </p:sp>
      <p:sp>
        <p:nvSpPr>
          <p:cNvPr id="25" name="Text 17"/>
          <p:cNvSpPr/>
          <p:nvPr/>
        </p:nvSpPr>
        <p:spPr>
          <a:xfrm>
            <a:off x="15521340" y="10668000"/>
            <a:ext cx="7278010"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Uncover the magic</a:t>
            </a:r>
            <a:endParaRPr lang="en-US" sz="4800" dirty="0"/>
          </a:p>
        </p:txBody>
      </p:sp>
      <p:sp>
        <p:nvSpPr>
          <p:cNvPr id="26" name="Text 18"/>
          <p:cNvSpPr/>
          <p:nvPr/>
        </p:nvSpPr>
        <p:spPr>
          <a:xfrm>
            <a:off x="15521340" y="11455400"/>
            <a:ext cx="721026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7" name="Shape 19"/>
          <p:cNvSpPr/>
          <p:nvPr/>
        </p:nvSpPr>
        <p:spPr>
          <a:xfrm>
            <a:off x="12726991" y="6870700"/>
            <a:ext cx="9869133" cy="2425700"/>
          </a:xfrm>
          <a:prstGeom prst="rect">
            <a:avLst/>
          </a:prstGeom>
          <a:noFill/>
          <a:ln/>
        </p:spPr>
      </p:sp>
      <p:sp>
        <p:nvSpPr>
          <p:cNvPr id="28" name="Shape 20"/>
          <p:cNvSpPr/>
          <p:nvPr/>
        </p:nvSpPr>
        <p:spPr>
          <a:xfrm>
            <a:off x="12726991" y="6870700"/>
            <a:ext cx="2489511" cy="2425700"/>
          </a:xfrm>
          <a:prstGeom prst="rect">
            <a:avLst/>
          </a:prstGeom>
          <a:solidFill>
            <a:srgbClr val="FFFFFF">
              <a:alpha val="100000"/>
            </a:srgbClr>
          </a:solidFill>
          <a:ln w="50800">
            <a:solidFill>
              <a:srgbClr val="272727"/>
            </a:solidFill>
            <a:prstDash val="solid"/>
          </a:ln>
        </p:spPr>
      </p:sp>
      <p:sp>
        <p:nvSpPr>
          <p:cNvPr id="29" name="Text 21"/>
          <p:cNvSpPr/>
          <p:nvPr/>
        </p:nvSpPr>
        <p:spPr>
          <a:xfrm>
            <a:off x="13489086" y="7175500"/>
            <a:ext cx="1507255"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2</a:t>
            </a:r>
            <a:endParaRPr lang="en-US" sz="12800" dirty="0"/>
          </a:p>
        </p:txBody>
      </p:sp>
      <p:sp>
        <p:nvSpPr>
          <p:cNvPr id="30" name="Shape 22"/>
          <p:cNvSpPr/>
          <p:nvPr/>
        </p:nvSpPr>
        <p:spPr>
          <a:xfrm>
            <a:off x="15419727" y="7080250"/>
            <a:ext cx="7176397" cy="2006600"/>
          </a:xfrm>
          <a:prstGeom prst="rect">
            <a:avLst/>
          </a:prstGeom>
          <a:noFill/>
          <a:ln/>
        </p:spPr>
      </p:sp>
      <p:sp>
        <p:nvSpPr>
          <p:cNvPr id="31" name="Text 23"/>
          <p:cNvSpPr/>
          <p:nvPr/>
        </p:nvSpPr>
        <p:spPr>
          <a:xfrm>
            <a:off x="15419727" y="7080250"/>
            <a:ext cx="7379622"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Find your own path</a:t>
            </a:r>
            <a:endParaRPr lang="en-US" sz="4800" dirty="0"/>
          </a:p>
        </p:txBody>
      </p:sp>
      <p:sp>
        <p:nvSpPr>
          <p:cNvPr id="32" name="Text 24"/>
          <p:cNvSpPr/>
          <p:nvPr/>
        </p:nvSpPr>
        <p:spPr>
          <a:xfrm>
            <a:off x="15419727" y="7867650"/>
            <a:ext cx="731188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013702" y="1905000"/>
            <a:ext cx="16359645" cy="9906000"/>
          </a:xfrm>
          <a:prstGeom prst="rect">
            <a:avLst/>
          </a:prstGeom>
        </p:spPr>
      </p:pic>
      <p:pic>
        <p:nvPicPr>
          <p:cNvPr id="3" name="Image 1" descr="preencoded.png">    </p:cNvPr>
          <p:cNvPicPr>
            <a:picLocks noChangeAspect="1"/>
          </p:cNvPicPr>
          <p:nvPr/>
        </p:nvPicPr>
        <p:blipFill>
          <a:blip r:embed="rId2"/>
          <a:stretch>
            <a:fillRect/>
          </a:stretch>
        </p:blipFill>
        <p:spPr>
          <a:xfrm>
            <a:off x="3607251" y="2324100"/>
            <a:ext cx="9881835" cy="9880600"/>
          </a:xfrm>
          <a:prstGeom prst="rect">
            <a:avLst/>
          </a:prstGeom>
        </p:spPr>
      </p:pic>
      <p:pic>
        <p:nvPicPr>
          <p:cNvPr id="4" name="Image 2" descr="preencoded.png">    </p:cNvPr>
          <p:cNvPicPr>
            <a:picLocks noChangeAspect="1"/>
          </p:cNvPicPr>
          <p:nvPr/>
        </p:nvPicPr>
        <p:blipFill>
          <a:blip r:embed="rId3"/>
          <a:stretch>
            <a:fillRect/>
          </a:stretch>
        </p:blipFill>
        <p:spPr>
          <a:xfrm>
            <a:off x="624815" y="205636"/>
            <a:ext cx="2796042" cy="2795694"/>
          </a:xfrm>
          <a:prstGeom prst="rect">
            <a:avLst/>
          </a:prstGeom>
        </p:spPr>
      </p:pic>
      <p:pic>
        <p:nvPicPr>
          <p:cNvPr id="5" name="Image 3" descr="preencoded.png">    </p:cNvPr>
          <p:cNvPicPr>
            <a:picLocks noChangeAspect="1"/>
          </p:cNvPicPr>
          <p:nvPr/>
        </p:nvPicPr>
        <p:blipFill>
          <a:blip r:embed="rId4"/>
          <a:stretch>
            <a:fillRect/>
          </a:stretch>
        </p:blipFill>
        <p:spPr>
          <a:xfrm>
            <a:off x="12638080" y="10896600"/>
            <a:ext cx="6172972" cy="2108200"/>
          </a:xfrm>
          <a:prstGeom prst="rect">
            <a:avLst/>
          </a:prstGeom>
        </p:spPr>
      </p:pic>
      <p:pic>
        <p:nvPicPr>
          <p:cNvPr id="6" name="Image 4" descr="preencoded.png">    </p:cNvPr>
          <p:cNvPicPr>
            <a:picLocks noChangeAspect="1"/>
          </p:cNvPicPr>
          <p:nvPr/>
        </p:nvPicPr>
        <p:blipFill>
          <a:blip r:embed="rId5"/>
          <a:stretch>
            <a:fillRect/>
          </a:stretch>
        </p:blipFill>
        <p:spPr>
          <a:xfrm>
            <a:off x="2452092" y="11658994"/>
            <a:ext cx="693880" cy="693793"/>
          </a:xfrm>
          <a:prstGeom prst="rect">
            <a:avLst/>
          </a:prstGeom>
        </p:spPr>
      </p:pic>
      <p:pic>
        <p:nvPicPr>
          <p:cNvPr id="7" name="Image 5" descr="preencoded.png">    </p:cNvPr>
          <p:cNvPicPr>
            <a:picLocks noChangeAspect="1"/>
          </p:cNvPicPr>
          <p:nvPr/>
        </p:nvPicPr>
        <p:blipFill>
          <a:blip r:embed="rId6"/>
          <a:stretch>
            <a:fillRect/>
          </a:stretch>
        </p:blipFill>
        <p:spPr>
          <a:xfrm>
            <a:off x="4484200" y="12280943"/>
            <a:ext cx="461915" cy="461856"/>
          </a:xfrm>
          <a:prstGeom prst="rect">
            <a:avLst/>
          </a:prstGeom>
        </p:spPr>
      </p:pic>
      <p:pic>
        <p:nvPicPr>
          <p:cNvPr id="8" name="Image 6" descr="preencoded.png">    </p:cNvPr>
          <p:cNvPicPr>
            <a:picLocks noChangeAspect="1"/>
          </p:cNvPicPr>
          <p:nvPr/>
        </p:nvPicPr>
        <p:blipFill>
          <a:blip r:embed="rId7"/>
          <a:stretch>
            <a:fillRect/>
          </a:stretch>
        </p:blipFill>
        <p:spPr>
          <a:xfrm>
            <a:off x="0" y="9804400"/>
            <a:ext cx="7316114" cy="609600"/>
          </a:xfrm>
          <a:prstGeom prst="rect">
            <a:avLst/>
          </a:prstGeom>
        </p:spPr>
      </p:pic>
      <p:pic>
        <p:nvPicPr>
          <p:cNvPr id="9" name="Image 7" descr="preencoded.png">    </p:cNvPr>
          <p:cNvPicPr>
            <a:picLocks noChangeAspect="1"/>
          </p:cNvPicPr>
          <p:nvPr/>
        </p:nvPicPr>
        <p:blipFill>
          <a:blip r:embed="rId8"/>
          <a:stretch>
            <a:fillRect/>
          </a:stretch>
        </p:blipFill>
        <p:spPr>
          <a:xfrm>
            <a:off x="6681035" y="3073400"/>
            <a:ext cx="5741118" cy="609600"/>
          </a:xfrm>
          <a:prstGeom prst="rect">
            <a:avLst/>
          </a:prstGeom>
        </p:spPr>
      </p:pic>
      <p:pic>
        <p:nvPicPr>
          <p:cNvPr id="10" name="Image 8" descr="preencoded.png">    </p:cNvPr>
          <p:cNvPicPr>
            <a:picLocks noChangeAspect="1"/>
          </p:cNvPicPr>
          <p:nvPr/>
        </p:nvPicPr>
        <p:blipFill>
          <a:blip r:embed="rId9"/>
          <a:stretch>
            <a:fillRect/>
          </a:stretch>
        </p:blipFill>
        <p:spPr>
          <a:xfrm>
            <a:off x="21897537" y="8991600"/>
            <a:ext cx="2489511" cy="2844800"/>
          </a:xfrm>
          <a:prstGeom prst="rect">
            <a:avLst/>
          </a:prstGeom>
        </p:spPr>
      </p:pic>
      <p:pic>
        <p:nvPicPr>
          <p:cNvPr id="11" name="Image 9" descr="preencoded.png">    </p:cNvPr>
          <p:cNvPicPr>
            <a:picLocks noChangeAspect="1"/>
          </p:cNvPicPr>
          <p:nvPr/>
        </p:nvPicPr>
        <p:blipFill>
          <a:blip r:embed="rId10"/>
          <a:stretch>
            <a:fillRect/>
          </a:stretch>
        </p:blipFill>
        <p:spPr>
          <a:xfrm>
            <a:off x="19915646" y="12128057"/>
            <a:ext cx="877296" cy="889887"/>
          </a:xfrm>
          <a:prstGeom prst="rect">
            <a:avLst/>
          </a:prstGeom>
        </p:spPr>
      </p:pic>
      <p:pic>
        <p:nvPicPr>
          <p:cNvPr id="12" name="Image 10" descr="preencoded.png">    </p:cNvPr>
          <p:cNvPicPr>
            <a:picLocks noChangeAspect="1"/>
          </p:cNvPicPr>
          <p:nvPr/>
        </p:nvPicPr>
        <p:blipFill>
          <a:blip r:embed="rId11"/>
          <a:stretch>
            <a:fillRect/>
          </a:stretch>
        </p:blipFill>
        <p:spPr>
          <a:xfrm>
            <a:off x="4051363" y="710756"/>
            <a:ext cx="674071" cy="673988"/>
          </a:xfrm>
          <a:prstGeom prst="rect">
            <a:avLst/>
          </a:prstGeom>
        </p:spPr>
      </p:pic>
      <p:pic>
        <p:nvPicPr>
          <p:cNvPr id="13" name="Image 11" descr="preencoded.png">    </p:cNvPr>
          <p:cNvPicPr>
            <a:picLocks noChangeAspect="1"/>
          </p:cNvPicPr>
          <p:nvPr/>
        </p:nvPicPr>
        <p:blipFill>
          <a:blip r:embed="rId12"/>
          <a:stretch>
            <a:fillRect/>
          </a:stretch>
        </p:blipFill>
        <p:spPr>
          <a:xfrm>
            <a:off x="21211651" y="0"/>
            <a:ext cx="50806" cy="5029200"/>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sp>
        <p:nvSpPr>
          <p:cNvPr id="16" name="Shape 1"/>
          <p:cNvSpPr/>
          <p:nvPr/>
        </p:nvSpPr>
        <p:spPr>
          <a:xfrm>
            <a:off x="7735267" y="3619500"/>
            <a:ext cx="8929216" cy="2425700"/>
          </a:xfrm>
          <a:prstGeom prst="roundRect">
            <a:avLst>
              <a:gd name="adj" fmla="val 12440"/>
            </a:avLst>
          </a:prstGeom>
          <a:solidFill>
            <a:srgbClr val="FFFFFF">
              <a:alpha val="100000"/>
            </a:srgbClr>
          </a:solidFill>
          <a:ln w="50800">
            <a:solidFill>
              <a:srgbClr val="272727"/>
            </a:solidFill>
            <a:prstDash val="solid"/>
          </a:ln>
        </p:spPr>
      </p:sp>
      <p:sp>
        <p:nvSpPr>
          <p:cNvPr id="17" name="Text 2"/>
          <p:cNvSpPr/>
          <p:nvPr/>
        </p:nvSpPr>
        <p:spPr>
          <a:xfrm>
            <a:off x="8497362" y="3924300"/>
            <a:ext cx="7946960"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Welcome</a:t>
            </a:r>
            <a:endParaRPr lang="en-US" sz="12800" dirty="0"/>
          </a:p>
        </p:txBody>
      </p:sp>
      <p:sp>
        <p:nvSpPr>
          <p:cNvPr id="18" name="Text 3"/>
          <p:cNvSpPr/>
          <p:nvPr/>
        </p:nvSpPr>
        <p:spPr>
          <a:xfrm>
            <a:off x="5000192" y="6921500"/>
            <a:ext cx="143993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28"/>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762095" y="3860800"/>
            <a:ext cx="14479810" cy="7861300"/>
          </a:xfrm>
          <a:prstGeom prst="rect">
            <a:avLst/>
          </a:prstGeom>
        </p:spPr>
      </p:pic>
      <p:sp>
        <p:nvSpPr>
          <p:cNvPr id="9" name="Shape 1"/>
          <p:cNvSpPr/>
          <p:nvPr/>
        </p:nvSpPr>
        <p:spPr>
          <a:xfrm>
            <a:off x="4407451" y="1016000"/>
            <a:ext cx="15584848" cy="1739900"/>
          </a:xfrm>
          <a:prstGeom prst="roundRect">
            <a:avLst>
              <a:gd name="adj" fmla="val 17343"/>
            </a:avLst>
          </a:prstGeom>
          <a:solidFill>
            <a:srgbClr val="FFFFFF">
              <a:alpha val="100000"/>
            </a:srgbClr>
          </a:solidFill>
          <a:ln w="50800">
            <a:solidFill>
              <a:srgbClr val="272727"/>
            </a:solidFill>
            <a:prstDash val="solid"/>
          </a:ln>
        </p:spPr>
      </p:sp>
      <p:sp>
        <p:nvSpPr>
          <p:cNvPr id="10" name="Text 2"/>
          <p:cNvSpPr/>
          <p:nvPr/>
        </p:nvSpPr>
        <p:spPr>
          <a:xfrm>
            <a:off x="5169546" y="1320800"/>
            <a:ext cx="14399366"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Fantasy Realm at a Glance</a:t>
            </a:r>
            <a:endParaRPr lang="en-US" sz="8000" dirty="0"/>
          </a:p>
        </p:txBody>
      </p:sp>
      <p:sp>
        <p:nvSpPr>
          <p:cNvPr id="11" name="Shape 3"/>
          <p:cNvSpPr/>
          <p:nvPr/>
        </p:nvSpPr>
        <p:spPr>
          <a:xfrm>
            <a:off x="16118315" y="4051300"/>
            <a:ext cx="6935067" cy="2616200"/>
          </a:xfrm>
          <a:prstGeom prst="rect">
            <a:avLst/>
          </a:prstGeom>
          <a:noFill/>
          <a:ln/>
        </p:spPr>
      </p:sp>
      <p:sp>
        <p:nvSpPr>
          <p:cNvPr id="12" name="Shape 4"/>
          <p:cNvSpPr/>
          <p:nvPr/>
        </p:nvSpPr>
        <p:spPr>
          <a:xfrm>
            <a:off x="16118315" y="4051300"/>
            <a:ext cx="6935067" cy="2616200"/>
          </a:xfrm>
          <a:prstGeom prst="rect">
            <a:avLst/>
          </a:prstGeom>
          <a:noFill/>
          <a:ln/>
        </p:spPr>
      </p:sp>
      <p:sp>
        <p:nvSpPr>
          <p:cNvPr id="13" name="Text 5"/>
          <p:cNvSpPr/>
          <p:nvPr/>
        </p:nvSpPr>
        <p:spPr>
          <a:xfrm>
            <a:off x="16118315" y="4051300"/>
            <a:ext cx="7138292"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The Forest</a:t>
            </a:r>
            <a:endParaRPr lang="en-US" sz="4800" dirty="0"/>
          </a:p>
        </p:txBody>
      </p:sp>
      <p:sp>
        <p:nvSpPr>
          <p:cNvPr id="14" name="Text 6"/>
          <p:cNvSpPr/>
          <p:nvPr/>
        </p:nvSpPr>
        <p:spPr>
          <a:xfrm>
            <a:off x="16118315" y="48387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5" name="Shape 7"/>
          <p:cNvSpPr/>
          <p:nvPr/>
        </p:nvSpPr>
        <p:spPr>
          <a:xfrm>
            <a:off x="16118315" y="7219950"/>
            <a:ext cx="6935067" cy="2616200"/>
          </a:xfrm>
          <a:prstGeom prst="rect">
            <a:avLst/>
          </a:prstGeom>
          <a:noFill/>
          <a:ln/>
        </p:spPr>
      </p:sp>
      <p:sp>
        <p:nvSpPr>
          <p:cNvPr id="16" name="Shape 8"/>
          <p:cNvSpPr/>
          <p:nvPr/>
        </p:nvSpPr>
        <p:spPr>
          <a:xfrm>
            <a:off x="16118315" y="7219950"/>
            <a:ext cx="6935067" cy="2616200"/>
          </a:xfrm>
          <a:prstGeom prst="rect">
            <a:avLst/>
          </a:prstGeom>
          <a:noFill/>
          <a:ln/>
        </p:spPr>
      </p:sp>
      <p:sp>
        <p:nvSpPr>
          <p:cNvPr id="17" name="Text 9"/>
          <p:cNvSpPr/>
          <p:nvPr/>
        </p:nvSpPr>
        <p:spPr>
          <a:xfrm>
            <a:off x="16118315" y="7219950"/>
            <a:ext cx="7138292"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The Crystal Caves</a:t>
            </a:r>
            <a:endParaRPr lang="en-US" sz="4800" dirty="0"/>
          </a:p>
        </p:txBody>
      </p:sp>
      <p:sp>
        <p:nvSpPr>
          <p:cNvPr id="18" name="Text 10"/>
          <p:cNvSpPr/>
          <p:nvPr/>
        </p:nvSpPr>
        <p:spPr>
          <a:xfrm>
            <a:off x="16118315" y="800735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9" name="Shape 11"/>
          <p:cNvSpPr/>
          <p:nvPr/>
        </p:nvSpPr>
        <p:spPr>
          <a:xfrm>
            <a:off x="16118315" y="10687050"/>
            <a:ext cx="6935067" cy="2006600"/>
          </a:xfrm>
          <a:prstGeom prst="rect">
            <a:avLst/>
          </a:prstGeom>
          <a:noFill/>
          <a:ln/>
        </p:spPr>
      </p:sp>
      <p:sp>
        <p:nvSpPr>
          <p:cNvPr id="20" name="Shape 12"/>
          <p:cNvSpPr/>
          <p:nvPr/>
        </p:nvSpPr>
        <p:spPr>
          <a:xfrm>
            <a:off x="16118315" y="10687050"/>
            <a:ext cx="6935067" cy="2006600"/>
          </a:xfrm>
          <a:prstGeom prst="rect">
            <a:avLst/>
          </a:prstGeom>
          <a:noFill/>
          <a:ln/>
        </p:spPr>
      </p:sp>
      <p:sp>
        <p:nvSpPr>
          <p:cNvPr id="21" name="Text 13"/>
          <p:cNvSpPr/>
          <p:nvPr/>
        </p:nvSpPr>
        <p:spPr>
          <a:xfrm>
            <a:off x="16118315" y="10687050"/>
            <a:ext cx="7138292"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The Dragon's Lair</a:t>
            </a:r>
            <a:endParaRPr lang="en-US" sz="4800" dirty="0"/>
          </a:p>
        </p:txBody>
      </p:sp>
      <p:sp>
        <p:nvSpPr>
          <p:cNvPr id="22" name="Text 14"/>
          <p:cNvSpPr/>
          <p:nvPr/>
        </p:nvSpPr>
        <p:spPr>
          <a:xfrm>
            <a:off x="16118315" y="1147445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1651" y="11315700"/>
            <a:ext cx="2400600" cy="2400300"/>
          </a:xfrm>
          <a:prstGeom prst="rect">
            <a:avLst/>
          </a:prstGeom>
        </p:spPr>
      </p:pic>
      <p:pic>
        <p:nvPicPr>
          <p:cNvPr id="3" name="Image 1" descr="preencoded.png">    </p:cNvPr>
          <p:cNvPicPr>
            <a:picLocks noChangeAspect="1"/>
          </p:cNvPicPr>
          <p:nvPr/>
        </p:nvPicPr>
        <p:blipFill>
          <a:blip r:embed="rId2"/>
          <a:stretch>
            <a:fillRect/>
          </a:stretch>
        </p:blipFill>
        <p:spPr>
          <a:xfrm>
            <a:off x="21770521" y="9258300"/>
            <a:ext cx="1943343" cy="1943100"/>
          </a:xfrm>
          <a:prstGeom prst="rect">
            <a:avLst/>
          </a:prstGeom>
        </p:spPr>
      </p:pic>
      <p:pic>
        <p:nvPicPr>
          <p:cNvPr id="4" name="Image 2" descr="preencoded.png">    </p:cNvPr>
          <p:cNvPicPr>
            <a:picLocks noChangeAspect="1"/>
          </p:cNvPicPr>
          <p:nvPr/>
        </p:nvPicPr>
        <p:blipFill>
          <a:blip r:embed="rId3"/>
          <a:stretch>
            <a:fillRect/>
          </a:stretch>
        </p:blipFill>
        <p:spPr>
          <a:xfrm>
            <a:off x="18087061" y="10452100"/>
            <a:ext cx="3048381" cy="3048000"/>
          </a:xfrm>
          <a:prstGeom prst="rect">
            <a:avLst/>
          </a:prstGeom>
        </p:spPr>
      </p:pic>
      <p:pic>
        <p:nvPicPr>
          <p:cNvPr id="5" name="Image 3" descr="preencoded.png">    </p:cNvPr>
          <p:cNvPicPr>
            <a:picLocks noChangeAspect="1"/>
          </p:cNvPicPr>
          <p:nvPr/>
        </p:nvPicPr>
        <p:blipFill>
          <a:blip r:embed="rId4"/>
          <a:stretch>
            <a:fillRect/>
          </a:stretch>
        </p:blipFill>
        <p:spPr>
          <a:xfrm>
            <a:off x="0" y="825500"/>
            <a:ext cx="4026403" cy="5918200"/>
          </a:xfrm>
          <a:prstGeom prst="rect">
            <a:avLst/>
          </a:prstGeom>
        </p:spPr>
      </p:pic>
      <p:pic>
        <p:nvPicPr>
          <p:cNvPr id="6" name="Image 4" descr="preencoded.png">    </p:cNvPr>
          <p:cNvPicPr>
            <a:picLocks noChangeAspect="1"/>
          </p:cNvPicPr>
          <p:nvPr/>
        </p:nvPicPr>
        <p:blipFill>
          <a:blip r:embed="rId5"/>
          <a:stretch>
            <a:fillRect/>
          </a:stretch>
        </p:blipFill>
        <p:spPr>
          <a:xfrm>
            <a:off x="0" y="1739900"/>
            <a:ext cx="2184673" cy="4076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775297" y="641350"/>
            <a:ext cx="7163695" cy="1739900"/>
          </a:xfrm>
          <a:prstGeom prst="roundRect">
            <a:avLst>
              <a:gd name="adj" fmla="val 17343"/>
            </a:avLst>
          </a:prstGeom>
          <a:solidFill>
            <a:srgbClr val="FFFFFF">
              <a:alpha val="100000"/>
            </a:srgbClr>
          </a:solidFill>
          <a:ln w="50800">
            <a:solidFill>
              <a:srgbClr val="272727"/>
            </a:solidFill>
            <a:prstDash val="solid"/>
          </a:ln>
        </p:spPr>
      </p:sp>
      <p:sp>
        <p:nvSpPr>
          <p:cNvPr id="10" name="Text 2"/>
          <p:cNvSpPr/>
          <p:nvPr/>
        </p:nvSpPr>
        <p:spPr>
          <a:xfrm>
            <a:off x="3537392" y="946150"/>
            <a:ext cx="5978214"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The Graph</a:t>
            </a:r>
            <a:endParaRPr lang="en-US" sz="8000" dirty="0"/>
          </a:p>
        </p:txBody>
      </p:sp>
      <p:pic>
        <p:nvPicPr>
          <p:cNvPr id="11" name="Image 6" descr="preencoded.png">    </p:cNvPr>
          <p:cNvPicPr>
            <a:picLocks noChangeAspect="1"/>
          </p:cNvPicPr>
          <p:nvPr/>
        </p:nvPicPr>
        <p:blipFill>
          <a:blip r:embed="rId7"/>
          <a:stretch>
            <a:fillRect/>
          </a:stretch>
        </p:blipFill>
        <p:spPr>
          <a:xfrm>
            <a:off x="3010276" y="3162300"/>
            <a:ext cx="18366496" cy="9258300"/>
          </a:xfrm>
          <a:prstGeom prst="rect">
            <a:avLst/>
          </a:prstGeom>
        </p:spPr>
      </p:pic>
      <p:pic>
        <p:nvPicPr>
          <p:cNvPr id="12" name="Image 7" descr="preencoded.png">    </p:cNvPr>
          <p:cNvPicPr>
            <a:picLocks noChangeAspect="1"/>
          </p:cNvPicPr>
          <p:nvPr/>
        </p:nvPicPr>
        <p:blipFill>
          <a:blip r:embed="rId8"/>
          <a:stretch>
            <a:fillRect/>
          </a:stretch>
        </p:blipFill>
        <p:spPr>
          <a:xfrm>
            <a:off x="3010276" y="3162300"/>
            <a:ext cx="18366496" cy="9258300"/>
          </a:xfrm>
          <a:prstGeom prst="rect">
            <a:avLst/>
          </a:prstGeom>
        </p:spPr>
      </p:pic>
      <p:sp>
        <p:nvSpPr>
          <p:cNvPr id="13" name="Shape 3"/>
          <p:cNvSpPr/>
          <p:nvPr/>
        </p:nvSpPr>
        <p:spPr>
          <a:xfrm>
            <a:off x="3010276" y="3162300"/>
            <a:ext cx="18366496" cy="9029700"/>
          </a:xfrm>
          <a:prstGeom prst="rect">
            <a:avLst/>
          </a:prstGeom>
          <a:noFill/>
          <a:ln/>
        </p:spPr>
      </p:sp>
      <p:sp>
        <p:nvSpPr>
          <p:cNvPr id="14" name="Shape 4"/>
          <p:cNvSpPr/>
          <p:nvPr/>
        </p:nvSpPr>
        <p:spPr>
          <a:xfrm>
            <a:off x="3010276" y="3162300"/>
            <a:ext cx="18366496" cy="609600"/>
          </a:xfrm>
          <a:prstGeom prst="rect">
            <a:avLst/>
          </a:prstGeom>
          <a:noFill/>
          <a:ln/>
        </p:spPr>
      </p:sp>
      <p:sp>
        <p:nvSpPr>
          <p:cNvPr id="15" name="Text 5"/>
          <p:cNvSpPr/>
          <p:nvPr/>
        </p:nvSpPr>
        <p:spPr>
          <a:xfrm>
            <a:off x="2874793" y="31623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12</a:t>
            </a:r>
            <a:endParaRPr lang="en-US" sz="3200" dirty="0"/>
          </a:p>
        </p:txBody>
      </p:sp>
      <p:pic>
        <p:nvPicPr>
          <p:cNvPr id="16" name="Image 8" descr="preencoded.png">    </p:cNvPr>
          <p:cNvPicPr>
            <a:picLocks noChangeAspect="1"/>
          </p:cNvPicPr>
          <p:nvPr/>
        </p:nvPicPr>
        <p:blipFill>
          <a:blip r:embed="rId9"/>
          <a:stretch>
            <a:fillRect/>
          </a:stretch>
        </p:blipFill>
        <p:spPr>
          <a:xfrm>
            <a:off x="3619952" y="3467100"/>
            <a:ext cx="17756819" cy="0"/>
          </a:xfrm>
          <a:prstGeom prst="rect">
            <a:avLst/>
          </a:prstGeom>
        </p:spPr>
      </p:pic>
      <p:pic>
        <p:nvPicPr>
          <p:cNvPr id="17" name="Image 9" descr="preencoded.png">    </p:cNvPr>
          <p:cNvPicPr>
            <a:picLocks noChangeAspect="1"/>
          </p:cNvPicPr>
          <p:nvPr/>
        </p:nvPicPr>
        <p:blipFill>
          <a:blip r:embed="rId10"/>
          <a:stretch>
            <a:fillRect/>
          </a:stretch>
        </p:blipFill>
        <p:spPr>
          <a:xfrm>
            <a:off x="3619952" y="3454400"/>
            <a:ext cx="17756819" cy="12700"/>
          </a:xfrm>
          <a:prstGeom prst="rect">
            <a:avLst/>
          </a:prstGeom>
        </p:spPr>
      </p:pic>
      <p:sp>
        <p:nvSpPr>
          <p:cNvPr id="18" name="Shape 6"/>
          <p:cNvSpPr/>
          <p:nvPr/>
        </p:nvSpPr>
        <p:spPr>
          <a:xfrm>
            <a:off x="3010276" y="4565650"/>
            <a:ext cx="18366496" cy="609600"/>
          </a:xfrm>
          <a:prstGeom prst="rect">
            <a:avLst/>
          </a:prstGeom>
          <a:noFill/>
          <a:ln/>
        </p:spPr>
      </p:sp>
      <p:sp>
        <p:nvSpPr>
          <p:cNvPr id="19" name="Text 7"/>
          <p:cNvSpPr/>
          <p:nvPr/>
        </p:nvSpPr>
        <p:spPr>
          <a:xfrm>
            <a:off x="2874793" y="45656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10</a:t>
            </a:r>
            <a:endParaRPr lang="en-US" sz="3200" dirty="0"/>
          </a:p>
        </p:txBody>
      </p:sp>
      <p:pic>
        <p:nvPicPr>
          <p:cNvPr id="20" name="Image 10" descr="preencoded.png">    </p:cNvPr>
          <p:cNvPicPr>
            <a:picLocks noChangeAspect="1"/>
          </p:cNvPicPr>
          <p:nvPr/>
        </p:nvPicPr>
        <p:blipFill>
          <a:blip r:embed="rId11"/>
          <a:stretch>
            <a:fillRect/>
          </a:stretch>
        </p:blipFill>
        <p:spPr>
          <a:xfrm>
            <a:off x="3619952" y="4870450"/>
            <a:ext cx="17756819" cy="0"/>
          </a:xfrm>
          <a:prstGeom prst="rect">
            <a:avLst/>
          </a:prstGeom>
        </p:spPr>
      </p:pic>
      <p:pic>
        <p:nvPicPr>
          <p:cNvPr id="21" name="Image 11" descr="preencoded.png">    </p:cNvPr>
          <p:cNvPicPr>
            <a:picLocks noChangeAspect="1"/>
          </p:cNvPicPr>
          <p:nvPr/>
        </p:nvPicPr>
        <p:blipFill>
          <a:blip r:embed="rId12"/>
          <a:stretch>
            <a:fillRect/>
          </a:stretch>
        </p:blipFill>
        <p:spPr>
          <a:xfrm>
            <a:off x="3619952" y="4857750"/>
            <a:ext cx="17756819" cy="12700"/>
          </a:xfrm>
          <a:prstGeom prst="rect">
            <a:avLst/>
          </a:prstGeom>
        </p:spPr>
      </p:pic>
      <p:sp>
        <p:nvSpPr>
          <p:cNvPr id="22" name="Shape 8"/>
          <p:cNvSpPr/>
          <p:nvPr/>
        </p:nvSpPr>
        <p:spPr>
          <a:xfrm>
            <a:off x="3010276" y="5969000"/>
            <a:ext cx="18366496" cy="609600"/>
          </a:xfrm>
          <a:prstGeom prst="rect">
            <a:avLst/>
          </a:prstGeom>
          <a:noFill/>
          <a:ln/>
        </p:spPr>
      </p:sp>
      <p:sp>
        <p:nvSpPr>
          <p:cNvPr id="23" name="Text 9"/>
          <p:cNvSpPr/>
          <p:nvPr/>
        </p:nvSpPr>
        <p:spPr>
          <a:xfrm>
            <a:off x="2874793" y="59690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8</a:t>
            </a:r>
            <a:endParaRPr lang="en-US" sz="3200" dirty="0"/>
          </a:p>
        </p:txBody>
      </p:sp>
      <p:pic>
        <p:nvPicPr>
          <p:cNvPr id="24" name="Image 12" descr="preencoded.png">    </p:cNvPr>
          <p:cNvPicPr>
            <a:picLocks noChangeAspect="1"/>
          </p:cNvPicPr>
          <p:nvPr/>
        </p:nvPicPr>
        <p:blipFill>
          <a:blip r:embed="rId13"/>
          <a:stretch>
            <a:fillRect/>
          </a:stretch>
        </p:blipFill>
        <p:spPr>
          <a:xfrm>
            <a:off x="3619952" y="6273800"/>
            <a:ext cx="17756819" cy="0"/>
          </a:xfrm>
          <a:prstGeom prst="rect">
            <a:avLst/>
          </a:prstGeom>
        </p:spPr>
      </p:pic>
      <p:pic>
        <p:nvPicPr>
          <p:cNvPr id="25" name="Image 13" descr="preencoded.png">    </p:cNvPr>
          <p:cNvPicPr>
            <a:picLocks noChangeAspect="1"/>
          </p:cNvPicPr>
          <p:nvPr/>
        </p:nvPicPr>
        <p:blipFill>
          <a:blip r:embed="rId14"/>
          <a:stretch>
            <a:fillRect/>
          </a:stretch>
        </p:blipFill>
        <p:spPr>
          <a:xfrm>
            <a:off x="3619952" y="6261100"/>
            <a:ext cx="17756819" cy="12700"/>
          </a:xfrm>
          <a:prstGeom prst="rect">
            <a:avLst/>
          </a:prstGeom>
        </p:spPr>
      </p:pic>
      <p:sp>
        <p:nvSpPr>
          <p:cNvPr id="26" name="Shape 10"/>
          <p:cNvSpPr/>
          <p:nvPr/>
        </p:nvSpPr>
        <p:spPr>
          <a:xfrm>
            <a:off x="3010276" y="7372350"/>
            <a:ext cx="18366496" cy="609600"/>
          </a:xfrm>
          <a:prstGeom prst="rect">
            <a:avLst/>
          </a:prstGeom>
          <a:noFill/>
          <a:ln/>
        </p:spPr>
      </p:sp>
      <p:sp>
        <p:nvSpPr>
          <p:cNvPr id="27" name="Text 11"/>
          <p:cNvSpPr/>
          <p:nvPr/>
        </p:nvSpPr>
        <p:spPr>
          <a:xfrm>
            <a:off x="2874793" y="73723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6</a:t>
            </a:r>
            <a:endParaRPr lang="en-US" sz="3200" dirty="0"/>
          </a:p>
        </p:txBody>
      </p:sp>
      <p:pic>
        <p:nvPicPr>
          <p:cNvPr id="28" name="Image 14" descr="preencoded.png">    </p:cNvPr>
          <p:cNvPicPr>
            <a:picLocks noChangeAspect="1"/>
          </p:cNvPicPr>
          <p:nvPr/>
        </p:nvPicPr>
        <p:blipFill>
          <a:blip r:embed="rId15"/>
          <a:stretch>
            <a:fillRect/>
          </a:stretch>
        </p:blipFill>
        <p:spPr>
          <a:xfrm>
            <a:off x="3619952" y="7677150"/>
            <a:ext cx="17756819" cy="0"/>
          </a:xfrm>
          <a:prstGeom prst="rect">
            <a:avLst/>
          </a:prstGeom>
        </p:spPr>
      </p:pic>
      <p:pic>
        <p:nvPicPr>
          <p:cNvPr id="29" name="Image 15" descr="preencoded.png">    </p:cNvPr>
          <p:cNvPicPr>
            <a:picLocks noChangeAspect="1"/>
          </p:cNvPicPr>
          <p:nvPr/>
        </p:nvPicPr>
        <p:blipFill>
          <a:blip r:embed="rId16"/>
          <a:stretch>
            <a:fillRect/>
          </a:stretch>
        </p:blipFill>
        <p:spPr>
          <a:xfrm>
            <a:off x="3619952" y="7664450"/>
            <a:ext cx="17756819" cy="12700"/>
          </a:xfrm>
          <a:prstGeom prst="rect">
            <a:avLst/>
          </a:prstGeom>
        </p:spPr>
      </p:pic>
      <p:sp>
        <p:nvSpPr>
          <p:cNvPr id="30" name="Shape 12"/>
          <p:cNvSpPr/>
          <p:nvPr/>
        </p:nvSpPr>
        <p:spPr>
          <a:xfrm>
            <a:off x="3010276" y="8775700"/>
            <a:ext cx="18366496" cy="609600"/>
          </a:xfrm>
          <a:prstGeom prst="rect">
            <a:avLst/>
          </a:prstGeom>
          <a:noFill/>
          <a:ln/>
        </p:spPr>
      </p:sp>
      <p:sp>
        <p:nvSpPr>
          <p:cNvPr id="31" name="Text 13"/>
          <p:cNvSpPr/>
          <p:nvPr/>
        </p:nvSpPr>
        <p:spPr>
          <a:xfrm>
            <a:off x="2874793" y="87757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4</a:t>
            </a:r>
            <a:endParaRPr lang="en-US" sz="3200" dirty="0"/>
          </a:p>
        </p:txBody>
      </p:sp>
      <p:pic>
        <p:nvPicPr>
          <p:cNvPr id="32" name="Image 16" descr="preencoded.png">    </p:cNvPr>
          <p:cNvPicPr>
            <a:picLocks noChangeAspect="1"/>
          </p:cNvPicPr>
          <p:nvPr/>
        </p:nvPicPr>
        <p:blipFill>
          <a:blip r:embed="rId17"/>
          <a:stretch>
            <a:fillRect/>
          </a:stretch>
        </p:blipFill>
        <p:spPr>
          <a:xfrm>
            <a:off x="3619952" y="9080500"/>
            <a:ext cx="17756819" cy="0"/>
          </a:xfrm>
          <a:prstGeom prst="rect">
            <a:avLst/>
          </a:prstGeom>
        </p:spPr>
      </p:pic>
      <p:pic>
        <p:nvPicPr>
          <p:cNvPr id="33" name="Image 17" descr="preencoded.png">    </p:cNvPr>
          <p:cNvPicPr>
            <a:picLocks noChangeAspect="1"/>
          </p:cNvPicPr>
          <p:nvPr/>
        </p:nvPicPr>
        <p:blipFill>
          <a:blip r:embed="rId18"/>
          <a:stretch>
            <a:fillRect/>
          </a:stretch>
        </p:blipFill>
        <p:spPr>
          <a:xfrm>
            <a:off x="3619952" y="9067800"/>
            <a:ext cx="17756819" cy="12700"/>
          </a:xfrm>
          <a:prstGeom prst="rect">
            <a:avLst/>
          </a:prstGeom>
        </p:spPr>
      </p:pic>
      <p:sp>
        <p:nvSpPr>
          <p:cNvPr id="34" name="Shape 14"/>
          <p:cNvSpPr/>
          <p:nvPr/>
        </p:nvSpPr>
        <p:spPr>
          <a:xfrm>
            <a:off x="3010276" y="10179050"/>
            <a:ext cx="18366496" cy="609600"/>
          </a:xfrm>
          <a:prstGeom prst="rect">
            <a:avLst/>
          </a:prstGeom>
          <a:noFill/>
          <a:ln/>
        </p:spPr>
      </p:sp>
      <p:sp>
        <p:nvSpPr>
          <p:cNvPr id="35" name="Text 15"/>
          <p:cNvSpPr/>
          <p:nvPr/>
        </p:nvSpPr>
        <p:spPr>
          <a:xfrm>
            <a:off x="2874793" y="1017905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a:t>
            </a:r>
            <a:endParaRPr lang="en-US" sz="3200" dirty="0"/>
          </a:p>
        </p:txBody>
      </p:sp>
      <p:pic>
        <p:nvPicPr>
          <p:cNvPr id="36" name="Image 18" descr="preencoded.png">    </p:cNvPr>
          <p:cNvPicPr>
            <a:picLocks noChangeAspect="1"/>
          </p:cNvPicPr>
          <p:nvPr/>
        </p:nvPicPr>
        <p:blipFill>
          <a:blip r:embed="rId19"/>
          <a:stretch>
            <a:fillRect/>
          </a:stretch>
        </p:blipFill>
        <p:spPr>
          <a:xfrm>
            <a:off x="3619952" y="10483850"/>
            <a:ext cx="17756819" cy="0"/>
          </a:xfrm>
          <a:prstGeom prst="rect">
            <a:avLst/>
          </a:prstGeom>
        </p:spPr>
      </p:pic>
      <p:pic>
        <p:nvPicPr>
          <p:cNvPr id="37" name="Image 19" descr="preencoded.png">    </p:cNvPr>
          <p:cNvPicPr>
            <a:picLocks noChangeAspect="1"/>
          </p:cNvPicPr>
          <p:nvPr/>
        </p:nvPicPr>
        <p:blipFill>
          <a:blip r:embed="rId20"/>
          <a:stretch>
            <a:fillRect/>
          </a:stretch>
        </p:blipFill>
        <p:spPr>
          <a:xfrm>
            <a:off x="3619952" y="10471150"/>
            <a:ext cx="17756819" cy="12700"/>
          </a:xfrm>
          <a:prstGeom prst="rect">
            <a:avLst/>
          </a:prstGeom>
        </p:spPr>
      </p:pic>
      <p:sp>
        <p:nvSpPr>
          <p:cNvPr id="38" name="Shape 16"/>
          <p:cNvSpPr/>
          <p:nvPr/>
        </p:nvSpPr>
        <p:spPr>
          <a:xfrm>
            <a:off x="3010276" y="11582400"/>
            <a:ext cx="18366496" cy="609600"/>
          </a:xfrm>
          <a:prstGeom prst="rect">
            <a:avLst/>
          </a:prstGeom>
          <a:noFill/>
          <a:ln/>
        </p:spPr>
      </p:sp>
      <p:sp>
        <p:nvSpPr>
          <p:cNvPr id="39" name="Text 17"/>
          <p:cNvSpPr/>
          <p:nvPr/>
        </p:nvSpPr>
        <p:spPr>
          <a:xfrm>
            <a:off x="2874793" y="11582400"/>
            <a:ext cx="643547" cy="745067"/>
          </a:xfrm>
          <a:prstGeom prst="rect">
            <a:avLst/>
          </a:prstGeom>
          <a:noFill/>
          <a:ln/>
        </p:spPr>
        <p:txBody>
          <a:bodyPr wrap="square" lIns="0" tIns="0" rIns="0" bIns="0" rtlCol="0" anchor="t"/>
          <a:lstStyle/>
          <a:p>
            <a:pPr algn="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0</a:t>
            </a:r>
            <a:endParaRPr lang="en-US" sz="3200" dirty="0"/>
          </a:p>
        </p:txBody>
      </p:sp>
      <p:pic>
        <p:nvPicPr>
          <p:cNvPr id="40" name="Image 20" descr="preencoded.png">    </p:cNvPr>
          <p:cNvPicPr>
            <a:picLocks noChangeAspect="1"/>
          </p:cNvPicPr>
          <p:nvPr/>
        </p:nvPicPr>
        <p:blipFill>
          <a:blip r:embed="rId21"/>
          <a:stretch>
            <a:fillRect/>
          </a:stretch>
        </p:blipFill>
        <p:spPr>
          <a:xfrm>
            <a:off x="3619952" y="12090400"/>
            <a:ext cx="17756819" cy="101600"/>
          </a:xfrm>
          <a:prstGeom prst="rect">
            <a:avLst/>
          </a:prstGeom>
        </p:spPr>
      </p:pic>
      <p:pic>
        <p:nvPicPr>
          <p:cNvPr id="41" name="Image 21" descr="preencoded.png">    </p:cNvPr>
          <p:cNvPicPr>
            <a:picLocks noChangeAspect="1"/>
          </p:cNvPicPr>
          <p:nvPr/>
        </p:nvPicPr>
        <p:blipFill>
          <a:blip r:embed="rId22"/>
          <a:stretch>
            <a:fillRect/>
          </a:stretch>
        </p:blipFill>
        <p:spPr>
          <a:xfrm>
            <a:off x="3619952" y="12090400"/>
            <a:ext cx="17756819" cy="12700"/>
          </a:xfrm>
          <a:prstGeom prst="rect">
            <a:avLst/>
          </a:prstGeom>
        </p:spPr>
      </p:pic>
      <p:pic>
        <p:nvPicPr>
          <p:cNvPr id="42" name="Image 22" descr="preencoded.png">    </p:cNvPr>
          <p:cNvPicPr>
            <a:picLocks noChangeAspect="1"/>
          </p:cNvPicPr>
          <p:nvPr/>
        </p:nvPicPr>
        <p:blipFill>
          <a:blip r:embed="rId23"/>
          <a:stretch>
            <a:fillRect/>
          </a:stretch>
        </p:blipFill>
        <p:spPr>
          <a:xfrm>
            <a:off x="3619952" y="12090400"/>
            <a:ext cx="12702" cy="101600"/>
          </a:xfrm>
          <a:prstGeom prst="rect">
            <a:avLst/>
          </a:prstGeom>
        </p:spPr>
      </p:pic>
      <p:pic>
        <p:nvPicPr>
          <p:cNvPr id="43" name="Image 23" descr="preencoded.png">    </p:cNvPr>
          <p:cNvPicPr>
            <a:picLocks noChangeAspect="1"/>
          </p:cNvPicPr>
          <p:nvPr/>
        </p:nvPicPr>
        <p:blipFill>
          <a:blip r:embed="rId24"/>
          <a:stretch>
            <a:fillRect/>
          </a:stretch>
        </p:blipFill>
        <p:spPr>
          <a:xfrm>
            <a:off x="21364070" y="12090400"/>
            <a:ext cx="12702" cy="101600"/>
          </a:xfrm>
          <a:prstGeom prst="rect">
            <a:avLst/>
          </a:prstGeom>
        </p:spPr>
      </p:pic>
      <p:sp>
        <p:nvSpPr>
          <p:cNvPr id="44" name="Shape 18"/>
          <p:cNvSpPr/>
          <p:nvPr/>
        </p:nvSpPr>
        <p:spPr>
          <a:xfrm>
            <a:off x="3619952" y="3162300"/>
            <a:ext cx="17756819" cy="9258300"/>
          </a:xfrm>
          <a:prstGeom prst="rect">
            <a:avLst/>
          </a:prstGeom>
          <a:noFill/>
          <a:ln/>
        </p:spPr>
      </p:sp>
      <p:pic>
        <p:nvPicPr>
          <p:cNvPr id="45" name="Image 24" descr="preencoded.png">    </p:cNvPr>
          <p:cNvPicPr>
            <a:picLocks noChangeAspect="1"/>
          </p:cNvPicPr>
          <p:nvPr/>
        </p:nvPicPr>
        <p:blipFill>
          <a:blip r:embed="rId25"/>
          <a:stretch>
            <a:fillRect/>
          </a:stretch>
        </p:blipFill>
        <p:spPr>
          <a:xfrm>
            <a:off x="3619952" y="3162300"/>
            <a:ext cx="2536689" cy="9258300"/>
          </a:xfrm>
          <a:prstGeom prst="rect">
            <a:avLst/>
          </a:prstGeom>
        </p:spPr>
      </p:pic>
      <p:sp>
        <p:nvSpPr>
          <p:cNvPr id="46" name="Text 19"/>
          <p:cNvSpPr/>
          <p:nvPr/>
        </p:nvSpPr>
        <p:spPr>
          <a:xfrm>
            <a:off x="4377814" y="122174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2015</a:t>
            </a:r>
            <a:endParaRPr lang="en-US" sz="3200" dirty="0"/>
          </a:p>
        </p:txBody>
      </p:sp>
      <p:pic>
        <p:nvPicPr>
          <p:cNvPr id="47" name="Image 25" descr="preencoded.png">    </p:cNvPr>
          <p:cNvPicPr>
            <a:picLocks noChangeAspect="1"/>
          </p:cNvPicPr>
          <p:nvPr/>
        </p:nvPicPr>
        <p:blipFill>
          <a:blip r:embed="rId26"/>
          <a:stretch>
            <a:fillRect/>
          </a:stretch>
        </p:blipFill>
        <p:spPr>
          <a:xfrm>
            <a:off x="3619952" y="12090400"/>
            <a:ext cx="12702" cy="101600"/>
          </a:xfrm>
          <a:prstGeom prst="rect">
            <a:avLst/>
          </a:prstGeom>
        </p:spPr>
      </p:pic>
      <p:pic>
        <p:nvPicPr>
          <p:cNvPr id="48" name="Image 26" descr="preencoded.png">    </p:cNvPr>
          <p:cNvPicPr>
            <a:picLocks noChangeAspect="1"/>
          </p:cNvPicPr>
          <p:nvPr/>
        </p:nvPicPr>
        <p:blipFill>
          <a:blip r:embed="rId27"/>
          <a:stretch>
            <a:fillRect/>
          </a:stretch>
        </p:blipFill>
        <p:spPr>
          <a:xfrm>
            <a:off x="6156642" y="3162300"/>
            <a:ext cx="2536689" cy="9258300"/>
          </a:xfrm>
          <a:prstGeom prst="rect">
            <a:avLst/>
          </a:prstGeom>
        </p:spPr>
      </p:pic>
      <p:sp>
        <p:nvSpPr>
          <p:cNvPr id="49" name="Text 20"/>
          <p:cNvSpPr/>
          <p:nvPr/>
        </p:nvSpPr>
        <p:spPr>
          <a:xfrm>
            <a:off x="6901802" y="12217400"/>
            <a:ext cx="1024595"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2016</a:t>
            </a:r>
            <a:endParaRPr lang="en-US" sz="3200" dirty="0"/>
          </a:p>
        </p:txBody>
      </p:sp>
      <p:pic>
        <p:nvPicPr>
          <p:cNvPr id="50" name="Image 27" descr="preencoded.png">    </p:cNvPr>
          <p:cNvPicPr>
            <a:picLocks noChangeAspect="1"/>
          </p:cNvPicPr>
          <p:nvPr/>
        </p:nvPicPr>
        <p:blipFill>
          <a:blip r:embed="rId28"/>
          <a:stretch>
            <a:fillRect/>
          </a:stretch>
        </p:blipFill>
        <p:spPr>
          <a:xfrm>
            <a:off x="6156642" y="12090400"/>
            <a:ext cx="12702" cy="101600"/>
          </a:xfrm>
          <a:prstGeom prst="rect">
            <a:avLst/>
          </a:prstGeom>
        </p:spPr>
      </p:pic>
      <p:pic>
        <p:nvPicPr>
          <p:cNvPr id="51" name="Image 28" descr="preencoded.png">    </p:cNvPr>
          <p:cNvPicPr>
            <a:picLocks noChangeAspect="1"/>
          </p:cNvPicPr>
          <p:nvPr/>
        </p:nvPicPr>
        <p:blipFill>
          <a:blip r:embed="rId29"/>
          <a:stretch>
            <a:fillRect/>
          </a:stretch>
        </p:blipFill>
        <p:spPr>
          <a:xfrm>
            <a:off x="8693328" y="3162300"/>
            <a:ext cx="2536689" cy="9258300"/>
          </a:xfrm>
          <a:prstGeom prst="rect">
            <a:avLst/>
          </a:prstGeom>
        </p:spPr>
      </p:pic>
      <p:sp>
        <p:nvSpPr>
          <p:cNvPr id="52" name="Text 21"/>
          <p:cNvSpPr/>
          <p:nvPr/>
        </p:nvSpPr>
        <p:spPr>
          <a:xfrm>
            <a:off x="9463891" y="12217400"/>
            <a:ext cx="986490"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2017</a:t>
            </a:r>
            <a:endParaRPr lang="en-US" sz="3200" dirty="0"/>
          </a:p>
        </p:txBody>
      </p:sp>
      <p:pic>
        <p:nvPicPr>
          <p:cNvPr id="53" name="Image 29" descr="preencoded.png">    </p:cNvPr>
          <p:cNvPicPr>
            <a:picLocks noChangeAspect="1"/>
          </p:cNvPicPr>
          <p:nvPr/>
        </p:nvPicPr>
        <p:blipFill>
          <a:blip r:embed="rId30"/>
          <a:stretch>
            <a:fillRect/>
          </a:stretch>
        </p:blipFill>
        <p:spPr>
          <a:xfrm>
            <a:off x="8693328" y="12090400"/>
            <a:ext cx="12702" cy="101600"/>
          </a:xfrm>
          <a:prstGeom prst="rect">
            <a:avLst/>
          </a:prstGeom>
        </p:spPr>
      </p:pic>
      <p:pic>
        <p:nvPicPr>
          <p:cNvPr id="54" name="Image 30" descr="preencoded.png">    </p:cNvPr>
          <p:cNvPicPr>
            <a:picLocks noChangeAspect="1"/>
          </p:cNvPicPr>
          <p:nvPr/>
        </p:nvPicPr>
        <p:blipFill>
          <a:blip r:embed="rId31"/>
          <a:stretch>
            <a:fillRect/>
          </a:stretch>
        </p:blipFill>
        <p:spPr>
          <a:xfrm>
            <a:off x="11230017" y="3162300"/>
            <a:ext cx="2536689" cy="9258300"/>
          </a:xfrm>
          <a:prstGeom prst="rect">
            <a:avLst/>
          </a:prstGeom>
        </p:spPr>
      </p:pic>
      <p:sp>
        <p:nvSpPr>
          <p:cNvPr id="55" name="Text 22"/>
          <p:cNvSpPr/>
          <p:nvPr/>
        </p:nvSpPr>
        <p:spPr>
          <a:xfrm>
            <a:off x="11987879" y="122174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2018</a:t>
            </a:r>
            <a:endParaRPr lang="en-US" sz="3200" dirty="0"/>
          </a:p>
        </p:txBody>
      </p:sp>
      <p:pic>
        <p:nvPicPr>
          <p:cNvPr id="56" name="Image 31" descr="preencoded.png">    </p:cNvPr>
          <p:cNvPicPr>
            <a:picLocks noChangeAspect="1"/>
          </p:cNvPicPr>
          <p:nvPr/>
        </p:nvPicPr>
        <p:blipFill>
          <a:blip r:embed="rId32"/>
          <a:stretch>
            <a:fillRect/>
          </a:stretch>
        </p:blipFill>
        <p:spPr>
          <a:xfrm>
            <a:off x="11230017" y="12090400"/>
            <a:ext cx="12702" cy="101600"/>
          </a:xfrm>
          <a:prstGeom prst="rect">
            <a:avLst/>
          </a:prstGeom>
        </p:spPr>
      </p:pic>
      <p:pic>
        <p:nvPicPr>
          <p:cNvPr id="57" name="Image 32" descr="preencoded.png">    </p:cNvPr>
          <p:cNvPicPr>
            <a:picLocks noChangeAspect="1"/>
          </p:cNvPicPr>
          <p:nvPr/>
        </p:nvPicPr>
        <p:blipFill>
          <a:blip r:embed="rId33"/>
          <a:stretch>
            <a:fillRect/>
          </a:stretch>
        </p:blipFill>
        <p:spPr>
          <a:xfrm>
            <a:off x="13766707" y="3162300"/>
            <a:ext cx="2536689" cy="9258300"/>
          </a:xfrm>
          <a:prstGeom prst="rect">
            <a:avLst/>
          </a:prstGeom>
        </p:spPr>
      </p:pic>
      <p:sp>
        <p:nvSpPr>
          <p:cNvPr id="58" name="Text 23"/>
          <p:cNvSpPr/>
          <p:nvPr/>
        </p:nvSpPr>
        <p:spPr>
          <a:xfrm>
            <a:off x="14524568" y="12217400"/>
            <a:ext cx="1011893"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2019</a:t>
            </a:r>
            <a:endParaRPr lang="en-US" sz="3200" dirty="0"/>
          </a:p>
        </p:txBody>
      </p:sp>
      <p:pic>
        <p:nvPicPr>
          <p:cNvPr id="59" name="Image 33" descr="preencoded.png">    </p:cNvPr>
          <p:cNvPicPr>
            <a:picLocks noChangeAspect="1"/>
          </p:cNvPicPr>
          <p:nvPr/>
        </p:nvPicPr>
        <p:blipFill>
          <a:blip r:embed="rId34"/>
          <a:stretch>
            <a:fillRect/>
          </a:stretch>
        </p:blipFill>
        <p:spPr>
          <a:xfrm>
            <a:off x="13766707" y="12090400"/>
            <a:ext cx="12702" cy="101600"/>
          </a:xfrm>
          <a:prstGeom prst="rect">
            <a:avLst/>
          </a:prstGeom>
        </p:spPr>
      </p:pic>
      <p:pic>
        <p:nvPicPr>
          <p:cNvPr id="60" name="Image 34" descr="preencoded.png">    </p:cNvPr>
          <p:cNvPicPr>
            <a:picLocks noChangeAspect="1"/>
          </p:cNvPicPr>
          <p:nvPr/>
        </p:nvPicPr>
        <p:blipFill>
          <a:blip r:embed="rId35"/>
          <a:stretch>
            <a:fillRect/>
          </a:stretch>
        </p:blipFill>
        <p:spPr>
          <a:xfrm>
            <a:off x="16303393" y="3162300"/>
            <a:ext cx="2536689" cy="9258300"/>
          </a:xfrm>
          <a:prstGeom prst="rect">
            <a:avLst/>
          </a:prstGeom>
        </p:spPr>
      </p:pic>
      <p:sp>
        <p:nvSpPr>
          <p:cNvPr id="61" name="Text 24"/>
          <p:cNvSpPr/>
          <p:nvPr/>
        </p:nvSpPr>
        <p:spPr>
          <a:xfrm>
            <a:off x="17010448" y="12217400"/>
            <a:ext cx="1113506"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2020</a:t>
            </a:r>
            <a:endParaRPr lang="en-US" sz="3200" dirty="0"/>
          </a:p>
        </p:txBody>
      </p:sp>
      <p:pic>
        <p:nvPicPr>
          <p:cNvPr id="62" name="Image 35" descr="preencoded.png">    </p:cNvPr>
          <p:cNvPicPr>
            <a:picLocks noChangeAspect="1"/>
          </p:cNvPicPr>
          <p:nvPr/>
        </p:nvPicPr>
        <p:blipFill>
          <a:blip r:embed="rId36"/>
          <a:stretch>
            <a:fillRect/>
          </a:stretch>
        </p:blipFill>
        <p:spPr>
          <a:xfrm>
            <a:off x="16303393" y="12090400"/>
            <a:ext cx="12702" cy="101600"/>
          </a:xfrm>
          <a:prstGeom prst="rect">
            <a:avLst/>
          </a:prstGeom>
        </p:spPr>
      </p:pic>
      <p:pic>
        <p:nvPicPr>
          <p:cNvPr id="63" name="Image 36" descr="preencoded.png">    </p:cNvPr>
          <p:cNvPicPr>
            <a:picLocks noChangeAspect="1"/>
          </p:cNvPicPr>
          <p:nvPr/>
        </p:nvPicPr>
        <p:blipFill>
          <a:blip r:embed="rId37"/>
          <a:stretch>
            <a:fillRect/>
          </a:stretch>
        </p:blipFill>
        <p:spPr>
          <a:xfrm>
            <a:off x="18840082" y="3162300"/>
            <a:ext cx="2536689" cy="9258300"/>
          </a:xfrm>
          <a:prstGeom prst="rect">
            <a:avLst/>
          </a:prstGeom>
        </p:spPr>
      </p:pic>
      <p:sp>
        <p:nvSpPr>
          <p:cNvPr id="64" name="Text 25"/>
          <p:cNvSpPr/>
          <p:nvPr/>
        </p:nvSpPr>
        <p:spPr>
          <a:xfrm>
            <a:off x="19597944" y="12217400"/>
            <a:ext cx="999192" cy="745067"/>
          </a:xfrm>
          <a:prstGeom prst="rect">
            <a:avLst/>
          </a:prstGeom>
          <a:noFill/>
          <a:ln/>
        </p:spPr>
        <p:txBody>
          <a:bodyPr wrap="square" lIns="0" tIns="0" rIns="0" bIns="0" rtlCol="0" anchor="t"/>
          <a:lstStyle/>
          <a:p>
            <a:pPr algn="ctr">
              <a:spcAft>
                <a:spcPts val="4000"/>
              </a:spcAft>
            </a:pPr>
            <a:r>
              <a:rPr lang="en-US" sz="3200" dirty="0">
                <a:solidFill>
                  <a:srgbClr val="4D4D4D">
                    <a:alpha val="100000"/>
                  </a:srgbClr>
                </a:solidFill>
                <a:latin typeface="Poppins Regular" pitchFamily="34" charset="0"/>
                <a:ea typeface="Poppins Regular" pitchFamily="34" charset="-122"/>
                <a:cs typeface="Poppins Regular" pitchFamily="34" charset="-120"/>
              </a:rPr>
              <a:t>2021</a:t>
            </a:r>
            <a:endParaRPr lang="en-US" sz="3200" dirty="0"/>
          </a:p>
        </p:txBody>
      </p:sp>
      <p:pic>
        <p:nvPicPr>
          <p:cNvPr id="65" name="Image 37" descr="preencoded.png">    </p:cNvPr>
          <p:cNvPicPr>
            <a:picLocks noChangeAspect="1"/>
          </p:cNvPicPr>
          <p:nvPr/>
        </p:nvPicPr>
        <p:blipFill>
          <a:blip r:embed="rId38"/>
          <a:stretch>
            <a:fillRect/>
          </a:stretch>
        </p:blipFill>
        <p:spPr>
          <a:xfrm>
            <a:off x="18840082" y="12090400"/>
            <a:ext cx="12702" cy="101600"/>
          </a:xfrm>
          <a:prstGeom prst="rect">
            <a:avLst/>
          </a:prstGeom>
        </p:spPr>
      </p:pic>
      <p:sp>
        <p:nvSpPr>
          <p:cNvPr id="66" name="Shape 26"/>
          <p:cNvSpPr/>
          <p:nvPr/>
        </p:nvSpPr>
        <p:spPr>
          <a:xfrm>
            <a:off x="5537892" y="7569200"/>
            <a:ext cx="1625803" cy="1625600"/>
          </a:xfrm>
          <a:prstGeom prst="roundRect">
            <a:avLst>
              <a:gd name="adj" fmla="val 781313"/>
            </a:avLst>
          </a:prstGeom>
          <a:solidFill>
            <a:srgbClr val="4197E1">
              <a:alpha val="100000"/>
            </a:srgbClr>
          </a:solidFill>
          <a:ln w="50800">
            <a:solidFill>
              <a:srgbClr val="272727"/>
            </a:solidFill>
            <a:prstDash val="solid"/>
          </a:ln>
        </p:spPr>
      </p:sp>
      <p:sp>
        <p:nvSpPr>
          <p:cNvPr id="67" name="Text 27"/>
          <p:cNvSpPr/>
          <p:nvPr/>
        </p:nvSpPr>
        <p:spPr>
          <a:xfrm>
            <a:off x="6026903" y="7937500"/>
            <a:ext cx="647781" cy="889000"/>
          </a:xfrm>
          <a:prstGeom prst="rect">
            <a:avLst/>
          </a:prstGeom>
          <a:noFill/>
          <a:ln/>
        </p:spPr>
        <p:txBody>
          <a:bodyPr wrap="square" lIns="0" tIns="0" rIns="0" bIns="0" rtlCol="0" anchor="ctr"/>
          <a:lstStyle/>
          <a:p>
            <a:pPr algn="ctr"/>
            <a:r>
              <a:rPr lang="en-US" sz="4800" dirty="0">
                <a:solidFill>
                  <a:srgbClr val="FFFFFF">
                    <a:alpha val="100000"/>
                  </a:srgbClr>
                </a:solidFill>
                <a:latin typeface="Comfortaa Bold" pitchFamily="34" charset="0"/>
                <a:ea typeface="Comfortaa Bold" pitchFamily="34" charset="-122"/>
                <a:cs typeface="Comfortaa Bold" pitchFamily="34" charset="-120"/>
              </a:rPr>
              <a:t>B</a:t>
            </a:r>
            <a:endParaRPr lang="en-US" sz="4800" dirty="0"/>
          </a:p>
        </p:txBody>
      </p:sp>
      <p:sp>
        <p:nvSpPr>
          <p:cNvPr id="68" name="Shape 28"/>
          <p:cNvSpPr/>
          <p:nvPr/>
        </p:nvSpPr>
        <p:spPr>
          <a:xfrm>
            <a:off x="11672759" y="7493000"/>
            <a:ext cx="2464108" cy="2463800"/>
          </a:xfrm>
          <a:prstGeom prst="roundRect">
            <a:avLst>
              <a:gd name="adj" fmla="val 515505"/>
            </a:avLst>
          </a:prstGeom>
          <a:solidFill>
            <a:srgbClr val="82C5F8">
              <a:alpha val="100000"/>
            </a:srgbClr>
          </a:solidFill>
          <a:ln w="50800">
            <a:solidFill>
              <a:srgbClr val="272727"/>
            </a:solidFill>
            <a:prstDash val="solid"/>
          </a:ln>
        </p:spPr>
      </p:sp>
      <p:sp>
        <p:nvSpPr>
          <p:cNvPr id="69" name="Text 29"/>
          <p:cNvSpPr/>
          <p:nvPr/>
        </p:nvSpPr>
        <p:spPr>
          <a:xfrm>
            <a:off x="12561870" y="8280400"/>
            <a:ext cx="685886" cy="889000"/>
          </a:xfrm>
          <a:prstGeom prst="rect">
            <a:avLst/>
          </a:prstGeom>
          <a:noFill/>
          <a:ln/>
        </p:spPr>
        <p:txBody>
          <a:bodyPr wrap="square" lIns="0" tIns="0" rIns="0" bIns="0" rtlCol="0" anchor="ctr"/>
          <a:lstStyle/>
          <a:p>
            <a:pPr algn="ctr"/>
            <a:r>
              <a:rPr lang="en-US" sz="4800" dirty="0">
                <a:solidFill>
                  <a:srgbClr val="FFFFFF">
                    <a:alpha val="100000"/>
                  </a:srgbClr>
                </a:solidFill>
                <a:latin typeface="Comfortaa Bold" pitchFamily="34" charset="0"/>
                <a:ea typeface="Comfortaa Bold" pitchFamily="34" charset="-122"/>
                <a:cs typeface="Comfortaa Bold" pitchFamily="34" charset="-120"/>
              </a:rPr>
              <a:t>C</a:t>
            </a:r>
            <a:endParaRPr lang="en-US" sz="4800" dirty="0"/>
          </a:p>
        </p:txBody>
      </p:sp>
      <p:sp>
        <p:nvSpPr>
          <p:cNvPr id="70" name="Shape 30"/>
          <p:cNvSpPr/>
          <p:nvPr/>
        </p:nvSpPr>
        <p:spPr>
          <a:xfrm>
            <a:off x="16753394" y="5384800"/>
            <a:ext cx="1105038" cy="1104900"/>
          </a:xfrm>
          <a:prstGeom prst="roundRect">
            <a:avLst>
              <a:gd name="adj" fmla="val 1149517"/>
            </a:avLst>
          </a:prstGeom>
          <a:solidFill>
            <a:srgbClr val="FFFFFF">
              <a:alpha val="100000"/>
            </a:srgbClr>
          </a:solidFill>
          <a:ln w="50800">
            <a:solidFill>
              <a:srgbClr val="272727"/>
            </a:solidFill>
            <a:prstDash val="solid"/>
          </a:ln>
        </p:spPr>
      </p:sp>
      <p:sp>
        <p:nvSpPr>
          <p:cNvPr id="71" name="Text 31"/>
          <p:cNvSpPr/>
          <p:nvPr/>
        </p:nvSpPr>
        <p:spPr>
          <a:xfrm>
            <a:off x="16988373" y="5492750"/>
            <a:ext cx="635079" cy="889000"/>
          </a:xfrm>
          <a:prstGeom prst="rect">
            <a:avLst/>
          </a:prstGeom>
          <a:noFill/>
          <a:ln/>
        </p:spPr>
        <p:txBody>
          <a:bodyPr wrap="square" lIns="0" tIns="0" rIns="0" bIns="0" rtlCol="0" anchor="ctr"/>
          <a:lstStyle/>
          <a:p>
            <a:pPr algn="ctr"/>
            <a:r>
              <a:rPr lang="en-US" sz="4800" dirty="0">
                <a:solidFill>
                  <a:srgbClr val="4197E1">
                    <a:alpha val="100000"/>
                  </a:srgbClr>
                </a:solidFill>
                <a:latin typeface="Comfortaa Bold" pitchFamily="34" charset="0"/>
                <a:ea typeface="Comfortaa Bold" pitchFamily="34" charset="-122"/>
                <a:cs typeface="Comfortaa Bold" pitchFamily="34" charset="-120"/>
              </a:rPr>
              <a:t>A</a:t>
            </a:r>
            <a:endParaRPr lang="en-US"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37"/>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8903813" y="558800"/>
            <a:ext cx="6592124" cy="1739900"/>
          </a:xfrm>
          <a:prstGeom prst="roundRect">
            <a:avLst>
              <a:gd name="adj" fmla="val 17343"/>
            </a:avLst>
          </a:prstGeom>
          <a:solidFill>
            <a:srgbClr val="FFFFFF">
              <a:alpha val="100000"/>
            </a:srgbClr>
          </a:solidFill>
          <a:ln w="50800">
            <a:solidFill>
              <a:srgbClr val="272727"/>
            </a:solidFill>
            <a:prstDash val="solid"/>
          </a:ln>
        </p:spPr>
      </p:sp>
      <p:sp>
        <p:nvSpPr>
          <p:cNvPr id="9" name="Text 2"/>
          <p:cNvSpPr/>
          <p:nvPr/>
        </p:nvSpPr>
        <p:spPr>
          <a:xfrm>
            <a:off x="9665908" y="863600"/>
            <a:ext cx="5406642"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The Team</a:t>
            </a:r>
            <a:endParaRPr lang="en-US" sz="8000" dirty="0"/>
          </a:p>
        </p:txBody>
      </p:sp>
      <p:sp>
        <p:nvSpPr>
          <p:cNvPr id="10" name="Shape 3"/>
          <p:cNvSpPr/>
          <p:nvPr/>
        </p:nvSpPr>
        <p:spPr>
          <a:xfrm>
            <a:off x="3556445" y="2870200"/>
            <a:ext cx="4788498" cy="9880600"/>
          </a:xfrm>
          <a:prstGeom prst="rect">
            <a:avLst/>
          </a:prstGeom>
          <a:noFill/>
          <a:ln/>
        </p:spPr>
      </p:sp>
      <p:pic>
        <p:nvPicPr>
          <p:cNvPr id="11" name="Image 5" descr="preencoded.png">    </p:cNvPr>
          <p:cNvPicPr>
            <a:picLocks noChangeAspect="1"/>
          </p:cNvPicPr>
          <p:nvPr/>
        </p:nvPicPr>
        <p:blipFill>
          <a:blip r:embed="rId6"/>
          <a:stretch>
            <a:fillRect/>
          </a:stretch>
        </p:blipFill>
        <p:spPr>
          <a:xfrm>
            <a:off x="3556445" y="2870200"/>
            <a:ext cx="4788498" cy="8229600"/>
          </a:xfrm>
          <a:prstGeom prst="rect">
            <a:avLst/>
          </a:prstGeom>
        </p:spPr>
      </p:pic>
      <p:sp>
        <p:nvSpPr>
          <p:cNvPr id="12" name="Shape 4"/>
          <p:cNvSpPr/>
          <p:nvPr/>
        </p:nvSpPr>
        <p:spPr>
          <a:xfrm>
            <a:off x="3556445" y="11303000"/>
            <a:ext cx="4788498" cy="1447800"/>
          </a:xfrm>
          <a:prstGeom prst="rect">
            <a:avLst/>
          </a:prstGeom>
          <a:noFill/>
          <a:ln/>
        </p:spPr>
      </p:sp>
      <p:sp>
        <p:nvSpPr>
          <p:cNvPr id="13" name="Shape 5"/>
          <p:cNvSpPr/>
          <p:nvPr/>
        </p:nvSpPr>
        <p:spPr>
          <a:xfrm>
            <a:off x="3556445" y="11303000"/>
            <a:ext cx="4788498" cy="1447800"/>
          </a:xfrm>
          <a:prstGeom prst="rect">
            <a:avLst/>
          </a:prstGeom>
          <a:noFill/>
          <a:ln/>
        </p:spPr>
      </p:sp>
      <p:sp>
        <p:nvSpPr>
          <p:cNvPr id="14" name="Text 6"/>
          <p:cNvSpPr/>
          <p:nvPr/>
        </p:nvSpPr>
        <p:spPr>
          <a:xfrm>
            <a:off x="3454832" y="11303000"/>
            <a:ext cx="4991724"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Eldruin</a:t>
            </a:r>
            <a:endParaRPr lang="en-US" sz="4800" dirty="0"/>
          </a:p>
        </p:txBody>
      </p:sp>
      <p:sp>
        <p:nvSpPr>
          <p:cNvPr id="15" name="Text 7"/>
          <p:cNvSpPr/>
          <p:nvPr/>
        </p:nvSpPr>
        <p:spPr>
          <a:xfrm>
            <a:off x="3488703" y="121412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6" name="Shape 8"/>
          <p:cNvSpPr/>
          <p:nvPr/>
        </p:nvSpPr>
        <p:spPr>
          <a:xfrm>
            <a:off x="9157845" y="2870200"/>
            <a:ext cx="4788498" cy="9880600"/>
          </a:xfrm>
          <a:prstGeom prst="rect">
            <a:avLst/>
          </a:prstGeom>
          <a:noFill/>
          <a:ln/>
        </p:spPr>
      </p:sp>
      <p:pic>
        <p:nvPicPr>
          <p:cNvPr id="17" name="Image 6" descr="preencoded.png">    </p:cNvPr>
          <p:cNvPicPr>
            <a:picLocks noChangeAspect="1"/>
          </p:cNvPicPr>
          <p:nvPr/>
        </p:nvPicPr>
        <p:blipFill>
          <a:blip r:embed="rId7"/>
          <a:stretch>
            <a:fillRect/>
          </a:stretch>
        </p:blipFill>
        <p:spPr>
          <a:xfrm>
            <a:off x="9157845" y="2870200"/>
            <a:ext cx="4788498" cy="8229600"/>
          </a:xfrm>
          <a:prstGeom prst="rect">
            <a:avLst/>
          </a:prstGeom>
        </p:spPr>
      </p:pic>
      <p:sp>
        <p:nvSpPr>
          <p:cNvPr id="18" name="Shape 9"/>
          <p:cNvSpPr/>
          <p:nvPr/>
        </p:nvSpPr>
        <p:spPr>
          <a:xfrm>
            <a:off x="9157845" y="11303000"/>
            <a:ext cx="4788498" cy="1447800"/>
          </a:xfrm>
          <a:prstGeom prst="rect">
            <a:avLst/>
          </a:prstGeom>
          <a:noFill/>
          <a:ln/>
        </p:spPr>
      </p:sp>
      <p:sp>
        <p:nvSpPr>
          <p:cNvPr id="19" name="Shape 10"/>
          <p:cNvSpPr/>
          <p:nvPr/>
        </p:nvSpPr>
        <p:spPr>
          <a:xfrm>
            <a:off x="9157845" y="11303000"/>
            <a:ext cx="4788498" cy="1447800"/>
          </a:xfrm>
          <a:prstGeom prst="rect">
            <a:avLst/>
          </a:prstGeom>
          <a:noFill/>
          <a:ln/>
        </p:spPr>
      </p:sp>
      <p:sp>
        <p:nvSpPr>
          <p:cNvPr id="20" name="Text 11"/>
          <p:cNvSpPr/>
          <p:nvPr/>
        </p:nvSpPr>
        <p:spPr>
          <a:xfrm>
            <a:off x="9056232" y="11303000"/>
            <a:ext cx="4991724"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Elementalen</a:t>
            </a:r>
            <a:endParaRPr lang="en-US" sz="4800" dirty="0"/>
          </a:p>
        </p:txBody>
      </p:sp>
      <p:sp>
        <p:nvSpPr>
          <p:cNvPr id="21" name="Text 12"/>
          <p:cNvSpPr/>
          <p:nvPr/>
        </p:nvSpPr>
        <p:spPr>
          <a:xfrm>
            <a:off x="9090103" y="121412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2" name="Shape 13"/>
          <p:cNvSpPr/>
          <p:nvPr/>
        </p:nvSpPr>
        <p:spPr>
          <a:xfrm>
            <a:off x="14759245" y="2870200"/>
            <a:ext cx="4788498" cy="9880600"/>
          </a:xfrm>
          <a:prstGeom prst="rect">
            <a:avLst/>
          </a:prstGeom>
          <a:noFill/>
          <a:ln/>
        </p:spPr>
      </p:sp>
      <p:pic>
        <p:nvPicPr>
          <p:cNvPr id="23" name="Image 7" descr="preencoded.png">    </p:cNvPr>
          <p:cNvPicPr>
            <a:picLocks noChangeAspect="1"/>
          </p:cNvPicPr>
          <p:nvPr/>
        </p:nvPicPr>
        <p:blipFill>
          <a:blip r:embed="rId8"/>
          <a:stretch>
            <a:fillRect/>
          </a:stretch>
        </p:blipFill>
        <p:spPr>
          <a:xfrm>
            <a:off x="14759245" y="2870200"/>
            <a:ext cx="4788498" cy="8229600"/>
          </a:xfrm>
          <a:prstGeom prst="rect">
            <a:avLst/>
          </a:prstGeom>
        </p:spPr>
      </p:pic>
      <p:sp>
        <p:nvSpPr>
          <p:cNvPr id="24" name="Shape 14"/>
          <p:cNvSpPr/>
          <p:nvPr/>
        </p:nvSpPr>
        <p:spPr>
          <a:xfrm>
            <a:off x="14759245" y="11303000"/>
            <a:ext cx="4788498" cy="1447800"/>
          </a:xfrm>
          <a:prstGeom prst="rect">
            <a:avLst/>
          </a:prstGeom>
          <a:noFill/>
          <a:ln/>
        </p:spPr>
      </p:sp>
      <p:sp>
        <p:nvSpPr>
          <p:cNvPr id="25" name="Shape 15"/>
          <p:cNvSpPr/>
          <p:nvPr/>
        </p:nvSpPr>
        <p:spPr>
          <a:xfrm>
            <a:off x="14759245" y="11303000"/>
            <a:ext cx="4788498" cy="1447800"/>
          </a:xfrm>
          <a:prstGeom prst="rect">
            <a:avLst/>
          </a:prstGeom>
          <a:noFill/>
          <a:ln/>
        </p:spPr>
      </p:sp>
      <p:sp>
        <p:nvSpPr>
          <p:cNvPr id="26" name="Text 16"/>
          <p:cNvSpPr/>
          <p:nvPr/>
        </p:nvSpPr>
        <p:spPr>
          <a:xfrm>
            <a:off x="14657632" y="11303000"/>
            <a:ext cx="4991724"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Lunaria</a:t>
            </a:r>
            <a:endParaRPr lang="en-US" sz="4800" dirty="0"/>
          </a:p>
        </p:txBody>
      </p:sp>
      <p:sp>
        <p:nvSpPr>
          <p:cNvPr id="27" name="Text 17"/>
          <p:cNvSpPr/>
          <p:nvPr/>
        </p:nvSpPr>
        <p:spPr>
          <a:xfrm>
            <a:off x="14691503" y="121412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1905000"/>
            <a:ext cx="15508638" cy="9906000"/>
          </a:xfrm>
          <a:prstGeom prst="rect">
            <a:avLst/>
          </a:prstGeom>
        </p:spPr>
      </p:pic>
      <p:pic>
        <p:nvPicPr>
          <p:cNvPr id="3" name="Image 1" descr="preencoded.png">    </p:cNvPr>
          <p:cNvPicPr>
            <a:picLocks noChangeAspect="1"/>
          </p:cNvPicPr>
          <p:nvPr/>
        </p:nvPicPr>
        <p:blipFill>
          <a:blip r:embed="rId2"/>
          <a:stretch>
            <a:fillRect/>
          </a:stretch>
        </p:blipFill>
        <p:spPr>
          <a:xfrm>
            <a:off x="0" y="2324100"/>
            <a:ext cx="8624378" cy="9880600"/>
          </a:xfrm>
          <a:prstGeom prst="rect">
            <a:avLst/>
          </a:prstGeom>
        </p:spPr>
      </p:pic>
      <p:pic>
        <p:nvPicPr>
          <p:cNvPr id="4" name="Image 2" descr="preencoded.png">    </p:cNvPr>
          <p:cNvPicPr>
            <a:picLocks noChangeAspect="1"/>
          </p:cNvPicPr>
          <p:nvPr/>
        </p:nvPicPr>
        <p:blipFill>
          <a:blip r:embed="rId3"/>
          <a:stretch>
            <a:fillRect/>
          </a:stretch>
        </p:blipFill>
        <p:spPr>
          <a:xfrm>
            <a:off x="7773372" y="10896600"/>
            <a:ext cx="6172972" cy="2108200"/>
          </a:xfrm>
          <a:prstGeom prst="rect">
            <a:avLst/>
          </a:prstGeom>
        </p:spPr>
      </p:pic>
      <p:pic>
        <p:nvPicPr>
          <p:cNvPr id="5" name="Image 3" descr="preencoded.png">    </p:cNvPr>
          <p:cNvPicPr>
            <a:picLocks noChangeAspect="1"/>
          </p:cNvPicPr>
          <p:nvPr/>
        </p:nvPicPr>
        <p:blipFill>
          <a:blip r:embed="rId4"/>
          <a:stretch>
            <a:fillRect/>
          </a:stretch>
        </p:blipFill>
        <p:spPr>
          <a:xfrm>
            <a:off x="0" y="12280950"/>
            <a:ext cx="81407" cy="461863"/>
          </a:xfrm>
          <a:prstGeom prst="rect">
            <a:avLst/>
          </a:prstGeom>
        </p:spPr>
      </p:pic>
      <p:pic>
        <p:nvPicPr>
          <p:cNvPr id="6" name="Image 4" descr="preencoded.png">    </p:cNvPr>
          <p:cNvPicPr>
            <a:picLocks noChangeAspect="1"/>
          </p:cNvPicPr>
          <p:nvPr/>
        </p:nvPicPr>
        <p:blipFill>
          <a:blip r:embed="rId5"/>
          <a:stretch>
            <a:fillRect/>
          </a:stretch>
        </p:blipFill>
        <p:spPr>
          <a:xfrm>
            <a:off x="1816327" y="3073400"/>
            <a:ext cx="5741118" cy="609600"/>
          </a:xfrm>
          <a:prstGeom prst="rect">
            <a:avLst/>
          </a:prstGeom>
        </p:spPr>
      </p:pic>
      <p:pic>
        <p:nvPicPr>
          <p:cNvPr id="7" name="Image 5" descr="preencoded.png">    </p:cNvPr>
          <p:cNvPicPr>
            <a:picLocks noChangeAspect="1"/>
          </p:cNvPicPr>
          <p:nvPr/>
        </p:nvPicPr>
        <p:blipFill>
          <a:blip r:embed="rId6"/>
          <a:stretch>
            <a:fillRect/>
          </a:stretch>
        </p:blipFill>
        <p:spPr>
          <a:xfrm>
            <a:off x="15050938" y="12128054"/>
            <a:ext cx="877296" cy="889893"/>
          </a:xfrm>
          <a:prstGeom prst="rect">
            <a:avLst/>
          </a:prstGeom>
        </p:spPr>
      </p:pic>
      <p:pic>
        <p:nvPicPr>
          <p:cNvPr id="8" name="Image 6" descr="preencoded.png">    </p:cNvPr>
          <p:cNvPicPr>
            <a:picLocks noChangeAspect="1"/>
          </p:cNvPicPr>
          <p:nvPr/>
        </p:nvPicPr>
        <p:blipFill>
          <a:blip r:embed="rId7"/>
          <a:stretch>
            <a:fillRect/>
          </a:stretch>
        </p:blipFill>
        <p:spPr>
          <a:xfrm>
            <a:off x="16346943" y="0"/>
            <a:ext cx="50806" cy="50292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342943" y="2222500"/>
            <a:ext cx="12638080" cy="9271000"/>
          </a:xfrm>
          <a:prstGeom prst="roundRect">
            <a:avLst>
              <a:gd name="adj" fmla="val 13710"/>
            </a:avLst>
          </a:prstGeom>
          <a:noFill/>
          <a:ln/>
        </p:spPr>
      </p:sp>
      <p:sp>
        <p:nvSpPr>
          <p:cNvPr id="12" name="Shape 2"/>
          <p:cNvSpPr/>
          <p:nvPr/>
        </p:nvSpPr>
        <p:spPr>
          <a:xfrm>
            <a:off x="1155844" y="3035300"/>
            <a:ext cx="10834454" cy="2870200"/>
          </a:xfrm>
          <a:prstGeom prst="roundRect">
            <a:avLst>
              <a:gd name="adj" fmla="val 10513"/>
            </a:avLst>
          </a:prstGeom>
          <a:solidFill>
            <a:srgbClr val="FFFFFF">
              <a:alpha val="100000"/>
            </a:srgbClr>
          </a:solidFill>
          <a:ln w="50800">
            <a:solidFill>
              <a:srgbClr val="272727"/>
            </a:solidFill>
            <a:prstDash val="solid"/>
          </a:ln>
        </p:spPr>
      </p:sp>
      <p:sp>
        <p:nvSpPr>
          <p:cNvPr id="13" name="Text 3"/>
          <p:cNvSpPr/>
          <p:nvPr/>
        </p:nvSpPr>
        <p:spPr>
          <a:xfrm>
            <a:off x="1917940" y="3340100"/>
            <a:ext cx="9648973" cy="25992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Thank you for</a:t>
            </a:r>
            <a:endParaRPr lang="en-US" sz="8000" dirty="0"/>
          </a:p>
          <a:p>
            <a:pPr algn="l"/>
            <a:r>
              <a:rPr lang="en-US" sz="8000" dirty="0">
                <a:solidFill>
                  <a:srgbClr val="252E5B">
                    <a:alpha val="100000"/>
                  </a:srgbClr>
                </a:solidFill>
                <a:latin typeface="Comfortaa Bold" pitchFamily="34" charset="0"/>
                <a:ea typeface="Comfortaa Bold" pitchFamily="34" charset="-122"/>
                <a:cs typeface="Comfortaa Bold" pitchFamily="34" charset="-120"/>
              </a:rPr>
              <a:t>choosing EaTemp</a:t>
            </a:r>
            <a:endParaRPr lang="en-US" sz="8000" dirty="0"/>
          </a:p>
        </p:txBody>
      </p:sp>
      <p:sp>
        <p:nvSpPr>
          <p:cNvPr id="14" name="Text 4"/>
          <p:cNvSpPr/>
          <p:nvPr/>
        </p:nvSpPr>
        <p:spPr>
          <a:xfrm>
            <a:off x="1155844" y="6515100"/>
            <a:ext cx="11147760" cy="430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5" name="Text 5"/>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9"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6" name="Image 8" descr="preencoded.png">    </p:cNvPr>
          <p:cNvPicPr>
            <a:picLocks noChangeAspect="1"/>
          </p:cNvPicPr>
          <p:nvPr/>
        </p:nvPicPr>
        <p:blipFill>
          <a:blip r:embed="rId10"/>
          <a:stretch>
            <a:fillRect/>
          </a:stretch>
        </p:blipFill>
        <p:spPr>
          <a:xfrm>
            <a:off x="12320540" y="2705100"/>
            <a:ext cx="11558445" cy="10033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34"/>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8814902" y="4521200"/>
            <a:ext cx="7316114" cy="1625600"/>
          </a:xfrm>
          <a:prstGeom prst="rect">
            <a:avLst/>
          </a:prstGeom>
          <a:noFill/>
          <a:ln/>
        </p:spPr>
      </p:sp>
      <p:sp>
        <p:nvSpPr>
          <p:cNvPr id="9" name="Shape 2"/>
          <p:cNvSpPr/>
          <p:nvPr/>
        </p:nvSpPr>
        <p:spPr>
          <a:xfrm>
            <a:off x="8814902" y="45212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10" name="Text 3"/>
          <p:cNvSpPr/>
          <p:nvPr/>
        </p:nvSpPr>
        <p:spPr>
          <a:xfrm>
            <a:off x="9240405" y="4889500"/>
            <a:ext cx="774797"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01</a:t>
            </a:r>
            <a:endParaRPr lang="en-US" sz="4800" dirty="0"/>
          </a:p>
        </p:txBody>
      </p:sp>
      <p:sp>
        <p:nvSpPr>
          <p:cNvPr id="11" name="Shape 4"/>
          <p:cNvSpPr/>
          <p:nvPr/>
        </p:nvSpPr>
        <p:spPr>
          <a:xfrm>
            <a:off x="10643930" y="4635500"/>
            <a:ext cx="5487086" cy="1397000"/>
          </a:xfrm>
          <a:prstGeom prst="rect">
            <a:avLst/>
          </a:prstGeom>
          <a:noFill/>
          <a:ln/>
        </p:spPr>
      </p:sp>
      <p:sp>
        <p:nvSpPr>
          <p:cNvPr id="12" name="Text 5"/>
          <p:cNvSpPr/>
          <p:nvPr/>
        </p:nvSpPr>
        <p:spPr>
          <a:xfrm>
            <a:off x="10643930" y="46355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Introduction</a:t>
            </a:r>
            <a:endParaRPr lang="en-US" sz="4800" dirty="0"/>
          </a:p>
        </p:txBody>
      </p:sp>
      <p:sp>
        <p:nvSpPr>
          <p:cNvPr id="13" name="Text 6"/>
          <p:cNvSpPr/>
          <p:nvPr/>
        </p:nvSpPr>
        <p:spPr>
          <a:xfrm>
            <a:off x="10643930" y="54229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4" name="Shape 7"/>
          <p:cNvSpPr/>
          <p:nvPr/>
        </p:nvSpPr>
        <p:spPr>
          <a:xfrm>
            <a:off x="16283435" y="4521200"/>
            <a:ext cx="7316114" cy="1625600"/>
          </a:xfrm>
          <a:prstGeom prst="rect">
            <a:avLst/>
          </a:prstGeom>
          <a:noFill/>
          <a:ln/>
        </p:spPr>
      </p:sp>
      <p:sp>
        <p:nvSpPr>
          <p:cNvPr id="15" name="Shape 8"/>
          <p:cNvSpPr/>
          <p:nvPr/>
        </p:nvSpPr>
        <p:spPr>
          <a:xfrm>
            <a:off x="16283435" y="4521200"/>
            <a:ext cx="1625803" cy="1625600"/>
          </a:xfrm>
          <a:prstGeom prst="rect">
            <a:avLst/>
          </a:prstGeom>
          <a:solidFill>
            <a:srgbClr val="FFFFFF">
              <a:alpha val="100000"/>
            </a:srgbClr>
          </a:solidFill>
          <a:ln w="50800">
            <a:solidFill>
              <a:srgbClr val="272727"/>
            </a:solidFill>
            <a:prstDash val="solid"/>
          </a:ln>
        </p:spPr>
      </p:sp>
      <p:sp>
        <p:nvSpPr>
          <p:cNvPr id="16" name="Text 9"/>
          <p:cNvSpPr/>
          <p:nvPr/>
        </p:nvSpPr>
        <p:spPr>
          <a:xfrm>
            <a:off x="16639080" y="4889500"/>
            <a:ext cx="914514"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02</a:t>
            </a:r>
            <a:endParaRPr lang="en-US" sz="4800" dirty="0"/>
          </a:p>
        </p:txBody>
      </p:sp>
      <p:sp>
        <p:nvSpPr>
          <p:cNvPr id="17" name="Shape 10"/>
          <p:cNvSpPr/>
          <p:nvPr/>
        </p:nvSpPr>
        <p:spPr>
          <a:xfrm>
            <a:off x="18112464" y="4635500"/>
            <a:ext cx="5487086" cy="1397000"/>
          </a:xfrm>
          <a:prstGeom prst="rect">
            <a:avLst/>
          </a:prstGeom>
          <a:noFill/>
          <a:ln/>
        </p:spPr>
      </p:sp>
      <p:sp>
        <p:nvSpPr>
          <p:cNvPr id="18" name="Text 11"/>
          <p:cNvSpPr/>
          <p:nvPr/>
        </p:nvSpPr>
        <p:spPr>
          <a:xfrm>
            <a:off x="18112464" y="46355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Encounters</a:t>
            </a:r>
            <a:endParaRPr lang="en-US" sz="4800" dirty="0"/>
          </a:p>
        </p:txBody>
      </p:sp>
      <p:sp>
        <p:nvSpPr>
          <p:cNvPr id="19" name="Text 12"/>
          <p:cNvSpPr/>
          <p:nvPr/>
        </p:nvSpPr>
        <p:spPr>
          <a:xfrm>
            <a:off x="18112464" y="54229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0" name="Shape 13"/>
          <p:cNvSpPr/>
          <p:nvPr/>
        </p:nvSpPr>
        <p:spPr>
          <a:xfrm>
            <a:off x="8814902" y="7505700"/>
            <a:ext cx="7316114" cy="1625600"/>
          </a:xfrm>
          <a:prstGeom prst="rect">
            <a:avLst/>
          </a:prstGeom>
          <a:noFill/>
          <a:ln/>
        </p:spPr>
      </p:sp>
      <p:sp>
        <p:nvSpPr>
          <p:cNvPr id="21" name="Shape 14"/>
          <p:cNvSpPr/>
          <p:nvPr/>
        </p:nvSpPr>
        <p:spPr>
          <a:xfrm>
            <a:off x="8814902" y="7505700"/>
            <a:ext cx="1625803" cy="1625600"/>
          </a:xfrm>
          <a:prstGeom prst="rect">
            <a:avLst/>
          </a:prstGeom>
          <a:solidFill>
            <a:srgbClr val="FFFFFF">
              <a:alpha val="100000"/>
            </a:srgbClr>
          </a:solidFill>
          <a:ln w="50800">
            <a:solidFill>
              <a:srgbClr val="272727"/>
            </a:solidFill>
            <a:prstDash val="solid"/>
          </a:ln>
        </p:spPr>
      </p:sp>
      <p:sp>
        <p:nvSpPr>
          <p:cNvPr id="22" name="Text 15"/>
          <p:cNvSpPr/>
          <p:nvPr/>
        </p:nvSpPr>
        <p:spPr>
          <a:xfrm>
            <a:off x="9164195" y="7874000"/>
            <a:ext cx="927216"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03</a:t>
            </a:r>
            <a:endParaRPr lang="en-US" sz="4800" dirty="0"/>
          </a:p>
        </p:txBody>
      </p:sp>
      <p:sp>
        <p:nvSpPr>
          <p:cNvPr id="23" name="Shape 16"/>
          <p:cNvSpPr/>
          <p:nvPr/>
        </p:nvSpPr>
        <p:spPr>
          <a:xfrm>
            <a:off x="10643930" y="7620000"/>
            <a:ext cx="5487086" cy="1397000"/>
          </a:xfrm>
          <a:prstGeom prst="rect">
            <a:avLst/>
          </a:prstGeom>
          <a:noFill/>
          <a:ln/>
        </p:spPr>
      </p:sp>
      <p:sp>
        <p:nvSpPr>
          <p:cNvPr id="24" name="Text 17"/>
          <p:cNvSpPr/>
          <p:nvPr/>
        </p:nvSpPr>
        <p:spPr>
          <a:xfrm>
            <a:off x="10643930" y="76200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Wonders</a:t>
            </a:r>
            <a:endParaRPr lang="en-US" sz="4800" dirty="0"/>
          </a:p>
        </p:txBody>
      </p:sp>
      <p:sp>
        <p:nvSpPr>
          <p:cNvPr id="25" name="Text 18"/>
          <p:cNvSpPr/>
          <p:nvPr/>
        </p:nvSpPr>
        <p:spPr>
          <a:xfrm>
            <a:off x="10643930" y="84074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19"/>
          <p:cNvSpPr/>
          <p:nvPr/>
        </p:nvSpPr>
        <p:spPr>
          <a:xfrm>
            <a:off x="16283435" y="7505700"/>
            <a:ext cx="7316114" cy="1625600"/>
          </a:xfrm>
          <a:prstGeom prst="rect">
            <a:avLst/>
          </a:prstGeom>
          <a:noFill/>
          <a:ln/>
        </p:spPr>
      </p:sp>
      <p:sp>
        <p:nvSpPr>
          <p:cNvPr id="27" name="Shape 20"/>
          <p:cNvSpPr/>
          <p:nvPr/>
        </p:nvSpPr>
        <p:spPr>
          <a:xfrm>
            <a:off x="16283435" y="75057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28" name="Text 21"/>
          <p:cNvSpPr/>
          <p:nvPr/>
        </p:nvSpPr>
        <p:spPr>
          <a:xfrm>
            <a:off x="16613676" y="7874000"/>
            <a:ext cx="965321"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04</a:t>
            </a:r>
            <a:endParaRPr lang="en-US" sz="4800" dirty="0"/>
          </a:p>
        </p:txBody>
      </p:sp>
      <p:sp>
        <p:nvSpPr>
          <p:cNvPr id="29" name="Shape 22"/>
          <p:cNvSpPr/>
          <p:nvPr/>
        </p:nvSpPr>
        <p:spPr>
          <a:xfrm>
            <a:off x="18112464" y="7620000"/>
            <a:ext cx="5487086" cy="1397000"/>
          </a:xfrm>
          <a:prstGeom prst="rect">
            <a:avLst/>
          </a:prstGeom>
          <a:noFill/>
          <a:ln/>
        </p:spPr>
      </p:sp>
      <p:sp>
        <p:nvSpPr>
          <p:cNvPr id="30" name="Text 23"/>
          <p:cNvSpPr/>
          <p:nvPr/>
        </p:nvSpPr>
        <p:spPr>
          <a:xfrm>
            <a:off x="18112464" y="76200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Magic</a:t>
            </a:r>
            <a:endParaRPr lang="en-US" sz="4800" dirty="0"/>
          </a:p>
        </p:txBody>
      </p:sp>
      <p:sp>
        <p:nvSpPr>
          <p:cNvPr id="31" name="Text 24"/>
          <p:cNvSpPr/>
          <p:nvPr/>
        </p:nvSpPr>
        <p:spPr>
          <a:xfrm>
            <a:off x="18112464" y="84074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2" name="Shape 25"/>
          <p:cNvSpPr/>
          <p:nvPr/>
        </p:nvSpPr>
        <p:spPr>
          <a:xfrm>
            <a:off x="8814902" y="10490200"/>
            <a:ext cx="7316114" cy="1625600"/>
          </a:xfrm>
          <a:prstGeom prst="rect">
            <a:avLst/>
          </a:prstGeom>
          <a:noFill/>
          <a:ln/>
        </p:spPr>
      </p:sp>
      <p:sp>
        <p:nvSpPr>
          <p:cNvPr id="33" name="Shape 26"/>
          <p:cNvSpPr/>
          <p:nvPr/>
        </p:nvSpPr>
        <p:spPr>
          <a:xfrm>
            <a:off x="8814902" y="10490200"/>
            <a:ext cx="1625803" cy="1625600"/>
          </a:xfrm>
          <a:prstGeom prst="roundRect">
            <a:avLst>
              <a:gd name="adj" fmla="val 781313"/>
            </a:avLst>
          </a:prstGeom>
          <a:solidFill>
            <a:srgbClr val="FFFFFF">
              <a:alpha val="100000"/>
            </a:srgbClr>
          </a:solidFill>
          <a:ln w="50800">
            <a:solidFill>
              <a:srgbClr val="272727"/>
            </a:solidFill>
            <a:prstDash val="solid"/>
          </a:ln>
        </p:spPr>
      </p:sp>
      <p:sp>
        <p:nvSpPr>
          <p:cNvPr id="34" name="Text 27"/>
          <p:cNvSpPr/>
          <p:nvPr/>
        </p:nvSpPr>
        <p:spPr>
          <a:xfrm>
            <a:off x="9157845" y="10858500"/>
            <a:ext cx="939917"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05</a:t>
            </a:r>
            <a:endParaRPr lang="en-US" sz="4800" dirty="0"/>
          </a:p>
        </p:txBody>
      </p:sp>
      <p:sp>
        <p:nvSpPr>
          <p:cNvPr id="35" name="Shape 28"/>
          <p:cNvSpPr/>
          <p:nvPr/>
        </p:nvSpPr>
        <p:spPr>
          <a:xfrm>
            <a:off x="10643930" y="10604500"/>
            <a:ext cx="5487086" cy="1397000"/>
          </a:xfrm>
          <a:prstGeom prst="rect">
            <a:avLst/>
          </a:prstGeom>
          <a:noFill/>
          <a:ln/>
        </p:spPr>
      </p:sp>
      <p:sp>
        <p:nvSpPr>
          <p:cNvPr id="36" name="Text 29"/>
          <p:cNvSpPr/>
          <p:nvPr/>
        </p:nvSpPr>
        <p:spPr>
          <a:xfrm>
            <a:off x="10643930" y="106045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Adventure</a:t>
            </a:r>
            <a:endParaRPr lang="en-US" sz="4800" dirty="0"/>
          </a:p>
        </p:txBody>
      </p:sp>
      <p:sp>
        <p:nvSpPr>
          <p:cNvPr id="37" name="Text 30"/>
          <p:cNvSpPr/>
          <p:nvPr/>
        </p:nvSpPr>
        <p:spPr>
          <a:xfrm>
            <a:off x="10643930" y="113919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8" name="Shape 31"/>
          <p:cNvSpPr/>
          <p:nvPr/>
        </p:nvSpPr>
        <p:spPr>
          <a:xfrm>
            <a:off x="16283435" y="10490200"/>
            <a:ext cx="7316114" cy="1625600"/>
          </a:xfrm>
          <a:prstGeom prst="rect">
            <a:avLst/>
          </a:prstGeom>
          <a:noFill/>
          <a:ln/>
        </p:spPr>
      </p:sp>
      <p:sp>
        <p:nvSpPr>
          <p:cNvPr id="39" name="Shape 32"/>
          <p:cNvSpPr/>
          <p:nvPr/>
        </p:nvSpPr>
        <p:spPr>
          <a:xfrm>
            <a:off x="16283435" y="10490200"/>
            <a:ext cx="1625803" cy="1625600"/>
          </a:xfrm>
          <a:prstGeom prst="rect">
            <a:avLst/>
          </a:prstGeom>
          <a:solidFill>
            <a:srgbClr val="FFFFFF">
              <a:alpha val="100000"/>
            </a:srgbClr>
          </a:solidFill>
          <a:ln w="50800">
            <a:solidFill>
              <a:srgbClr val="272727"/>
            </a:solidFill>
            <a:prstDash val="solid"/>
          </a:ln>
        </p:spPr>
      </p:sp>
      <p:sp>
        <p:nvSpPr>
          <p:cNvPr id="40" name="Text 33"/>
          <p:cNvSpPr/>
          <p:nvPr/>
        </p:nvSpPr>
        <p:spPr>
          <a:xfrm>
            <a:off x="16639080" y="10858500"/>
            <a:ext cx="914514" cy="889000"/>
          </a:xfrm>
          <a:prstGeom prst="rect">
            <a:avLst/>
          </a:prstGeom>
          <a:noFill/>
          <a:ln/>
        </p:spPr>
        <p:txBody>
          <a:bodyPr wrap="square" lIns="0" tIns="0" rIns="0" bIns="0" rtlCol="0" anchor="ctr"/>
          <a:lstStyle/>
          <a:p>
            <a:pPr algn="ctr"/>
            <a:r>
              <a:rPr lang="en-US" sz="4800" dirty="0">
                <a:solidFill>
                  <a:srgbClr val="000000">
                    <a:alpha val="100000"/>
                  </a:srgbClr>
                </a:solidFill>
                <a:latin typeface="Comfortaa Bold" pitchFamily="34" charset="0"/>
                <a:ea typeface="Comfortaa Bold" pitchFamily="34" charset="-122"/>
                <a:cs typeface="Comfortaa Bold" pitchFamily="34" charset="-120"/>
              </a:rPr>
              <a:t>06</a:t>
            </a:r>
            <a:endParaRPr lang="en-US" sz="4800" dirty="0"/>
          </a:p>
        </p:txBody>
      </p:sp>
      <p:sp>
        <p:nvSpPr>
          <p:cNvPr id="41" name="Shape 34"/>
          <p:cNvSpPr/>
          <p:nvPr/>
        </p:nvSpPr>
        <p:spPr>
          <a:xfrm>
            <a:off x="18112464" y="10604500"/>
            <a:ext cx="5487086" cy="1397000"/>
          </a:xfrm>
          <a:prstGeom prst="rect">
            <a:avLst/>
          </a:prstGeom>
          <a:noFill/>
          <a:ln/>
        </p:spPr>
      </p:sp>
      <p:sp>
        <p:nvSpPr>
          <p:cNvPr id="42" name="Text 35"/>
          <p:cNvSpPr/>
          <p:nvPr/>
        </p:nvSpPr>
        <p:spPr>
          <a:xfrm>
            <a:off x="18112464" y="10604500"/>
            <a:ext cx="569031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Conclusion</a:t>
            </a:r>
            <a:endParaRPr lang="en-US" sz="4800" dirty="0"/>
          </a:p>
        </p:txBody>
      </p:sp>
      <p:sp>
        <p:nvSpPr>
          <p:cNvPr id="43" name="Text 36"/>
          <p:cNvSpPr/>
          <p:nvPr/>
        </p:nvSpPr>
        <p:spPr>
          <a:xfrm>
            <a:off x="18112464" y="113919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
        <p:nvSpPr>
          <p:cNvPr id="44" name="Shape 37"/>
          <p:cNvSpPr/>
          <p:nvPr/>
        </p:nvSpPr>
        <p:spPr>
          <a:xfrm>
            <a:off x="7925791" y="736600"/>
            <a:ext cx="16410451" cy="2425700"/>
          </a:xfrm>
          <a:prstGeom prst="roundRect">
            <a:avLst>
              <a:gd name="adj" fmla="val 12440"/>
            </a:avLst>
          </a:prstGeom>
          <a:solidFill>
            <a:srgbClr val="FFFFFF">
              <a:alpha val="100000"/>
            </a:srgbClr>
          </a:solidFill>
          <a:ln w="50800">
            <a:solidFill>
              <a:srgbClr val="272727"/>
            </a:solidFill>
            <a:prstDash val="solid"/>
          </a:ln>
        </p:spPr>
      </p:sp>
      <p:sp>
        <p:nvSpPr>
          <p:cNvPr id="45" name="Text 38"/>
          <p:cNvSpPr/>
          <p:nvPr/>
        </p:nvSpPr>
        <p:spPr>
          <a:xfrm>
            <a:off x="8687886" y="1041400"/>
            <a:ext cx="15428195" cy="2357967"/>
          </a:xfrm>
          <a:prstGeom prst="rect">
            <a:avLst/>
          </a:prstGeom>
          <a:noFill/>
          <a:ln/>
        </p:spPr>
        <p:txBody>
          <a:bodyPr wrap="square" lIns="0" tIns="0" rIns="0" bIns="0" rtlCol="0" anchor="t"/>
          <a:lstStyle/>
          <a:p>
            <a:pPr algn="l"/>
            <a:r>
              <a:rPr lang="en-US" sz="12800" dirty="0">
                <a:solidFill>
                  <a:srgbClr val="252E5B">
                    <a:alpha val="100000"/>
                  </a:srgbClr>
                </a:solidFill>
                <a:latin typeface="Comfortaa Bold" pitchFamily="34" charset="0"/>
                <a:ea typeface="Comfortaa Bold" pitchFamily="34" charset="-122"/>
                <a:cs typeface="Comfortaa Bold" pitchFamily="34" charset="-120"/>
              </a:rPr>
              <a:t>Table of Contents</a:t>
            </a:r>
            <a:endParaRPr lang="en-US" sz="12800" dirty="0"/>
          </a:p>
        </p:txBody>
      </p:sp>
      <p:pic>
        <p:nvPicPr>
          <p:cNvPr id="46" name="Image 5" descr="preencoded.png">    </p:cNvPr>
          <p:cNvPicPr>
            <a:picLocks noChangeAspect="1"/>
          </p:cNvPicPr>
          <p:nvPr/>
        </p:nvPicPr>
        <p:blipFill>
          <a:blip r:embed="rId6"/>
          <a:stretch>
            <a:fillRect/>
          </a:stretch>
        </p:blipFill>
        <p:spPr>
          <a:xfrm>
            <a:off x="0" y="1663700"/>
            <a:ext cx="8738692" cy="11391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1651" y="11315700"/>
            <a:ext cx="2400600" cy="2400300"/>
          </a:xfrm>
          <a:prstGeom prst="rect">
            <a:avLst/>
          </a:prstGeom>
        </p:spPr>
      </p:pic>
      <p:pic>
        <p:nvPicPr>
          <p:cNvPr id="3" name="Image 1" descr="preencoded.png">    </p:cNvPr>
          <p:cNvPicPr>
            <a:picLocks noChangeAspect="1"/>
          </p:cNvPicPr>
          <p:nvPr/>
        </p:nvPicPr>
        <p:blipFill>
          <a:blip r:embed="rId2"/>
          <a:stretch>
            <a:fillRect/>
          </a:stretch>
        </p:blipFill>
        <p:spPr>
          <a:xfrm>
            <a:off x="21770521" y="9258300"/>
            <a:ext cx="1943343" cy="1943100"/>
          </a:xfrm>
          <a:prstGeom prst="rect">
            <a:avLst/>
          </a:prstGeom>
        </p:spPr>
      </p:pic>
      <p:pic>
        <p:nvPicPr>
          <p:cNvPr id="4" name="Image 2" descr="preencoded.png">    </p:cNvPr>
          <p:cNvPicPr>
            <a:picLocks noChangeAspect="1"/>
          </p:cNvPicPr>
          <p:nvPr/>
        </p:nvPicPr>
        <p:blipFill>
          <a:blip r:embed="rId3"/>
          <a:stretch>
            <a:fillRect/>
          </a:stretch>
        </p:blipFill>
        <p:spPr>
          <a:xfrm>
            <a:off x="18087061" y="10452100"/>
            <a:ext cx="3048381" cy="3048000"/>
          </a:xfrm>
          <a:prstGeom prst="rect">
            <a:avLst/>
          </a:prstGeom>
        </p:spPr>
      </p:pic>
      <p:pic>
        <p:nvPicPr>
          <p:cNvPr id="5" name="Image 3" descr="preencoded.png">    </p:cNvPr>
          <p:cNvPicPr>
            <a:picLocks noChangeAspect="1"/>
          </p:cNvPicPr>
          <p:nvPr/>
        </p:nvPicPr>
        <p:blipFill>
          <a:blip r:embed="rId4"/>
          <a:stretch>
            <a:fillRect/>
          </a:stretch>
        </p:blipFill>
        <p:spPr>
          <a:xfrm>
            <a:off x="0" y="825500"/>
            <a:ext cx="4026403" cy="5918200"/>
          </a:xfrm>
          <a:prstGeom prst="rect">
            <a:avLst/>
          </a:prstGeom>
        </p:spPr>
      </p:pic>
      <p:pic>
        <p:nvPicPr>
          <p:cNvPr id="6" name="Image 4" descr="preencoded.png">    </p:cNvPr>
          <p:cNvPicPr>
            <a:picLocks noChangeAspect="1"/>
          </p:cNvPicPr>
          <p:nvPr/>
        </p:nvPicPr>
        <p:blipFill>
          <a:blip r:embed="rId5"/>
          <a:stretch>
            <a:fillRect/>
          </a:stretch>
        </p:blipFill>
        <p:spPr>
          <a:xfrm>
            <a:off x="0" y="1739900"/>
            <a:ext cx="2184673" cy="4076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959470" y="2197100"/>
            <a:ext cx="18074359" cy="1739900"/>
          </a:xfrm>
          <a:prstGeom prst="roundRect">
            <a:avLst>
              <a:gd name="adj" fmla="val 17343"/>
            </a:avLst>
          </a:prstGeom>
          <a:solidFill>
            <a:srgbClr val="FFFFFF">
              <a:alpha val="100000"/>
            </a:srgbClr>
          </a:solidFill>
          <a:ln w="50800">
            <a:solidFill>
              <a:srgbClr val="272727"/>
            </a:solidFill>
            <a:prstDash val="solid"/>
          </a:ln>
        </p:spPr>
      </p:sp>
      <p:sp>
        <p:nvSpPr>
          <p:cNvPr id="10" name="Text 2"/>
          <p:cNvSpPr/>
          <p:nvPr/>
        </p:nvSpPr>
        <p:spPr>
          <a:xfrm>
            <a:off x="3721565" y="2501900"/>
            <a:ext cx="16888878"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The Realm of the Extraordinary</a:t>
            </a:r>
            <a:endParaRPr lang="en-US" sz="8000" dirty="0"/>
          </a:p>
        </p:txBody>
      </p:sp>
      <p:sp>
        <p:nvSpPr>
          <p:cNvPr id="11" name="Text 3"/>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2" name="Text 4"/>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24"/>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pic>
        <p:nvPicPr>
          <p:cNvPr id="6" name="Image 4" descr="preencoded.png">    </p:cNvPr>
          <p:cNvPicPr>
            <a:picLocks noChangeAspect="1"/>
          </p:cNvPicPr>
          <p:nvPr/>
        </p:nvPicPr>
        <p:blipFill>
          <a:blip r:embed="rId5"/>
          <a:stretch>
            <a:fillRect/>
          </a:stretch>
        </p:blipFill>
        <p:spPr>
          <a:xfrm>
            <a:off x="6274584" y="0"/>
            <a:ext cx="18112464" cy="13716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778222" y="990600"/>
            <a:ext cx="7874984" cy="6375395"/>
          </a:xfrm>
          <a:prstGeom prst="roundRect">
            <a:avLst>
              <a:gd name="adj" fmla="val 8749"/>
            </a:avLst>
          </a:prstGeom>
          <a:solidFill>
            <a:srgbClr val="FFFFFF">
              <a:alpha val="100000"/>
            </a:srgbClr>
          </a:solidFill>
          <a:ln w="50800">
            <a:solidFill>
              <a:srgbClr val="272727"/>
            </a:solidFill>
            <a:prstDash val="solid"/>
          </a:ln>
        </p:spPr>
      </p:sp>
      <p:pic>
        <p:nvPicPr>
          <p:cNvPr id="10" name="Image 6" descr="preencoded.png">    </p:cNvPr>
          <p:cNvPicPr>
            <a:picLocks noChangeAspect="1"/>
          </p:cNvPicPr>
          <p:nvPr/>
        </p:nvPicPr>
        <p:blipFill>
          <a:blip r:embed="rId7"/>
          <a:stretch>
            <a:fillRect/>
          </a:stretch>
        </p:blipFill>
        <p:spPr>
          <a:xfrm>
            <a:off x="4888216" y="1295400"/>
            <a:ext cx="1654993" cy="1625594"/>
          </a:xfrm>
          <a:prstGeom prst="rect">
            <a:avLst/>
          </a:prstGeom>
        </p:spPr>
      </p:pic>
      <p:sp>
        <p:nvSpPr>
          <p:cNvPr id="11" name="Shape 2"/>
          <p:cNvSpPr/>
          <p:nvPr/>
        </p:nvSpPr>
        <p:spPr>
          <a:xfrm>
            <a:off x="2184673" y="3225794"/>
            <a:ext cx="7062083" cy="3835400"/>
          </a:xfrm>
          <a:prstGeom prst="rect">
            <a:avLst/>
          </a:prstGeom>
          <a:noFill/>
          <a:ln/>
        </p:spPr>
      </p:sp>
      <p:sp>
        <p:nvSpPr>
          <p:cNvPr id="12" name="Text 3"/>
          <p:cNvSpPr/>
          <p:nvPr/>
        </p:nvSpPr>
        <p:spPr>
          <a:xfrm>
            <a:off x="2083060" y="3225794"/>
            <a:ext cx="7265308"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Unicorn Sightings</a:t>
            </a:r>
            <a:endParaRPr lang="en-US" sz="4800" dirty="0"/>
          </a:p>
        </p:txBody>
      </p:sp>
      <p:sp>
        <p:nvSpPr>
          <p:cNvPr id="13" name="Text 4"/>
          <p:cNvSpPr/>
          <p:nvPr/>
        </p:nvSpPr>
        <p:spPr>
          <a:xfrm>
            <a:off x="2116931" y="4013194"/>
            <a:ext cx="7197566" cy="31834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4" name="Shape 5"/>
          <p:cNvSpPr/>
          <p:nvPr/>
        </p:nvSpPr>
        <p:spPr>
          <a:xfrm>
            <a:off x="1778222" y="7645400"/>
            <a:ext cx="7874984" cy="5765795"/>
          </a:xfrm>
          <a:prstGeom prst="roundRect">
            <a:avLst>
              <a:gd name="adj" fmla="val 9674"/>
            </a:avLst>
          </a:prstGeom>
          <a:solidFill>
            <a:srgbClr val="FFFFFF">
              <a:alpha val="100000"/>
            </a:srgbClr>
          </a:solidFill>
          <a:ln w="50800">
            <a:solidFill>
              <a:srgbClr val="272727"/>
            </a:solidFill>
            <a:prstDash val="solid"/>
          </a:ln>
        </p:spPr>
      </p:sp>
      <p:pic>
        <p:nvPicPr>
          <p:cNvPr id="15" name="Image 7" descr="preencoded.png">    </p:cNvPr>
          <p:cNvPicPr>
            <a:picLocks noChangeAspect="1"/>
          </p:cNvPicPr>
          <p:nvPr/>
        </p:nvPicPr>
        <p:blipFill>
          <a:blip r:embed="rId8"/>
          <a:stretch>
            <a:fillRect/>
          </a:stretch>
        </p:blipFill>
        <p:spPr>
          <a:xfrm>
            <a:off x="4444396" y="7950200"/>
            <a:ext cx="2542640" cy="1625594"/>
          </a:xfrm>
          <a:prstGeom prst="rect">
            <a:avLst/>
          </a:prstGeom>
        </p:spPr>
      </p:pic>
      <p:sp>
        <p:nvSpPr>
          <p:cNvPr id="16" name="Shape 6"/>
          <p:cNvSpPr/>
          <p:nvPr/>
        </p:nvSpPr>
        <p:spPr>
          <a:xfrm>
            <a:off x="2184673" y="9880594"/>
            <a:ext cx="7062083" cy="3225800"/>
          </a:xfrm>
          <a:prstGeom prst="rect">
            <a:avLst/>
          </a:prstGeom>
          <a:noFill/>
          <a:ln/>
        </p:spPr>
      </p:sp>
      <p:sp>
        <p:nvSpPr>
          <p:cNvPr id="17" name="Text 7"/>
          <p:cNvSpPr/>
          <p:nvPr/>
        </p:nvSpPr>
        <p:spPr>
          <a:xfrm>
            <a:off x="2083060" y="9880594"/>
            <a:ext cx="7265308" cy="889000"/>
          </a:xfrm>
          <a:prstGeom prst="rect">
            <a:avLst/>
          </a:prstGeom>
          <a:noFill/>
          <a:ln/>
        </p:spPr>
        <p:txBody>
          <a:bodyPr wrap="square" lIns="0" tIns="0" rIns="0" bIns="0" rtlCol="0" anchor="t"/>
          <a:lstStyle/>
          <a:p>
            <a:pPr algn="ctr"/>
            <a:r>
              <a:rPr lang="en-US" sz="4800" dirty="0">
                <a:solidFill>
                  <a:srgbClr val="0E0E0E">
                    <a:alpha val="100000"/>
                  </a:srgbClr>
                </a:solidFill>
                <a:latin typeface="Comfortaa Bold" pitchFamily="34" charset="0"/>
                <a:ea typeface="Comfortaa Bold" pitchFamily="34" charset="-122"/>
                <a:cs typeface="Comfortaa Bold" pitchFamily="34" charset="-120"/>
              </a:rPr>
              <a:t>Dragon Taming</a:t>
            </a:r>
            <a:endParaRPr lang="en-US" sz="4800" dirty="0"/>
          </a:p>
        </p:txBody>
      </p:sp>
      <p:sp>
        <p:nvSpPr>
          <p:cNvPr id="18" name="Text 8"/>
          <p:cNvSpPr/>
          <p:nvPr/>
        </p:nvSpPr>
        <p:spPr>
          <a:xfrm>
            <a:off x="2116931" y="10667994"/>
            <a:ext cx="71975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57260" y="9448800"/>
            <a:ext cx="2146202" cy="2145934"/>
          </a:xfrm>
          <a:prstGeom prst="rect">
            <a:avLst/>
          </a:prstGeom>
        </p:spPr>
      </p:pic>
      <p:pic>
        <p:nvPicPr>
          <p:cNvPr id="3" name="Image 1" descr="preencoded.png">    </p:cNvPr>
          <p:cNvPicPr>
            <a:picLocks noChangeAspect="1"/>
          </p:cNvPicPr>
          <p:nvPr/>
        </p:nvPicPr>
        <p:blipFill>
          <a:blip r:embed="rId2"/>
          <a:stretch>
            <a:fillRect/>
          </a:stretch>
        </p:blipFill>
        <p:spPr>
          <a:xfrm>
            <a:off x="3505644" y="12026900"/>
            <a:ext cx="1346368" cy="1346200"/>
          </a:xfrm>
          <a:prstGeom prst="rect">
            <a:avLst/>
          </a:prstGeom>
        </p:spPr>
      </p:pic>
      <p:pic>
        <p:nvPicPr>
          <p:cNvPr id="4" name="Image 2" descr="preencoded.png">    </p:cNvPr>
          <p:cNvPicPr>
            <a:picLocks noChangeAspect="1"/>
          </p:cNvPicPr>
          <p:nvPr/>
        </p:nvPicPr>
        <p:blipFill>
          <a:blip r:embed="rId3"/>
          <a:stretch>
            <a:fillRect/>
          </a:stretch>
        </p:blipFill>
        <p:spPr>
          <a:xfrm>
            <a:off x="5385479" y="10515600"/>
            <a:ext cx="787498" cy="787400"/>
          </a:xfrm>
          <a:prstGeom prst="rect">
            <a:avLst/>
          </a:prstGeom>
        </p:spPr>
      </p:pic>
      <p:pic>
        <p:nvPicPr>
          <p:cNvPr id="5" name="Image 3" descr="preencoded.png">    </p:cNvPr>
          <p:cNvPicPr>
            <a:picLocks noChangeAspect="1"/>
          </p:cNvPicPr>
          <p:nvPr/>
        </p:nvPicPr>
        <p:blipFill>
          <a:blip r:embed="rId4"/>
          <a:stretch>
            <a:fillRect/>
          </a:stretch>
        </p:blipFill>
        <p:spPr>
          <a:xfrm>
            <a:off x="18899962" y="0"/>
            <a:ext cx="5487086" cy="47117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2934067" y="1384300"/>
            <a:ext cx="8129016" cy="11214100"/>
          </a:xfrm>
          <a:prstGeom prst="rect">
            <a:avLst/>
          </a:prstGeom>
          <a:noFill/>
          <a:ln/>
        </p:spPr>
      </p:sp>
      <p:pic>
        <p:nvPicPr>
          <p:cNvPr id="9" name="Image 5" descr="preencoded.png">    </p:cNvPr>
          <p:cNvPicPr>
            <a:picLocks noChangeAspect="1"/>
          </p:cNvPicPr>
          <p:nvPr/>
        </p:nvPicPr>
        <p:blipFill>
          <a:blip r:embed="rId6"/>
          <a:stretch>
            <a:fillRect/>
          </a:stretch>
        </p:blipFill>
        <p:spPr>
          <a:xfrm>
            <a:off x="2934067" y="1384300"/>
            <a:ext cx="8129016" cy="6870700"/>
          </a:xfrm>
          <a:prstGeom prst="rect">
            <a:avLst/>
          </a:prstGeom>
        </p:spPr>
      </p:pic>
      <p:sp>
        <p:nvSpPr>
          <p:cNvPr id="10" name="Shape 2"/>
          <p:cNvSpPr/>
          <p:nvPr/>
        </p:nvSpPr>
        <p:spPr>
          <a:xfrm>
            <a:off x="2934067" y="8864600"/>
            <a:ext cx="8129016" cy="1295400"/>
          </a:xfrm>
          <a:prstGeom prst="rect">
            <a:avLst/>
          </a:prstGeom>
          <a:solidFill>
            <a:srgbClr val="FFFFFF">
              <a:alpha val="100000"/>
            </a:srgbClr>
          </a:solidFill>
          <a:ln w="50800">
            <a:solidFill>
              <a:srgbClr val="272727"/>
            </a:solidFill>
            <a:prstDash val="solid"/>
          </a:ln>
        </p:spPr>
      </p:sp>
      <p:sp>
        <p:nvSpPr>
          <p:cNvPr id="11" name="Text 3"/>
          <p:cNvSpPr/>
          <p:nvPr/>
        </p:nvSpPr>
        <p:spPr>
          <a:xfrm>
            <a:off x="3696162" y="9169400"/>
            <a:ext cx="6007851"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Unicorn Sightings</a:t>
            </a:r>
            <a:endParaRPr lang="en-US" sz="4800" dirty="0"/>
          </a:p>
        </p:txBody>
      </p:sp>
      <p:sp>
        <p:nvSpPr>
          <p:cNvPr id="12" name="Shape 4"/>
          <p:cNvSpPr/>
          <p:nvPr/>
        </p:nvSpPr>
        <p:spPr>
          <a:xfrm>
            <a:off x="2934067" y="10769600"/>
            <a:ext cx="8129016" cy="1828800"/>
          </a:xfrm>
          <a:prstGeom prst="rect">
            <a:avLst/>
          </a:prstGeom>
          <a:noFill/>
          <a:ln/>
        </p:spPr>
      </p:sp>
      <p:sp>
        <p:nvSpPr>
          <p:cNvPr id="13" name="Text 5"/>
          <p:cNvSpPr/>
          <p:nvPr/>
        </p:nvSpPr>
        <p:spPr>
          <a:xfrm>
            <a:off x="2934067" y="10769600"/>
            <a:ext cx="826450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4" name="Shape 6"/>
          <p:cNvSpPr/>
          <p:nvPr/>
        </p:nvSpPr>
        <p:spPr>
          <a:xfrm>
            <a:off x="13323965" y="1384300"/>
            <a:ext cx="8129016" cy="11214100"/>
          </a:xfrm>
          <a:prstGeom prst="rect">
            <a:avLst/>
          </a:prstGeom>
          <a:noFill/>
          <a:ln/>
        </p:spPr>
      </p:sp>
      <p:pic>
        <p:nvPicPr>
          <p:cNvPr id="15" name="Image 6" descr="preencoded.png">    </p:cNvPr>
          <p:cNvPicPr>
            <a:picLocks noChangeAspect="1"/>
          </p:cNvPicPr>
          <p:nvPr/>
        </p:nvPicPr>
        <p:blipFill>
          <a:blip r:embed="rId7"/>
          <a:stretch>
            <a:fillRect/>
          </a:stretch>
        </p:blipFill>
        <p:spPr>
          <a:xfrm>
            <a:off x="13323965" y="1384300"/>
            <a:ext cx="8129016" cy="6870700"/>
          </a:xfrm>
          <a:prstGeom prst="rect">
            <a:avLst/>
          </a:prstGeom>
        </p:spPr>
      </p:pic>
      <p:sp>
        <p:nvSpPr>
          <p:cNvPr id="16" name="Shape 7"/>
          <p:cNvSpPr/>
          <p:nvPr/>
        </p:nvSpPr>
        <p:spPr>
          <a:xfrm>
            <a:off x="13323965" y="8864600"/>
            <a:ext cx="8129016" cy="1295400"/>
          </a:xfrm>
          <a:prstGeom prst="rect">
            <a:avLst/>
          </a:prstGeom>
          <a:solidFill>
            <a:srgbClr val="FFFFFF">
              <a:alpha val="100000"/>
            </a:srgbClr>
          </a:solidFill>
          <a:ln w="50800">
            <a:solidFill>
              <a:srgbClr val="272727"/>
            </a:solidFill>
            <a:prstDash val="solid"/>
          </a:ln>
        </p:spPr>
      </p:sp>
      <p:sp>
        <p:nvSpPr>
          <p:cNvPr id="17" name="Text 8"/>
          <p:cNvSpPr/>
          <p:nvPr/>
        </p:nvSpPr>
        <p:spPr>
          <a:xfrm>
            <a:off x="14086061" y="9169400"/>
            <a:ext cx="5093337" cy="889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Dragon Taming</a:t>
            </a:r>
            <a:endParaRPr lang="en-US" sz="4800" dirty="0"/>
          </a:p>
        </p:txBody>
      </p:sp>
      <p:sp>
        <p:nvSpPr>
          <p:cNvPr id="18" name="Shape 9"/>
          <p:cNvSpPr/>
          <p:nvPr/>
        </p:nvSpPr>
        <p:spPr>
          <a:xfrm>
            <a:off x="13323965" y="10769600"/>
            <a:ext cx="8129016" cy="1828800"/>
          </a:xfrm>
          <a:prstGeom prst="rect">
            <a:avLst/>
          </a:prstGeom>
          <a:noFill/>
          <a:ln/>
        </p:spPr>
      </p:sp>
      <p:sp>
        <p:nvSpPr>
          <p:cNvPr id="19" name="Text 10"/>
          <p:cNvSpPr/>
          <p:nvPr/>
        </p:nvSpPr>
        <p:spPr>
          <a:xfrm>
            <a:off x="13323965" y="10769600"/>
            <a:ext cx="826450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013702" y="1905000"/>
            <a:ext cx="16359645" cy="9906000"/>
          </a:xfrm>
          <a:prstGeom prst="rect">
            <a:avLst/>
          </a:prstGeom>
        </p:spPr>
      </p:pic>
      <p:pic>
        <p:nvPicPr>
          <p:cNvPr id="3" name="Image 1" descr="preencoded.png">    </p:cNvPr>
          <p:cNvPicPr>
            <a:picLocks noChangeAspect="1"/>
          </p:cNvPicPr>
          <p:nvPr/>
        </p:nvPicPr>
        <p:blipFill>
          <a:blip r:embed="rId2"/>
          <a:stretch>
            <a:fillRect/>
          </a:stretch>
        </p:blipFill>
        <p:spPr>
          <a:xfrm>
            <a:off x="10897962" y="2324100"/>
            <a:ext cx="9881835" cy="9880600"/>
          </a:xfrm>
          <a:prstGeom prst="rect">
            <a:avLst/>
          </a:prstGeom>
        </p:spPr>
      </p:pic>
      <p:pic>
        <p:nvPicPr>
          <p:cNvPr id="4" name="Image 2" descr="preencoded.png">    </p:cNvPr>
          <p:cNvPicPr>
            <a:picLocks noChangeAspect="1"/>
          </p:cNvPicPr>
          <p:nvPr/>
        </p:nvPicPr>
        <p:blipFill>
          <a:blip r:embed="rId3"/>
          <a:stretch>
            <a:fillRect/>
          </a:stretch>
        </p:blipFill>
        <p:spPr>
          <a:xfrm>
            <a:off x="20966190" y="205637"/>
            <a:ext cx="2796042" cy="2795699"/>
          </a:xfrm>
          <a:prstGeom prst="rect">
            <a:avLst/>
          </a:prstGeom>
        </p:spPr>
      </p:pic>
      <p:pic>
        <p:nvPicPr>
          <p:cNvPr id="5" name="Image 3" descr="preencoded.png">    </p:cNvPr>
          <p:cNvPicPr>
            <a:picLocks noChangeAspect="1"/>
          </p:cNvPicPr>
          <p:nvPr/>
        </p:nvPicPr>
        <p:blipFill>
          <a:blip r:embed="rId4"/>
          <a:stretch>
            <a:fillRect/>
          </a:stretch>
        </p:blipFill>
        <p:spPr>
          <a:xfrm>
            <a:off x="5575997" y="10896600"/>
            <a:ext cx="6172972" cy="2108200"/>
          </a:xfrm>
          <a:prstGeom prst="rect">
            <a:avLst/>
          </a:prstGeom>
        </p:spPr>
      </p:pic>
      <p:pic>
        <p:nvPicPr>
          <p:cNvPr id="6" name="Image 4" descr="preencoded.png">    </p:cNvPr>
          <p:cNvPicPr>
            <a:picLocks noChangeAspect="1"/>
          </p:cNvPicPr>
          <p:nvPr/>
        </p:nvPicPr>
        <p:blipFill>
          <a:blip r:embed="rId5"/>
          <a:stretch>
            <a:fillRect/>
          </a:stretch>
        </p:blipFill>
        <p:spPr>
          <a:xfrm>
            <a:off x="21241076" y="11658997"/>
            <a:ext cx="693880" cy="693787"/>
          </a:xfrm>
          <a:prstGeom prst="rect">
            <a:avLst/>
          </a:prstGeom>
        </p:spPr>
      </p:pic>
      <p:pic>
        <p:nvPicPr>
          <p:cNvPr id="7" name="Image 5" descr="preencoded.png">    </p:cNvPr>
          <p:cNvPicPr>
            <a:picLocks noChangeAspect="1"/>
          </p:cNvPicPr>
          <p:nvPr/>
        </p:nvPicPr>
        <p:blipFill>
          <a:blip r:embed="rId6"/>
          <a:stretch>
            <a:fillRect/>
          </a:stretch>
        </p:blipFill>
        <p:spPr>
          <a:xfrm>
            <a:off x="19440933" y="12280950"/>
            <a:ext cx="461915" cy="461851"/>
          </a:xfrm>
          <a:prstGeom prst="rect">
            <a:avLst/>
          </a:prstGeom>
        </p:spPr>
      </p:pic>
      <p:pic>
        <p:nvPicPr>
          <p:cNvPr id="8" name="Image 6" descr="preencoded.png">    </p:cNvPr>
          <p:cNvPicPr>
            <a:picLocks noChangeAspect="1"/>
          </p:cNvPicPr>
          <p:nvPr/>
        </p:nvPicPr>
        <p:blipFill>
          <a:blip r:embed="rId7"/>
          <a:stretch>
            <a:fillRect/>
          </a:stretch>
        </p:blipFill>
        <p:spPr>
          <a:xfrm>
            <a:off x="17070934" y="9804400"/>
            <a:ext cx="7316114" cy="609600"/>
          </a:xfrm>
          <a:prstGeom prst="rect">
            <a:avLst/>
          </a:prstGeom>
        </p:spPr>
      </p:pic>
      <p:pic>
        <p:nvPicPr>
          <p:cNvPr id="9" name="Image 7" descr="preencoded.png">    </p:cNvPr>
          <p:cNvPicPr>
            <a:picLocks noChangeAspect="1"/>
          </p:cNvPicPr>
          <p:nvPr/>
        </p:nvPicPr>
        <p:blipFill>
          <a:blip r:embed="rId8"/>
          <a:stretch>
            <a:fillRect/>
          </a:stretch>
        </p:blipFill>
        <p:spPr>
          <a:xfrm>
            <a:off x="11964895" y="3073400"/>
            <a:ext cx="5741118" cy="609600"/>
          </a:xfrm>
          <a:prstGeom prst="rect">
            <a:avLst/>
          </a:prstGeom>
        </p:spPr>
      </p:pic>
      <p:pic>
        <p:nvPicPr>
          <p:cNvPr id="10" name="Image 8" descr="preencoded.png">    </p:cNvPr>
          <p:cNvPicPr>
            <a:picLocks noChangeAspect="1"/>
          </p:cNvPicPr>
          <p:nvPr/>
        </p:nvPicPr>
        <p:blipFill>
          <a:blip r:embed="rId9"/>
          <a:stretch>
            <a:fillRect/>
          </a:stretch>
        </p:blipFill>
        <p:spPr>
          <a:xfrm>
            <a:off x="0" y="8991600"/>
            <a:ext cx="2489511" cy="2844800"/>
          </a:xfrm>
          <a:prstGeom prst="rect">
            <a:avLst/>
          </a:prstGeom>
        </p:spPr>
      </p:pic>
      <p:pic>
        <p:nvPicPr>
          <p:cNvPr id="11" name="Image 9" descr="preencoded.png">    </p:cNvPr>
          <p:cNvPicPr>
            <a:picLocks noChangeAspect="1"/>
          </p:cNvPicPr>
          <p:nvPr/>
        </p:nvPicPr>
        <p:blipFill>
          <a:blip r:embed="rId10"/>
          <a:stretch>
            <a:fillRect/>
          </a:stretch>
        </p:blipFill>
        <p:spPr>
          <a:xfrm>
            <a:off x="3594106" y="12128054"/>
            <a:ext cx="877296" cy="889893"/>
          </a:xfrm>
          <a:prstGeom prst="rect">
            <a:avLst/>
          </a:prstGeom>
        </p:spPr>
      </p:pic>
      <p:pic>
        <p:nvPicPr>
          <p:cNvPr id="12" name="Image 10" descr="preencoded.png">    </p:cNvPr>
          <p:cNvPicPr>
            <a:picLocks noChangeAspect="1"/>
          </p:cNvPicPr>
          <p:nvPr/>
        </p:nvPicPr>
        <p:blipFill>
          <a:blip r:embed="rId11"/>
          <a:stretch>
            <a:fillRect/>
          </a:stretch>
        </p:blipFill>
        <p:spPr>
          <a:xfrm>
            <a:off x="19661614" y="710754"/>
            <a:ext cx="674071" cy="673993"/>
          </a:xfrm>
          <a:prstGeom prst="rect">
            <a:avLst/>
          </a:prstGeom>
        </p:spPr>
      </p:pic>
      <p:pic>
        <p:nvPicPr>
          <p:cNvPr id="13" name="Image 11" descr="preencoded.png">    </p:cNvPr>
          <p:cNvPicPr>
            <a:picLocks noChangeAspect="1"/>
          </p:cNvPicPr>
          <p:nvPr/>
        </p:nvPicPr>
        <p:blipFill>
          <a:blip r:embed="rId12"/>
          <a:stretch>
            <a:fillRect/>
          </a:stretch>
        </p:blipFill>
        <p:spPr>
          <a:xfrm>
            <a:off x="3124591" y="0"/>
            <a:ext cx="50806" cy="5029200"/>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preencoded.png">    </p:cNvPr>
          <p:cNvPicPr>
            <a:picLocks noChangeAspect="1"/>
          </p:cNvPicPr>
          <p:nvPr/>
        </p:nvPicPr>
        <p:blipFill>
          <a:blip r:embed="rId13"/>
          <a:stretch>
            <a:fillRect/>
          </a:stretch>
        </p:blipFill>
        <p:spPr>
          <a:xfrm>
            <a:off x="23523340" y="10820400"/>
            <a:ext cx="711289" cy="2590800"/>
          </a:xfrm>
          <a:prstGeom prst="rect">
            <a:avLst/>
          </a:prstGeom>
        </p:spPr>
      </p:pic>
      <p:pic>
        <p:nvPicPr>
          <p:cNvPr id="16" name="Image 13" descr="preencoded.png">    </p:cNvPr>
          <p:cNvPicPr>
            <a:picLocks noChangeAspect="1"/>
          </p:cNvPicPr>
          <p:nvPr/>
        </p:nvPicPr>
        <p:blipFill>
          <a:blip r:embed="rId14"/>
          <a:stretch>
            <a:fillRect/>
          </a:stretch>
        </p:blipFill>
        <p:spPr>
          <a:xfrm>
            <a:off x="863708" y="1316515"/>
            <a:ext cx="6068311" cy="4556472"/>
          </a:xfrm>
          <a:prstGeom prst="rect">
            <a:avLst/>
          </a:prstGeom>
        </p:spPr>
      </p:pic>
      <p:sp>
        <p:nvSpPr>
          <p:cNvPr id="17" name="Shape 1"/>
          <p:cNvSpPr/>
          <p:nvPr/>
        </p:nvSpPr>
        <p:spPr>
          <a:xfrm>
            <a:off x="5842730" y="4699000"/>
            <a:ext cx="13603400" cy="4927600"/>
          </a:xfrm>
          <a:prstGeom prst="rect">
            <a:avLst/>
          </a:prstGeom>
          <a:noFill/>
          <a:ln/>
        </p:spPr>
      </p:sp>
      <p:sp>
        <p:nvSpPr>
          <p:cNvPr id="18" name="Text 2"/>
          <p:cNvSpPr/>
          <p:nvPr/>
        </p:nvSpPr>
        <p:spPr>
          <a:xfrm>
            <a:off x="5842730" y="4699000"/>
            <a:ext cx="13806626" cy="4318000"/>
          </a:xfrm>
          <a:prstGeom prst="rect">
            <a:avLst/>
          </a:prstGeom>
          <a:noFill/>
          <a:ln/>
        </p:spPr>
        <p:txBody>
          <a:bodyPr wrap="square" lIns="0" tIns="0" rIns="0" bIns="0" rtlCol="0" anchor="t"/>
          <a:lstStyle/>
          <a:p>
            <a:pPr algn="l"/>
            <a:r>
              <a:rPr lang="en-US" sz="4800" dirty="0">
                <a:solidFill>
                  <a:srgbClr val="0E0E0E">
                    <a:alpha val="100000"/>
                  </a:srgbClr>
                </a:solidFill>
                <a:latin typeface="Comfortaa Bold" pitchFamily="34" charset="0"/>
                <a:ea typeface="Comfortaa Bold" pitchFamily="34" charset="-122"/>
                <a:cs typeface="Comfortaa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9" name="Text 3"/>
          <p:cNvSpPr/>
          <p:nvPr/>
        </p:nvSpPr>
        <p:spPr>
          <a:xfrm>
            <a:off x="15000575" y="9118600"/>
            <a:ext cx="4597975" cy="660400"/>
          </a:xfrm>
          <a:prstGeom prst="rect">
            <a:avLst/>
          </a:prstGeom>
          <a:noFill/>
          <a:ln/>
        </p:spPr>
        <p:txBody>
          <a:bodyPr wrap="square" lIns="0" tIns="0" rIns="0" bIns="0" rtlCol="0" anchor="t"/>
          <a:lstStyle/>
          <a:p>
            <a:pPr algn="l"/>
            <a:r>
              <a:rPr lang="en-US" sz="3600" dirty="0">
                <a:solidFill>
                  <a:srgbClr val="0E0E0E">
                    <a:alpha val="100000"/>
                  </a:srgbClr>
                </a:solidFill>
                <a:latin typeface="Comfortaa Bold" pitchFamily="34" charset="0"/>
                <a:ea typeface="Comfortaa Bold" pitchFamily="34" charset="-122"/>
                <a:cs typeface="Comfortaa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211651" y="11315700"/>
            <a:ext cx="2400600" cy="2400300"/>
          </a:xfrm>
          <a:prstGeom prst="rect">
            <a:avLst/>
          </a:prstGeom>
        </p:spPr>
      </p:pic>
      <p:pic>
        <p:nvPicPr>
          <p:cNvPr id="3" name="Image 1" descr="preencoded.png">    </p:cNvPr>
          <p:cNvPicPr>
            <a:picLocks noChangeAspect="1"/>
          </p:cNvPicPr>
          <p:nvPr/>
        </p:nvPicPr>
        <p:blipFill>
          <a:blip r:embed="rId2"/>
          <a:stretch>
            <a:fillRect/>
          </a:stretch>
        </p:blipFill>
        <p:spPr>
          <a:xfrm>
            <a:off x="21770521" y="9258300"/>
            <a:ext cx="1943343" cy="1943100"/>
          </a:xfrm>
          <a:prstGeom prst="rect">
            <a:avLst/>
          </a:prstGeom>
        </p:spPr>
      </p:pic>
      <p:pic>
        <p:nvPicPr>
          <p:cNvPr id="4" name="Image 2" descr="preencoded.png">    </p:cNvPr>
          <p:cNvPicPr>
            <a:picLocks noChangeAspect="1"/>
          </p:cNvPicPr>
          <p:nvPr/>
        </p:nvPicPr>
        <p:blipFill>
          <a:blip r:embed="rId3"/>
          <a:stretch>
            <a:fillRect/>
          </a:stretch>
        </p:blipFill>
        <p:spPr>
          <a:xfrm>
            <a:off x="18087061" y="10452100"/>
            <a:ext cx="3048381" cy="3048000"/>
          </a:xfrm>
          <a:prstGeom prst="rect">
            <a:avLst/>
          </a:prstGeom>
        </p:spPr>
      </p:pic>
      <p:pic>
        <p:nvPicPr>
          <p:cNvPr id="5" name="Image 3" descr="preencoded.png">    </p:cNvPr>
          <p:cNvPicPr>
            <a:picLocks noChangeAspect="1"/>
          </p:cNvPicPr>
          <p:nvPr/>
        </p:nvPicPr>
        <p:blipFill>
          <a:blip r:embed="rId4"/>
          <a:stretch>
            <a:fillRect/>
          </a:stretch>
        </p:blipFill>
        <p:spPr>
          <a:xfrm>
            <a:off x="0" y="825500"/>
            <a:ext cx="4026403" cy="5918200"/>
          </a:xfrm>
          <a:prstGeom prst="rect">
            <a:avLst/>
          </a:prstGeom>
        </p:spPr>
      </p:pic>
      <p:pic>
        <p:nvPicPr>
          <p:cNvPr id="6" name="Image 4" descr="preencoded.png">    </p:cNvPr>
          <p:cNvPicPr>
            <a:picLocks noChangeAspect="1"/>
          </p:cNvPicPr>
          <p:nvPr/>
        </p:nvPicPr>
        <p:blipFill>
          <a:blip r:embed="rId5"/>
          <a:stretch>
            <a:fillRect/>
          </a:stretch>
        </p:blipFill>
        <p:spPr>
          <a:xfrm>
            <a:off x="0" y="1739900"/>
            <a:ext cx="2184673" cy="4076700"/>
          </a:xfrm>
          <a:prstGeom prst="rect">
            <a:avLst/>
          </a:prstGeom>
        </p:spPr>
      </p:pic>
      <p:pic>
        <p:nvPicPr>
          <p:cNvPr id="7" name="Image 5" descr="preencoded.png">    </p:cNvPr>
          <p:cNvPicPr>
            <a:picLocks noChangeAspect="1"/>
          </p:cNvPicPr>
          <p:nvPr/>
        </p:nvPicPr>
        <p:blipFill>
          <a:blip r:embed="rId6"/>
          <a:stretch>
            <a:fillRect/>
          </a:stretch>
        </p:blipFill>
        <p:spPr>
          <a:xfrm>
            <a:off x="16270734" y="5727700"/>
            <a:ext cx="7049381" cy="6400800"/>
          </a:xfrm>
          <a:prstGeom prst="rect">
            <a:avLst/>
          </a:prstGeom>
        </p:spPr>
      </p:pic>
      <p:pic>
        <p:nvPicPr>
          <p:cNvPr id="8" name="Image 6" descr="preencoded.png">    </p:cNvPr>
          <p:cNvPicPr>
            <a:picLocks noChangeAspect="1"/>
          </p:cNvPicPr>
          <p:nvPr/>
        </p:nvPicPr>
        <p:blipFill>
          <a:blip r:embed="rId7"/>
          <a:stretch>
            <a:fillRect/>
          </a:stretch>
        </p:blipFill>
        <p:spPr>
          <a:xfrm>
            <a:off x="889111" y="5727700"/>
            <a:ext cx="14835454" cy="64008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1079635" y="2247900"/>
            <a:ext cx="7049381" cy="2819400"/>
          </a:xfrm>
          <a:prstGeom prst="rect">
            <a:avLst/>
          </a:prstGeom>
          <a:noFill/>
          <a:ln/>
        </p:spPr>
      </p:sp>
      <p:sp>
        <p:nvSpPr>
          <p:cNvPr id="12" name="Shape 2"/>
          <p:cNvSpPr/>
          <p:nvPr/>
        </p:nvSpPr>
        <p:spPr>
          <a:xfrm>
            <a:off x="1079635" y="2247900"/>
            <a:ext cx="7049381" cy="1295400"/>
          </a:xfrm>
          <a:prstGeom prst="rect">
            <a:avLst/>
          </a:prstGeom>
          <a:solidFill>
            <a:srgbClr val="FFFFFF">
              <a:alpha val="100000"/>
            </a:srgbClr>
          </a:solidFill>
          <a:ln w="50800">
            <a:solidFill>
              <a:srgbClr val="272727"/>
            </a:solidFill>
            <a:prstDash val="solid"/>
          </a:ln>
        </p:spPr>
      </p:sp>
      <p:sp>
        <p:nvSpPr>
          <p:cNvPr id="13" name="Text 3"/>
          <p:cNvSpPr/>
          <p:nvPr/>
        </p:nvSpPr>
        <p:spPr>
          <a:xfrm>
            <a:off x="1841730" y="2552700"/>
            <a:ext cx="5093337" cy="8890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Comfortaa Bold" pitchFamily="34" charset="0"/>
                <a:ea typeface="Comfortaa Bold" pitchFamily="34" charset="-122"/>
                <a:cs typeface="Comfortaa Bold" pitchFamily="34" charset="-120"/>
              </a:rPr>
              <a:t>Dragon Taming </a:t>
            </a:r>
            <a:endParaRPr lang="en-US" sz="4800" dirty="0"/>
          </a:p>
        </p:txBody>
      </p:sp>
      <p:sp>
        <p:nvSpPr>
          <p:cNvPr id="14" name="Text 4"/>
          <p:cNvSpPr/>
          <p:nvPr/>
        </p:nvSpPr>
        <p:spPr>
          <a:xfrm>
            <a:off x="1079635" y="3848100"/>
            <a:ext cx="718486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5" name="Shape 5"/>
          <p:cNvSpPr/>
          <p:nvPr/>
        </p:nvSpPr>
        <p:spPr>
          <a:xfrm>
            <a:off x="8675184" y="2247900"/>
            <a:ext cx="7049381" cy="3429000"/>
          </a:xfrm>
          <a:prstGeom prst="rect">
            <a:avLst/>
          </a:prstGeom>
          <a:noFill/>
          <a:ln/>
        </p:spPr>
      </p:sp>
      <p:sp>
        <p:nvSpPr>
          <p:cNvPr id="16" name="Shape 6"/>
          <p:cNvSpPr/>
          <p:nvPr/>
        </p:nvSpPr>
        <p:spPr>
          <a:xfrm>
            <a:off x="8675184" y="2247900"/>
            <a:ext cx="7049381" cy="1295400"/>
          </a:xfrm>
          <a:prstGeom prst="rect">
            <a:avLst/>
          </a:prstGeom>
          <a:solidFill>
            <a:srgbClr val="FFFFFF">
              <a:alpha val="100000"/>
            </a:srgbClr>
          </a:solidFill>
          <a:ln w="50800">
            <a:solidFill>
              <a:srgbClr val="272727"/>
            </a:solidFill>
            <a:prstDash val="solid"/>
          </a:ln>
        </p:spPr>
      </p:sp>
      <p:sp>
        <p:nvSpPr>
          <p:cNvPr id="17" name="Text 7"/>
          <p:cNvSpPr/>
          <p:nvPr/>
        </p:nvSpPr>
        <p:spPr>
          <a:xfrm>
            <a:off x="9437280" y="2552700"/>
            <a:ext cx="6147568" cy="8890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Comfortaa Bold" pitchFamily="34" charset="0"/>
                <a:ea typeface="Comfortaa Bold" pitchFamily="34" charset="-122"/>
                <a:cs typeface="Comfortaa Bold" pitchFamily="34" charset="-120"/>
              </a:rPr>
              <a:t>The Art of Unicorn</a:t>
            </a:r>
            <a:endParaRPr lang="en-US" sz="4800" dirty="0"/>
          </a:p>
        </p:txBody>
      </p:sp>
      <p:sp>
        <p:nvSpPr>
          <p:cNvPr id="18" name="Text 8"/>
          <p:cNvSpPr/>
          <p:nvPr/>
        </p:nvSpPr>
        <p:spPr>
          <a:xfrm>
            <a:off x="8675184" y="3848100"/>
            <a:ext cx="7184865"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
        <p:nvSpPr>
          <p:cNvPr id="19" name="Shape 9"/>
          <p:cNvSpPr/>
          <p:nvPr/>
        </p:nvSpPr>
        <p:spPr>
          <a:xfrm>
            <a:off x="16270734" y="2247900"/>
            <a:ext cx="7049381" cy="2819400"/>
          </a:xfrm>
          <a:prstGeom prst="rect">
            <a:avLst/>
          </a:prstGeom>
          <a:noFill/>
          <a:ln/>
        </p:spPr>
      </p:sp>
      <p:sp>
        <p:nvSpPr>
          <p:cNvPr id="20" name="Shape 10"/>
          <p:cNvSpPr/>
          <p:nvPr/>
        </p:nvSpPr>
        <p:spPr>
          <a:xfrm>
            <a:off x="16270734" y="2247900"/>
            <a:ext cx="7049381" cy="1295400"/>
          </a:xfrm>
          <a:prstGeom prst="rect">
            <a:avLst/>
          </a:prstGeom>
          <a:solidFill>
            <a:srgbClr val="FFFFFF">
              <a:alpha val="100000"/>
            </a:srgbClr>
          </a:solidFill>
          <a:ln w="50800">
            <a:solidFill>
              <a:srgbClr val="272727"/>
            </a:solidFill>
            <a:prstDash val="solid"/>
          </a:ln>
        </p:spPr>
      </p:sp>
      <p:sp>
        <p:nvSpPr>
          <p:cNvPr id="21" name="Text 11"/>
          <p:cNvSpPr/>
          <p:nvPr/>
        </p:nvSpPr>
        <p:spPr>
          <a:xfrm>
            <a:off x="17032829" y="2552700"/>
            <a:ext cx="5093337" cy="889000"/>
          </a:xfrm>
          <a:prstGeom prst="rect">
            <a:avLst/>
          </a:prstGeom>
          <a:noFill/>
          <a:ln/>
        </p:spPr>
        <p:txBody>
          <a:bodyPr wrap="square" lIns="0" tIns="0" rIns="0" bIns="0" rtlCol="0" anchor="t"/>
          <a:lstStyle/>
          <a:p>
            <a:pPr algn="l"/>
            <a:r>
              <a:rPr lang="en-US" sz="4800" dirty="0">
                <a:ln w="50800">
                  <a:solidFill>
                    <a:srgbClr val="272727"/>
                  </a:solidFill>
                </a:ln>
                <a:solidFill>
                  <a:srgbClr val="0E0E0E">
                    <a:alpha val="100000"/>
                  </a:srgbClr>
                </a:solidFill>
                <a:latin typeface="Comfortaa Bold" pitchFamily="34" charset="0"/>
                <a:ea typeface="Comfortaa Bold" pitchFamily="34" charset="-122"/>
                <a:cs typeface="Comfortaa Bold" pitchFamily="34" charset="-120"/>
              </a:rPr>
              <a:t>Dragon Taming </a:t>
            </a:r>
            <a:endParaRPr lang="en-US" sz="4800" dirty="0"/>
          </a:p>
        </p:txBody>
      </p:sp>
      <p:sp>
        <p:nvSpPr>
          <p:cNvPr id="22" name="Text 12"/>
          <p:cNvSpPr/>
          <p:nvPr/>
        </p:nvSpPr>
        <p:spPr>
          <a:xfrm>
            <a:off x="16270734" y="3848100"/>
            <a:ext cx="718486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98587" y="0"/>
            <a:ext cx="3784031" cy="3783124"/>
          </a:xfrm>
          <a:prstGeom prst="rect">
            <a:avLst/>
          </a:prstGeom>
        </p:spPr>
      </p:pic>
      <p:pic>
        <p:nvPicPr>
          <p:cNvPr id="3" name="Image 1" descr="preencoded.png">    </p:cNvPr>
          <p:cNvPicPr>
            <a:picLocks noChangeAspect="1"/>
          </p:cNvPicPr>
          <p:nvPr/>
        </p:nvPicPr>
        <p:blipFill>
          <a:blip r:embed="rId2"/>
          <a:stretch>
            <a:fillRect/>
          </a:stretch>
        </p:blipFill>
        <p:spPr>
          <a:xfrm>
            <a:off x="15381622" y="9194800"/>
            <a:ext cx="9005426" cy="4521200"/>
          </a:xfrm>
          <a:prstGeom prst="rect">
            <a:avLst/>
          </a:prstGeom>
        </p:spPr>
      </p:pic>
      <p:pic>
        <p:nvPicPr>
          <p:cNvPr id="4" name="Image 2" descr="preencoded.png">    </p:cNvPr>
          <p:cNvPicPr>
            <a:picLocks noChangeAspect="1"/>
          </p:cNvPicPr>
          <p:nvPr/>
        </p:nvPicPr>
        <p:blipFill>
          <a:blip r:embed="rId3"/>
          <a:stretch>
            <a:fillRect/>
          </a:stretch>
        </p:blipFill>
        <p:spPr>
          <a:xfrm>
            <a:off x="18442705" y="11264900"/>
            <a:ext cx="4890111" cy="2451100"/>
          </a:xfrm>
          <a:prstGeom prst="rect">
            <a:avLst/>
          </a:prstGeom>
        </p:spPr>
      </p:pic>
      <p:pic>
        <p:nvPicPr>
          <p:cNvPr id="5" name="Image 3" descr="preencoded.png">    </p:cNvPr>
          <p:cNvPicPr>
            <a:picLocks noChangeAspect="1"/>
          </p:cNvPicPr>
          <p:nvPr/>
        </p:nvPicPr>
        <p:blipFill>
          <a:blip r:embed="rId4"/>
          <a:stretch>
            <a:fillRect/>
          </a:stretch>
        </p:blipFill>
        <p:spPr>
          <a:xfrm>
            <a:off x="16575572" y="10071100"/>
            <a:ext cx="7290711" cy="3644900"/>
          </a:xfrm>
          <a:prstGeom prst="rect">
            <a:avLst/>
          </a:prstGeom>
        </p:spPr>
      </p:pic>
      <p:sp>
        <p:nvSpPr>
          <p:cNvPr id="6" name="Shape 0"/>
          <p:cNvSpPr/>
          <p:nvPr/>
        </p:nvSpPr>
        <p:spPr>
          <a:xfrm>
            <a:off x="2349794" y="1092200"/>
            <a:ext cx="19700162" cy="1739900"/>
          </a:xfrm>
          <a:prstGeom prst="roundRect">
            <a:avLst>
              <a:gd name="adj" fmla="val 17343"/>
            </a:avLst>
          </a:prstGeom>
          <a:solidFill>
            <a:srgbClr val="FFFFFF">
              <a:alpha val="100000"/>
            </a:srgbClr>
          </a:solidFill>
          <a:ln w="50800">
            <a:solidFill>
              <a:srgbClr val="272727"/>
            </a:solidFill>
            <a:prstDash val="solid"/>
          </a:ln>
        </p:spPr>
      </p:sp>
      <p:sp>
        <p:nvSpPr>
          <p:cNvPr id="7" name="Text 1"/>
          <p:cNvSpPr/>
          <p:nvPr/>
        </p:nvSpPr>
        <p:spPr>
          <a:xfrm>
            <a:off x="3111889" y="1397000"/>
            <a:ext cx="18514681" cy="1468967"/>
          </a:xfrm>
          <a:prstGeom prst="rect">
            <a:avLst/>
          </a:prstGeom>
          <a:noFill/>
          <a:ln/>
        </p:spPr>
        <p:txBody>
          <a:bodyPr wrap="square" lIns="0" tIns="0" rIns="0" bIns="0" rtlCol="0" anchor="t"/>
          <a:lstStyle/>
          <a:p>
            <a:pPr algn="l"/>
            <a:r>
              <a:rPr lang="en-US" sz="8000" dirty="0">
                <a:solidFill>
                  <a:srgbClr val="252E5B">
                    <a:alpha val="100000"/>
                  </a:srgbClr>
                </a:solidFill>
                <a:latin typeface="Comfortaa Bold" pitchFamily="34" charset="0"/>
                <a:ea typeface="Comfortaa Bold" pitchFamily="34" charset="-122"/>
                <a:cs typeface="Comfortaa Bold" pitchFamily="34" charset="-120"/>
              </a:rPr>
              <a:t>The Magic of Dragons: A Research</a:t>
            </a:r>
            <a:endParaRPr lang="en-US" sz="8000" dirty="0"/>
          </a:p>
        </p:txBody>
      </p:sp>
      <p:sp>
        <p:nvSpPr>
          <p:cNvPr id="8" name="Shape 2"/>
          <p:cNvSpPr/>
          <p:nvPr/>
        </p:nvSpPr>
        <p:spPr>
          <a:xfrm>
            <a:off x="14200375" y="4406900"/>
            <a:ext cx="8205226" cy="8204200"/>
          </a:xfrm>
          <a:prstGeom prst="rect">
            <a:avLst/>
          </a:prstGeom>
          <a:noFill/>
          <a:ln/>
        </p:spPr>
      </p:sp>
      <p:sp>
        <p:nvSpPr>
          <p:cNvPr id="9" name="Shape 3"/>
          <p:cNvSpPr/>
          <p:nvPr/>
        </p:nvSpPr>
        <p:spPr>
          <a:xfrm>
            <a:off x="14200375" y="4406900"/>
            <a:ext cx="8205226" cy="8204200"/>
          </a:xfrm>
          <a:prstGeom prst="ellipse">
            <a:avLst/>
          </a:prstGeom>
          <a:solidFill>
            <a:srgbClr val="4197E1">
              <a:alpha val="100000"/>
            </a:srgbClr>
          </a:solidFill>
          <a:ln w="50800">
            <a:solidFill>
              <a:srgbClr val="272727"/>
            </a:solidFill>
            <a:prstDash val="solid"/>
          </a:ln>
        </p:spPr>
      </p:sp>
      <p:sp>
        <p:nvSpPr>
          <p:cNvPr id="10" name="Shape 4"/>
          <p:cNvSpPr/>
          <p:nvPr/>
        </p:nvSpPr>
        <p:spPr>
          <a:xfrm>
            <a:off x="15229203" y="6299200"/>
            <a:ext cx="6160270" cy="6159500"/>
          </a:xfrm>
          <a:prstGeom prst="ellipse">
            <a:avLst/>
          </a:prstGeom>
          <a:solidFill>
            <a:srgbClr val="82C5F8">
              <a:alpha val="100000"/>
            </a:srgbClr>
          </a:solidFill>
          <a:ln w="50800">
            <a:solidFill>
              <a:srgbClr val="272727"/>
            </a:solidFill>
            <a:prstDash val="solid"/>
          </a:ln>
        </p:spPr>
      </p:sp>
      <p:sp>
        <p:nvSpPr>
          <p:cNvPr id="11" name="Shape 5"/>
          <p:cNvSpPr/>
          <p:nvPr/>
        </p:nvSpPr>
        <p:spPr>
          <a:xfrm>
            <a:off x="16258032" y="8178800"/>
            <a:ext cx="4089911" cy="4089400"/>
          </a:xfrm>
          <a:prstGeom prst="ellipse">
            <a:avLst/>
          </a:prstGeom>
          <a:solidFill>
            <a:srgbClr val="FFFFFF">
              <a:alpha val="100000"/>
            </a:srgbClr>
          </a:solidFill>
          <a:ln w="50800">
            <a:solidFill>
              <a:srgbClr val="272727"/>
            </a:solidFill>
            <a:prstDash val="solid"/>
          </a:ln>
        </p:spPr>
      </p:sp>
      <p:sp>
        <p:nvSpPr>
          <p:cNvPr id="12" name="Text 6"/>
          <p:cNvSpPr/>
          <p:nvPr/>
        </p:nvSpPr>
        <p:spPr>
          <a:xfrm>
            <a:off x="17477384" y="4965700"/>
            <a:ext cx="1638505" cy="889000"/>
          </a:xfrm>
          <a:prstGeom prst="rect">
            <a:avLst/>
          </a:prstGeom>
          <a:noFill/>
          <a:ln/>
        </p:spPr>
        <p:txBody>
          <a:bodyPr wrap="square" lIns="0" tIns="0" rIns="0" bIns="0" rtlCol="0" anchor="ctr"/>
          <a:lstStyle/>
          <a:p>
            <a:pPr algn="ctr"/>
            <a:r>
              <a:rPr lang="en-US" sz="4800" dirty="0">
                <a:solidFill>
                  <a:srgbClr val="272727">
                    <a:alpha val="100000"/>
                  </a:srgbClr>
                </a:solidFill>
                <a:latin typeface="Comfortaa Bold" pitchFamily="34" charset="0"/>
                <a:ea typeface="Comfortaa Bold" pitchFamily="34" charset="-122"/>
                <a:cs typeface="Comfortaa Bold" pitchFamily="34" charset="-120"/>
              </a:rPr>
              <a:t>6.7M</a:t>
            </a:r>
            <a:endParaRPr lang="en-US" sz="4800" dirty="0"/>
          </a:p>
        </p:txBody>
      </p:sp>
      <p:sp>
        <p:nvSpPr>
          <p:cNvPr id="13" name="Text 7"/>
          <p:cNvSpPr/>
          <p:nvPr/>
        </p:nvSpPr>
        <p:spPr>
          <a:xfrm>
            <a:off x="17464683" y="9779000"/>
            <a:ext cx="1676610" cy="889000"/>
          </a:xfrm>
          <a:prstGeom prst="rect">
            <a:avLst/>
          </a:prstGeom>
          <a:noFill/>
          <a:ln/>
        </p:spPr>
        <p:txBody>
          <a:bodyPr wrap="square" lIns="0" tIns="0" rIns="0" bIns="0" rtlCol="0" anchor="ctr"/>
          <a:lstStyle/>
          <a:p>
            <a:pPr algn="ctr"/>
            <a:r>
              <a:rPr lang="en-US" sz="4800" dirty="0">
                <a:solidFill>
                  <a:srgbClr val="272727">
                    <a:alpha val="100000"/>
                  </a:srgbClr>
                </a:solidFill>
                <a:latin typeface="Comfortaa Bold" pitchFamily="34" charset="0"/>
                <a:ea typeface="Comfortaa Bold" pitchFamily="34" charset="-122"/>
                <a:cs typeface="Comfortaa Bold" pitchFamily="34" charset="-120"/>
              </a:rPr>
              <a:t>2.3M</a:t>
            </a:r>
            <a:endParaRPr lang="en-US" sz="4800" dirty="0"/>
          </a:p>
        </p:txBody>
      </p:sp>
      <p:sp>
        <p:nvSpPr>
          <p:cNvPr id="14" name="Text 8"/>
          <p:cNvSpPr/>
          <p:nvPr/>
        </p:nvSpPr>
        <p:spPr>
          <a:xfrm>
            <a:off x="17426578" y="6845300"/>
            <a:ext cx="1752819" cy="889000"/>
          </a:xfrm>
          <a:prstGeom prst="rect">
            <a:avLst/>
          </a:prstGeom>
          <a:noFill/>
          <a:ln/>
        </p:spPr>
        <p:txBody>
          <a:bodyPr wrap="square" lIns="0" tIns="0" rIns="0" bIns="0" rtlCol="0" anchor="ctr"/>
          <a:lstStyle/>
          <a:p>
            <a:pPr algn="ctr"/>
            <a:r>
              <a:rPr lang="en-US" sz="4800" dirty="0">
                <a:solidFill>
                  <a:srgbClr val="272727">
                    <a:alpha val="100000"/>
                  </a:srgbClr>
                </a:solidFill>
                <a:latin typeface="Comfortaa Bold" pitchFamily="34" charset="0"/>
                <a:ea typeface="Comfortaa Bold" pitchFamily="34" charset="-122"/>
                <a:cs typeface="Comfortaa Bold" pitchFamily="34" charset="-120"/>
              </a:rPr>
              <a:t>4.4M</a:t>
            </a:r>
            <a:endParaRPr lang="en-US" sz="4800" dirty="0"/>
          </a:p>
        </p:txBody>
      </p:sp>
      <p:sp>
        <p:nvSpPr>
          <p:cNvPr id="15" name="Shape 9"/>
          <p:cNvSpPr/>
          <p:nvPr/>
        </p:nvSpPr>
        <p:spPr>
          <a:xfrm>
            <a:off x="23370921" y="10515600"/>
            <a:ext cx="1016127" cy="3200400"/>
          </a:xfrm>
          <a:prstGeom prst="rect">
            <a:avLst/>
          </a:prstGeom>
          <a:noFill/>
          <a:ln/>
        </p:spPr>
      </p:sp>
      <p:pic>
        <p:nvPicPr>
          <p:cNvPr id="16"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17" name="Shape 10"/>
          <p:cNvSpPr/>
          <p:nvPr/>
        </p:nvSpPr>
        <p:spPr>
          <a:xfrm>
            <a:off x="2349794" y="3594100"/>
            <a:ext cx="8459257" cy="2540000"/>
          </a:xfrm>
          <a:prstGeom prst="rect">
            <a:avLst/>
          </a:prstGeom>
          <a:noFill/>
          <a:ln/>
        </p:spPr>
      </p:sp>
      <p:pic>
        <p:nvPicPr>
          <p:cNvPr id="18" name="Image 5" descr="preencoded.png">    </p:cNvPr>
          <p:cNvPicPr>
            <a:picLocks noChangeAspect="1"/>
          </p:cNvPicPr>
          <p:nvPr/>
        </p:nvPicPr>
        <p:blipFill>
          <a:blip r:embed="rId6"/>
          <a:stretch>
            <a:fillRect/>
          </a:stretch>
        </p:blipFill>
        <p:spPr>
          <a:xfrm>
            <a:off x="2349794" y="3594100"/>
            <a:ext cx="1026270" cy="1016000"/>
          </a:xfrm>
          <a:prstGeom prst="rect">
            <a:avLst/>
          </a:prstGeom>
        </p:spPr>
      </p:pic>
      <p:sp>
        <p:nvSpPr>
          <p:cNvPr id="19" name="Shape 11"/>
          <p:cNvSpPr/>
          <p:nvPr/>
        </p:nvSpPr>
        <p:spPr>
          <a:xfrm>
            <a:off x="2349794" y="4914900"/>
            <a:ext cx="8459257" cy="1219200"/>
          </a:xfrm>
          <a:prstGeom prst="rect">
            <a:avLst/>
          </a:prstGeom>
          <a:noFill/>
          <a:ln/>
        </p:spPr>
      </p:sp>
      <p:sp>
        <p:nvSpPr>
          <p:cNvPr id="20" name="Text 12"/>
          <p:cNvSpPr/>
          <p:nvPr/>
        </p:nvSpPr>
        <p:spPr>
          <a:xfrm>
            <a:off x="2349794"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3"/>
          <p:cNvSpPr/>
          <p:nvPr/>
        </p:nvSpPr>
        <p:spPr>
          <a:xfrm>
            <a:off x="2349794" y="6946900"/>
            <a:ext cx="8459257" cy="2540000"/>
          </a:xfrm>
          <a:prstGeom prst="rect">
            <a:avLst/>
          </a:prstGeom>
          <a:noFill/>
          <a:ln/>
        </p:spPr>
      </p:sp>
      <p:pic>
        <p:nvPicPr>
          <p:cNvPr id="22" name="Image 6" descr="preencoded.png">    </p:cNvPr>
          <p:cNvPicPr>
            <a:picLocks noChangeAspect="1"/>
          </p:cNvPicPr>
          <p:nvPr/>
        </p:nvPicPr>
        <p:blipFill>
          <a:blip r:embed="rId7"/>
          <a:stretch>
            <a:fillRect/>
          </a:stretch>
        </p:blipFill>
        <p:spPr>
          <a:xfrm>
            <a:off x="2349794" y="6946900"/>
            <a:ext cx="947605" cy="1016000"/>
          </a:xfrm>
          <a:prstGeom prst="rect">
            <a:avLst/>
          </a:prstGeom>
        </p:spPr>
      </p:pic>
      <p:sp>
        <p:nvSpPr>
          <p:cNvPr id="23" name="Shape 14"/>
          <p:cNvSpPr/>
          <p:nvPr/>
        </p:nvSpPr>
        <p:spPr>
          <a:xfrm>
            <a:off x="2349794" y="8267700"/>
            <a:ext cx="8459257" cy="1219200"/>
          </a:xfrm>
          <a:prstGeom prst="rect">
            <a:avLst/>
          </a:prstGeom>
          <a:noFill/>
          <a:ln/>
        </p:spPr>
      </p:sp>
      <p:sp>
        <p:nvSpPr>
          <p:cNvPr id="24" name="Text 15"/>
          <p:cNvSpPr/>
          <p:nvPr/>
        </p:nvSpPr>
        <p:spPr>
          <a:xfrm>
            <a:off x="2349794"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5" name="Shape 16"/>
          <p:cNvSpPr/>
          <p:nvPr/>
        </p:nvSpPr>
        <p:spPr>
          <a:xfrm>
            <a:off x="2349794" y="10299700"/>
            <a:ext cx="8459257" cy="2540000"/>
          </a:xfrm>
          <a:prstGeom prst="rect">
            <a:avLst/>
          </a:prstGeom>
          <a:noFill/>
          <a:ln/>
        </p:spPr>
      </p:sp>
      <p:pic>
        <p:nvPicPr>
          <p:cNvPr id="26" name="Image 7" descr="preencoded.png">    </p:cNvPr>
          <p:cNvPicPr>
            <a:picLocks noChangeAspect="1"/>
          </p:cNvPicPr>
          <p:nvPr/>
        </p:nvPicPr>
        <p:blipFill>
          <a:blip r:embed="rId8"/>
          <a:stretch>
            <a:fillRect/>
          </a:stretch>
        </p:blipFill>
        <p:spPr>
          <a:xfrm>
            <a:off x="2349794" y="10299700"/>
            <a:ext cx="1073662" cy="1016000"/>
          </a:xfrm>
          <a:prstGeom prst="rect">
            <a:avLst/>
          </a:prstGeom>
        </p:spPr>
      </p:pic>
      <p:sp>
        <p:nvSpPr>
          <p:cNvPr id="27" name="Shape 17"/>
          <p:cNvSpPr/>
          <p:nvPr/>
        </p:nvSpPr>
        <p:spPr>
          <a:xfrm>
            <a:off x="2349794" y="11620500"/>
            <a:ext cx="8459257" cy="1219200"/>
          </a:xfrm>
          <a:prstGeom prst="rect">
            <a:avLst/>
          </a:prstGeom>
          <a:noFill/>
          <a:ln/>
        </p:spPr>
      </p:sp>
      <p:sp>
        <p:nvSpPr>
          <p:cNvPr id="28" name="Text 18"/>
          <p:cNvSpPr/>
          <p:nvPr/>
        </p:nvSpPr>
        <p:spPr>
          <a:xfrm>
            <a:off x="2349794"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2023-07-07T09:24:13Z</dcterms:created>
  <dcterms:modified xsi:type="dcterms:W3CDTF">2023-07-07T09:24:13Z</dcterms:modified>
</cp:coreProperties>
</file>