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3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40-476D-A593-8FED9DB8A9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40-476D-A593-8FED9DB8A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44559"/>
        <c:axId val="12945519"/>
      </c:areaChart>
      <c:dateAx>
        <c:axId val="12944559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5519"/>
        <c:crosses val="autoZero"/>
        <c:auto val="1"/>
        <c:lblOffset val="100"/>
        <c:baseTimeUnit val="months"/>
      </c:dateAx>
      <c:valAx>
        <c:axId val="129455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455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9903-132C-4B75-9370-95E9A48E3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9CA3AAD9-EA26-4B41-D5CC-C7858F56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Chart-Dominant Split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98F5D3C-68F1-6867-44BA-D4EAD29B7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2397097"/>
            <a:ext cx="5375970" cy="5647700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</a:t>
            </a: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6A4F34C3-917D-8E91-0B27-46896E7B294F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397097"/>
          <a:ext cx="11026775" cy="6818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7D34F6-82E7-FC27-0E92-80BB07CCB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913D83B0-0ED8-22A1-D844-4AB945ADE13F}"/>
              </a:ext>
            </a:extLst>
          </p:cNvPr>
          <p:cNvSpPr txBox="1">
            <a:spLocks/>
          </p:cNvSpPr>
          <p:nvPr/>
        </p:nvSpPr>
        <p:spPr>
          <a:xfrm>
            <a:off x="12197654" y="1889656"/>
            <a:ext cx="537597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CF0FB01-BA1E-0C88-5720-F3DE568A4510}"/>
              </a:ext>
            </a:extLst>
          </p:cNvPr>
          <p:cNvSpPr txBox="1">
            <a:spLocks/>
          </p:cNvSpPr>
          <p:nvPr/>
        </p:nvSpPr>
        <p:spPr>
          <a:xfrm>
            <a:off x="714374" y="1889656"/>
            <a:ext cx="10715625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1682068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7900</TotalTime>
  <Words>130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Chart-Dominant Split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296</cp:revision>
  <dcterms:created xsi:type="dcterms:W3CDTF">2006-08-16T00:00:00Z</dcterms:created>
  <dcterms:modified xsi:type="dcterms:W3CDTF">2025-10-06T09:03:28Z</dcterms:modified>
  <cp:category/>
  <dc:identifier>DAGkDf5R9EM</dc:identifier>
</cp:coreProperties>
</file>