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337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32</c:v>
                </c:pt>
                <c:pt idx="1">
                  <c:v>32</c:v>
                </c:pt>
                <c:pt idx="2">
                  <c:v>28</c:v>
                </c:pt>
                <c:pt idx="3">
                  <c:v>12</c:v>
                </c:pt>
                <c:pt idx="4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A40-476D-A593-8FED9DB8A9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numRef>
              <c:f>Sheet1!$A$2:$A$6</c:f>
              <c:numCache>
                <c:formatCode>m/d/yyyy</c:formatCode>
                <c:ptCount val="5"/>
                <c:pt idx="0">
                  <c:v>37377</c:v>
                </c:pt>
                <c:pt idx="1">
                  <c:v>37408</c:v>
                </c:pt>
                <c:pt idx="2">
                  <c:v>37438</c:v>
                </c:pt>
                <c:pt idx="3">
                  <c:v>37469</c:v>
                </c:pt>
                <c:pt idx="4">
                  <c:v>37500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21</c:v>
                </c:pt>
                <c:pt idx="4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A40-476D-A593-8FED9DB8A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2944559"/>
        <c:axId val="12945519"/>
      </c:areaChart>
      <c:dateAx>
        <c:axId val="12944559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5519"/>
        <c:crosses val="autoZero"/>
        <c:auto val="1"/>
        <c:lblOffset val="100"/>
        <c:baseTimeUnit val="months"/>
      </c:dateAx>
      <c:valAx>
        <c:axId val="1294551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4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C9903-132C-4B75-9370-95E9A48E3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>
            <a:extLst>
              <a:ext uri="{FF2B5EF4-FFF2-40B4-BE49-F238E27FC236}">
                <a16:creationId xmlns:a16="http://schemas.microsoft.com/office/drawing/2014/main" id="{9CA3AAD9-EA26-4B41-D5CC-C7858F565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</p:spPr>
        <p:txBody>
          <a:bodyPr/>
          <a:lstStyle/>
          <a:p>
            <a:r>
              <a:rPr lang="en-US" dirty="0"/>
              <a:t>Chart-Dominant Split Slide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98F5D3C-68F1-6867-44BA-D4EAD29B7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2397097"/>
            <a:ext cx="5375970" cy="5647700"/>
          </a:xfrm>
        </p:spPr>
        <p:txBody>
          <a:bodyPr vert="horz" lIns="0" tIns="0" rIns="0" bIns="0" rtlCol="0">
            <a:spAutoFit/>
          </a:bodyPr>
          <a:lstStyle/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industry's standard dummy text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industry’s</a:t>
            </a:r>
          </a:p>
          <a:p>
            <a:r>
              <a:rPr lang="en-US" altLang="ko-KR" sz="1900" dirty="0"/>
              <a:t>Lorem Ipsum is simply dummy text of the printing and typesetting industry. Lorem Ipsum has been the industry's</a:t>
            </a:r>
          </a:p>
        </p:txBody>
      </p:sp>
      <p:graphicFrame>
        <p:nvGraphicFramePr>
          <p:cNvPr id="9" name="Content Placeholder 7">
            <a:extLst>
              <a:ext uri="{FF2B5EF4-FFF2-40B4-BE49-F238E27FC236}">
                <a16:creationId xmlns:a16="http://schemas.microsoft.com/office/drawing/2014/main" id="{6A4F34C3-917D-8E91-0B27-46896E7B294F}"/>
              </a:ext>
            </a:extLst>
          </p:cNvPr>
          <p:cNvGraphicFramePr>
            <a:graphicFrameLocks noGrp="1"/>
          </p:cNvGraphicFramePr>
          <p:nvPr>
            <p:ph idx="13"/>
          </p:nvPr>
        </p:nvGraphicFramePr>
        <p:xfrm>
          <a:off x="714375" y="2397097"/>
          <a:ext cx="11026775" cy="6818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37D34F6-82E7-FC27-0E92-80BB07CCB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913D83B0-0ED8-22A1-D844-4AB945ADE13F}"/>
              </a:ext>
            </a:extLst>
          </p:cNvPr>
          <p:cNvSpPr txBox="1">
            <a:spLocks/>
          </p:cNvSpPr>
          <p:nvPr/>
        </p:nvSpPr>
        <p:spPr>
          <a:xfrm>
            <a:off x="12197654" y="1889656"/>
            <a:ext cx="5375970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>
                <a:solidFill>
                  <a:schemeClr val="accent1"/>
                </a:solidFill>
              </a:rPr>
              <a:t>Heading</a:t>
            </a:r>
            <a:endParaRPr lang="en-US" altLang="ko-KR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BCF0FB01-BA1E-0C88-5720-F3DE568A4510}"/>
              </a:ext>
            </a:extLst>
          </p:cNvPr>
          <p:cNvSpPr txBox="1">
            <a:spLocks/>
          </p:cNvSpPr>
          <p:nvPr/>
        </p:nvSpPr>
        <p:spPr>
          <a:xfrm>
            <a:off x="714374" y="1889656"/>
            <a:ext cx="10715625" cy="307777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36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  <a:lvl2pPr marL="72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2pPr>
            <a:lvl3pPr marL="108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3pPr>
            <a:lvl4pPr marL="144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4pPr>
            <a:lvl5pPr marL="1800000" indent="-3600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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anose="05050102010706020507" pitchFamily="18" charset="2"/>
              <a:buNone/>
            </a:pPr>
            <a:r>
              <a:rPr lang="en-US" altLang="ko-KR" b="1" dirty="0">
                <a:solidFill>
                  <a:schemeClr val="accent1"/>
                </a:solidFill>
              </a:rPr>
              <a:t>Chart Title</a:t>
            </a:r>
          </a:p>
        </p:txBody>
      </p:sp>
    </p:spTree>
    <p:extLst>
      <p:ext uri="{BB962C8B-B14F-4D97-AF65-F5344CB8AC3E}">
        <p14:creationId xmlns:p14="http://schemas.microsoft.com/office/powerpoint/2010/main" val="116820686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7900</TotalTime>
  <Words>130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Chart-Dominant Split Slide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296</cp:revision>
  <dcterms:created xsi:type="dcterms:W3CDTF">2006-08-16T00:00:00Z</dcterms:created>
  <dcterms:modified xsi:type="dcterms:W3CDTF">2025-10-06T09:03:28Z</dcterms:modified>
  <cp:category/>
  <dc:identifier>DAGkDf5R9EM</dc:identifier>
</cp:coreProperties>
</file>