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jJ0HWnLdjI17BxK9hIg0+s2/ga1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2" name="Google Shape;1162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3" name="Google Shape;1163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7" name="Google Shape;121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8" name="Google Shape;1218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5" name="Google Shape;1245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6" name="Google Shape;1246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3" name="Google Shape;128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4" name="Google Shape;1284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4" name="Google Shape;1314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5" name="Google Shape;1315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9" name="Google Shape;152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0" name="Google Shape;1530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4" name="Google Shape;158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5" name="Google Shape;158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6" name="Google Shape;1586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" name="Google Shape;162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0" name="Google Shape;1630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1" name="Google Shape;1631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6" name="Google Shape;167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7" name="Google Shape;1677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8" name="Google Shape;1678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" name="Google Shape;174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4" name="Google Shape;1744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5" name="Google Shape;1745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6" name="Google Shape;27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59" name="Google Shape;1959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0" name="Google Shape;1960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2" name="Google Shape;200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03" name="Google Shape;2003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4" name="Google Shape;2004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2" name="Google Shape;208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3" name="Google Shape;2083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4" name="Google Shape;2084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3" name="Google Shape;211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4" name="Google Shape;2114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5" name="Google Shape;2115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3" name="Google Shape;215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54" name="Google Shape;2154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5" name="Google Shape;2155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4" name="Google Shape;51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9" name="Google Shape;72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8" name="Google Shape;76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3" name="Google Shape;80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0" name="Google Shape;88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1" name="Google Shape;881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2" name="Google Shape;91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7" name="Google Shape;94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>
  <p:cSld name="仅标题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7" name="Google Shape;57;p3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3" name="Google Shape;63;p3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仅标题" type="titleOnly">
  <p:cSld name="TITLE_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>
  <p:cSld name="比较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>
  <p:cSld name="标题和内容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>
  <p:cSld name="节标题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>
  <p:cSld name="标题幻灯片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-243841" y="6577989"/>
            <a:ext cx="12704781" cy="5600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oogle Shape;20;p30"/>
          <p:cNvGrpSpPr/>
          <p:nvPr/>
        </p:nvGrpSpPr>
        <p:grpSpPr>
          <a:xfrm>
            <a:off x="0" y="4652682"/>
            <a:ext cx="4363554" cy="1961578"/>
            <a:chOff x="347364" y="4005862"/>
            <a:chExt cx="4816308" cy="2555972"/>
          </a:xfrm>
        </p:grpSpPr>
        <p:grpSp>
          <p:nvGrpSpPr>
            <p:cNvPr id="21" name="Google Shape;21;p30"/>
            <p:cNvGrpSpPr/>
            <p:nvPr/>
          </p:nvGrpSpPr>
          <p:grpSpPr>
            <a:xfrm>
              <a:off x="347364" y="4005862"/>
              <a:ext cx="4170847" cy="2540166"/>
              <a:chOff x="454941" y="3696144"/>
              <a:chExt cx="3722612" cy="2267178"/>
            </a:xfrm>
          </p:grpSpPr>
          <p:pic>
            <p:nvPicPr>
              <p:cNvPr id="22" name="Google Shape;22;p30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454941" y="3696144"/>
                <a:ext cx="2709600" cy="225532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" name="Google Shape;23;p30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2034246" y="4179218"/>
                <a:ext cx="2143307" cy="178410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4" name="Google Shape;24;p3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821740" y="5916767"/>
              <a:ext cx="1341932" cy="64506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5" name="Google Shape;25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7579" y="5257311"/>
            <a:ext cx="1101903" cy="1460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3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1550" y="4084092"/>
            <a:ext cx="510073" cy="696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3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131862" y="4921623"/>
            <a:ext cx="2060138" cy="1685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3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flipH="1">
            <a:off x="8622460" y="6209168"/>
            <a:ext cx="1023564" cy="38965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30"/>
          <p:cNvSpPr/>
          <p:nvPr/>
        </p:nvSpPr>
        <p:spPr>
          <a:xfrm>
            <a:off x="1105179" y="0"/>
            <a:ext cx="525463" cy="263525"/>
          </a:xfrm>
          <a:custGeom>
            <a:avLst/>
            <a:gdLst/>
            <a:ahLst/>
            <a:cxnLst/>
            <a:rect l="l" t="t" r="r" b="b"/>
            <a:pathLst>
              <a:path w="449" h="225" extrusionOk="0">
                <a:moveTo>
                  <a:pt x="4" y="225"/>
                </a:moveTo>
                <a:cubicBezTo>
                  <a:pt x="1" y="216"/>
                  <a:pt x="0" y="208"/>
                  <a:pt x="0" y="199"/>
                </a:cubicBezTo>
                <a:cubicBezTo>
                  <a:pt x="0" y="181"/>
                  <a:pt x="5" y="164"/>
                  <a:pt x="14" y="149"/>
                </a:cubicBezTo>
                <a:cubicBezTo>
                  <a:pt x="26" y="128"/>
                  <a:pt x="48" y="109"/>
                  <a:pt x="73" y="103"/>
                </a:cubicBezTo>
                <a:cubicBezTo>
                  <a:pt x="100" y="98"/>
                  <a:pt x="104" y="99"/>
                  <a:pt x="131" y="103"/>
                </a:cubicBezTo>
                <a:cubicBezTo>
                  <a:pt x="138" y="104"/>
                  <a:pt x="144" y="107"/>
                  <a:pt x="151" y="110"/>
                </a:cubicBezTo>
                <a:cubicBezTo>
                  <a:pt x="149" y="98"/>
                  <a:pt x="150" y="86"/>
                  <a:pt x="153" y="74"/>
                </a:cubicBezTo>
                <a:cubicBezTo>
                  <a:pt x="157" y="59"/>
                  <a:pt x="165" y="46"/>
                  <a:pt x="176" y="34"/>
                </a:cubicBezTo>
                <a:cubicBezTo>
                  <a:pt x="182" y="29"/>
                  <a:pt x="189" y="24"/>
                  <a:pt x="196" y="20"/>
                </a:cubicBezTo>
                <a:cubicBezTo>
                  <a:pt x="212" y="7"/>
                  <a:pt x="233" y="0"/>
                  <a:pt x="253" y="0"/>
                </a:cubicBezTo>
                <a:cubicBezTo>
                  <a:pt x="274" y="0"/>
                  <a:pt x="295" y="7"/>
                  <a:pt x="311" y="20"/>
                </a:cubicBezTo>
                <a:cubicBezTo>
                  <a:pt x="311" y="20"/>
                  <a:pt x="311" y="20"/>
                  <a:pt x="311" y="20"/>
                </a:cubicBezTo>
                <a:cubicBezTo>
                  <a:pt x="334" y="31"/>
                  <a:pt x="348" y="55"/>
                  <a:pt x="356" y="78"/>
                </a:cubicBezTo>
                <a:cubicBezTo>
                  <a:pt x="362" y="94"/>
                  <a:pt x="360" y="114"/>
                  <a:pt x="356" y="130"/>
                </a:cubicBezTo>
                <a:cubicBezTo>
                  <a:pt x="355" y="134"/>
                  <a:pt x="354" y="139"/>
                  <a:pt x="351" y="144"/>
                </a:cubicBezTo>
                <a:cubicBezTo>
                  <a:pt x="358" y="142"/>
                  <a:pt x="365" y="141"/>
                  <a:pt x="373" y="141"/>
                </a:cubicBezTo>
                <a:cubicBezTo>
                  <a:pt x="425" y="141"/>
                  <a:pt x="449" y="184"/>
                  <a:pt x="445" y="225"/>
                </a:cubicBezTo>
                <a:lnTo>
                  <a:pt x="4" y="225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30"/>
          <p:cNvSpPr/>
          <p:nvPr/>
        </p:nvSpPr>
        <p:spPr>
          <a:xfrm>
            <a:off x="3478492" y="439738"/>
            <a:ext cx="1046163" cy="427038"/>
          </a:xfrm>
          <a:custGeom>
            <a:avLst/>
            <a:gdLst/>
            <a:ahLst/>
            <a:cxnLst/>
            <a:rect l="l" t="t" r="r" b="b"/>
            <a:pathLst>
              <a:path w="895" h="366" extrusionOk="0">
                <a:moveTo>
                  <a:pt x="895" y="366"/>
                </a:moveTo>
                <a:cubicBezTo>
                  <a:pt x="879" y="306"/>
                  <a:pt x="833" y="255"/>
                  <a:pt x="770" y="237"/>
                </a:cubicBezTo>
                <a:cubicBezTo>
                  <a:pt x="720" y="224"/>
                  <a:pt x="669" y="233"/>
                  <a:pt x="628" y="259"/>
                </a:cubicBezTo>
                <a:cubicBezTo>
                  <a:pt x="627" y="257"/>
                  <a:pt x="626" y="256"/>
                  <a:pt x="626" y="254"/>
                </a:cubicBezTo>
                <a:cubicBezTo>
                  <a:pt x="598" y="206"/>
                  <a:pt x="548" y="175"/>
                  <a:pt x="495" y="168"/>
                </a:cubicBezTo>
                <a:cubicBezTo>
                  <a:pt x="495" y="167"/>
                  <a:pt x="495" y="167"/>
                  <a:pt x="495" y="166"/>
                </a:cubicBezTo>
                <a:cubicBezTo>
                  <a:pt x="495" y="75"/>
                  <a:pt x="419" y="0"/>
                  <a:pt x="329" y="0"/>
                </a:cubicBezTo>
                <a:cubicBezTo>
                  <a:pt x="238" y="0"/>
                  <a:pt x="162" y="75"/>
                  <a:pt x="162" y="166"/>
                </a:cubicBezTo>
                <a:cubicBezTo>
                  <a:pt x="162" y="187"/>
                  <a:pt x="167" y="208"/>
                  <a:pt x="174" y="226"/>
                </a:cubicBezTo>
                <a:cubicBezTo>
                  <a:pt x="166" y="225"/>
                  <a:pt x="158" y="225"/>
                  <a:pt x="150" y="225"/>
                </a:cubicBezTo>
                <a:cubicBezTo>
                  <a:pt x="56" y="225"/>
                  <a:pt x="6" y="293"/>
                  <a:pt x="0" y="366"/>
                </a:cubicBezTo>
                <a:lnTo>
                  <a:pt x="895" y="366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30"/>
          <p:cNvSpPr/>
          <p:nvPr/>
        </p:nvSpPr>
        <p:spPr>
          <a:xfrm>
            <a:off x="9052204" y="717550"/>
            <a:ext cx="696913" cy="341313"/>
          </a:xfrm>
          <a:custGeom>
            <a:avLst/>
            <a:gdLst/>
            <a:ahLst/>
            <a:cxnLst/>
            <a:rect l="l" t="t" r="r" b="b"/>
            <a:pathLst>
              <a:path w="596" h="293" extrusionOk="0">
                <a:moveTo>
                  <a:pt x="6" y="293"/>
                </a:moveTo>
                <a:cubicBezTo>
                  <a:pt x="565" y="293"/>
                  <a:pt x="565" y="293"/>
                  <a:pt x="565" y="293"/>
                </a:cubicBezTo>
                <a:cubicBezTo>
                  <a:pt x="596" y="216"/>
                  <a:pt x="558" y="108"/>
                  <a:pt x="450" y="108"/>
                </a:cubicBezTo>
                <a:cubicBezTo>
                  <a:pt x="441" y="108"/>
                  <a:pt x="432" y="109"/>
                  <a:pt x="424" y="111"/>
                </a:cubicBezTo>
                <a:cubicBezTo>
                  <a:pt x="422" y="55"/>
                  <a:pt x="385" y="0"/>
                  <a:pt x="313" y="0"/>
                </a:cubicBezTo>
                <a:cubicBezTo>
                  <a:pt x="226" y="0"/>
                  <a:pt x="190" y="80"/>
                  <a:pt x="206" y="145"/>
                </a:cubicBezTo>
                <a:cubicBezTo>
                  <a:pt x="190" y="140"/>
                  <a:pt x="174" y="137"/>
                  <a:pt x="158" y="137"/>
                </a:cubicBezTo>
                <a:cubicBezTo>
                  <a:pt x="79" y="137"/>
                  <a:pt x="0" y="206"/>
                  <a:pt x="6" y="289"/>
                </a:cubicBezTo>
                <a:cubicBezTo>
                  <a:pt x="6" y="290"/>
                  <a:pt x="6" y="292"/>
                  <a:pt x="6" y="293"/>
                </a:cubicBez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30"/>
          <p:cNvSpPr/>
          <p:nvPr/>
        </p:nvSpPr>
        <p:spPr>
          <a:xfrm>
            <a:off x="10312679" y="1422400"/>
            <a:ext cx="635000" cy="295275"/>
          </a:xfrm>
          <a:custGeom>
            <a:avLst/>
            <a:gdLst/>
            <a:ahLst/>
            <a:cxnLst/>
            <a:rect l="l" t="t" r="r" b="b"/>
            <a:pathLst>
              <a:path w="542" h="253" extrusionOk="0">
                <a:moveTo>
                  <a:pt x="542" y="253"/>
                </a:moveTo>
                <a:cubicBezTo>
                  <a:pt x="542" y="181"/>
                  <a:pt x="495" y="109"/>
                  <a:pt x="402" y="109"/>
                </a:cubicBezTo>
                <a:cubicBezTo>
                  <a:pt x="397" y="109"/>
                  <a:pt x="391" y="109"/>
                  <a:pt x="386" y="110"/>
                </a:cubicBezTo>
                <a:cubicBezTo>
                  <a:pt x="382" y="53"/>
                  <a:pt x="343" y="0"/>
                  <a:pt x="270" y="0"/>
                </a:cubicBezTo>
                <a:cubicBezTo>
                  <a:pt x="185" y="0"/>
                  <a:pt x="146" y="71"/>
                  <a:pt x="153" y="136"/>
                </a:cubicBezTo>
                <a:cubicBezTo>
                  <a:pt x="142" y="132"/>
                  <a:pt x="128" y="129"/>
                  <a:pt x="113" y="129"/>
                </a:cubicBezTo>
                <a:cubicBezTo>
                  <a:pt x="36" y="129"/>
                  <a:pt x="0" y="194"/>
                  <a:pt x="5" y="253"/>
                </a:cubicBezTo>
                <a:lnTo>
                  <a:pt x="542" y="253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" name="Google Shape;33;p3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276811" y="-508966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3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22952" y="-508966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3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-961795" y="190560"/>
            <a:ext cx="1923589" cy="10179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>
  <p:cSld name="两栏内容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3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3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0" name="Google Shape;50;p3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1" name="Google Shape;51;p3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lantillaspowerpoint.org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1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1.jp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11" Type="http://schemas.openxmlformats.org/officeDocument/2006/relationships/image" Target="../media/image38.png"/><Relationship Id="rId5" Type="http://schemas.openxmlformats.org/officeDocument/2006/relationships/image" Target="../media/image33.png"/><Relationship Id="rId10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2.jpg"/><Relationship Id="rId7" Type="http://schemas.openxmlformats.org/officeDocument/2006/relationships/image" Target="../media/image23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14.png"/><Relationship Id="rId5" Type="http://schemas.openxmlformats.org/officeDocument/2006/relationships/image" Target="../media/image19.png"/><Relationship Id="rId10" Type="http://schemas.openxmlformats.org/officeDocument/2006/relationships/image" Target="../media/image26.png"/><Relationship Id="rId4" Type="http://schemas.openxmlformats.org/officeDocument/2006/relationships/image" Target="../media/image43.jpg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9.jpg"/><Relationship Id="rId7" Type="http://schemas.openxmlformats.org/officeDocument/2006/relationships/image" Target="../media/image3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11" Type="http://schemas.openxmlformats.org/officeDocument/2006/relationships/image" Target="../media/image14.png"/><Relationship Id="rId5" Type="http://schemas.openxmlformats.org/officeDocument/2006/relationships/image" Target="../media/image28.png"/><Relationship Id="rId10" Type="http://schemas.openxmlformats.org/officeDocument/2006/relationships/image" Target="../media/image13.png"/><Relationship Id="rId4" Type="http://schemas.openxmlformats.org/officeDocument/2006/relationships/image" Target="../media/image27.png"/><Relationship Id="rId9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9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17.png"/><Relationship Id="rId4" Type="http://schemas.openxmlformats.org/officeDocument/2006/relationships/image" Target="../media/image22.png"/><Relationship Id="rId9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.jpg"/><Relationship Id="rId7" Type="http://schemas.openxmlformats.org/officeDocument/2006/relationships/image" Target="../media/image3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11" Type="http://schemas.openxmlformats.org/officeDocument/2006/relationships/image" Target="../media/image14.png"/><Relationship Id="rId5" Type="http://schemas.openxmlformats.org/officeDocument/2006/relationships/image" Target="../media/image28.png"/><Relationship Id="rId10" Type="http://schemas.openxmlformats.org/officeDocument/2006/relationships/image" Target="../media/image13.png"/><Relationship Id="rId4" Type="http://schemas.openxmlformats.org/officeDocument/2006/relationships/image" Target="../media/image27.png"/><Relationship Id="rId9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8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20.jp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42.jpg"/><Relationship Id="rId10" Type="http://schemas.openxmlformats.org/officeDocument/2006/relationships/image" Target="../media/image10.png"/><Relationship Id="rId4" Type="http://schemas.openxmlformats.org/officeDocument/2006/relationships/image" Target="../media/image21.jpg"/><Relationship Id="rId9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9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17.png"/><Relationship Id="rId4" Type="http://schemas.openxmlformats.org/officeDocument/2006/relationships/image" Target="../media/image22.png"/><Relationship Id="rId9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jpg"/><Relationship Id="rId7" Type="http://schemas.openxmlformats.org/officeDocument/2006/relationships/image" Target="../media/image23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14.png"/><Relationship Id="rId5" Type="http://schemas.openxmlformats.org/officeDocument/2006/relationships/image" Target="../media/image19.png"/><Relationship Id="rId10" Type="http://schemas.openxmlformats.org/officeDocument/2006/relationships/image" Target="../media/image26.png"/><Relationship Id="rId4" Type="http://schemas.openxmlformats.org/officeDocument/2006/relationships/image" Target="../media/image21.jp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11" Type="http://schemas.openxmlformats.org/officeDocument/2006/relationships/image" Target="../media/image15.png"/><Relationship Id="rId5" Type="http://schemas.openxmlformats.org/officeDocument/2006/relationships/image" Target="../media/image29.png"/><Relationship Id="rId10" Type="http://schemas.openxmlformats.org/officeDocument/2006/relationships/image" Target="../media/image14.png"/><Relationship Id="rId4" Type="http://schemas.openxmlformats.org/officeDocument/2006/relationships/image" Target="../media/image2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8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9.jpg"/><Relationship Id="rId7" Type="http://schemas.openxmlformats.org/officeDocument/2006/relationships/image" Target="../media/image34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40.jp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/>
          <p:nvPr/>
        </p:nvGrpSpPr>
        <p:grpSpPr>
          <a:xfrm>
            <a:off x="0" y="2259107"/>
            <a:ext cx="5760861" cy="4438746"/>
            <a:chOff x="3066256" y="1473200"/>
            <a:chExt cx="6059488" cy="4668838"/>
          </a:xfrm>
        </p:grpSpPr>
        <p:sp>
          <p:nvSpPr>
            <p:cNvPr id="75" name="Google Shape;75;p1"/>
            <p:cNvSpPr/>
            <p:nvPr/>
          </p:nvSpPr>
          <p:spPr>
            <a:xfrm>
              <a:off x="5417344" y="1628775"/>
              <a:ext cx="1427163" cy="1354138"/>
            </a:xfrm>
            <a:custGeom>
              <a:avLst/>
              <a:gdLst/>
              <a:ahLst/>
              <a:cxnLst/>
              <a:rect l="l" t="t" r="r" b="b"/>
              <a:pathLst>
                <a:path w="899" h="853" extrusionOk="0">
                  <a:moveTo>
                    <a:pt x="899" y="853"/>
                  </a:moveTo>
                  <a:lnTo>
                    <a:pt x="0" y="853"/>
                  </a:lnTo>
                  <a:lnTo>
                    <a:pt x="0" y="320"/>
                  </a:lnTo>
                  <a:lnTo>
                    <a:pt x="437" y="0"/>
                  </a:lnTo>
                  <a:lnTo>
                    <a:pt x="899" y="320"/>
                  </a:lnTo>
                  <a:lnTo>
                    <a:pt x="899" y="853"/>
                  </a:lnTo>
                  <a:close/>
                </a:path>
              </a:pathLst>
            </a:custGeom>
            <a:solidFill>
              <a:srgbClr val="F68E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"/>
            <p:cNvSpPr/>
            <p:nvPr/>
          </p:nvSpPr>
          <p:spPr>
            <a:xfrm>
              <a:off x="5834856" y="2071688"/>
              <a:ext cx="592138" cy="5921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1"/>
            <p:cNvSpPr/>
            <p:nvPr/>
          </p:nvSpPr>
          <p:spPr>
            <a:xfrm>
              <a:off x="5155406" y="1473200"/>
              <a:ext cx="1901825" cy="892175"/>
            </a:xfrm>
            <a:custGeom>
              <a:avLst/>
              <a:gdLst/>
              <a:ahLst/>
              <a:cxnLst/>
              <a:rect l="l" t="t" r="r" b="b"/>
              <a:pathLst>
                <a:path w="1198" h="562" extrusionOk="0">
                  <a:moveTo>
                    <a:pt x="77" y="562"/>
                  </a:moveTo>
                  <a:lnTo>
                    <a:pt x="0" y="426"/>
                  </a:lnTo>
                  <a:lnTo>
                    <a:pt x="601" y="0"/>
                  </a:lnTo>
                  <a:lnTo>
                    <a:pt x="1198" y="401"/>
                  </a:lnTo>
                  <a:lnTo>
                    <a:pt x="1124" y="540"/>
                  </a:lnTo>
                  <a:lnTo>
                    <a:pt x="603" y="195"/>
                  </a:lnTo>
                  <a:lnTo>
                    <a:pt x="77" y="562"/>
                  </a:lnTo>
                  <a:close/>
                </a:path>
              </a:pathLst>
            </a:custGeom>
            <a:solidFill>
              <a:srgbClr val="4140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"/>
            <p:cNvSpPr/>
            <p:nvPr/>
          </p:nvSpPr>
          <p:spPr>
            <a:xfrm>
              <a:off x="5945981" y="2270125"/>
              <a:ext cx="371475" cy="155575"/>
            </a:xfrm>
            <a:custGeom>
              <a:avLst/>
              <a:gdLst/>
              <a:ahLst/>
              <a:cxnLst/>
              <a:rect l="l" t="t" r="r" b="b"/>
              <a:pathLst>
                <a:path w="175" h="73" extrusionOk="0">
                  <a:moveTo>
                    <a:pt x="156" y="4"/>
                  </a:moveTo>
                  <a:cubicBezTo>
                    <a:pt x="97" y="36"/>
                    <a:pt x="97" y="36"/>
                    <a:pt x="97" y="36"/>
                  </a:cubicBezTo>
                  <a:cubicBezTo>
                    <a:pt x="94" y="35"/>
                    <a:pt x="91" y="34"/>
                    <a:pt x="88" y="34"/>
                  </a:cubicBezTo>
                  <a:cubicBezTo>
                    <a:pt x="84" y="34"/>
                    <a:pt x="81" y="35"/>
                    <a:pt x="78" y="36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4" y="0"/>
                    <a:pt x="7" y="2"/>
                    <a:pt x="3" y="8"/>
                  </a:cubicBezTo>
                  <a:cubicBezTo>
                    <a:pt x="0" y="14"/>
                    <a:pt x="2" y="21"/>
                    <a:pt x="8" y="24"/>
                  </a:cubicBezTo>
                  <a:cubicBezTo>
                    <a:pt x="68" y="57"/>
                    <a:pt x="68" y="57"/>
                    <a:pt x="68" y="57"/>
                  </a:cubicBezTo>
                  <a:cubicBezTo>
                    <a:pt x="70" y="66"/>
                    <a:pt x="78" y="73"/>
                    <a:pt x="88" y="73"/>
                  </a:cubicBezTo>
                  <a:cubicBezTo>
                    <a:pt x="97" y="73"/>
                    <a:pt x="105" y="66"/>
                    <a:pt x="107" y="57"/>
                  </a:cubicBezTo>
                  <a:cubicBezTo>
                    <a:pt x="167" y="24"/>
                    <a:pt x="167" y="24"/>
                    <a:pt x="167" y="24"/>
                  </a:cubicBezTo>
                  <a:cubicBezTo>
                    <a:pt x="173" y="21"/>
                    <a:pt x="175" y="14"/>
                    <a:pt x="172" y="8"/>
                  </a:cubicBezTo>
                  <a:cubicBezTo>
                    <a:pt x="168" y="2"/>
                    <a:pt x="161" y="0"/>
                    <a:pt x="156" y="4"/>
                  </a:cubicBezTo>
                  <a:close/>
                </a:path>
              </a:pathLst>
            </a:custGeom>
            <a:solidFill>
              <a:srgbClr val="4140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"/>
            <p:cNvSpPr/>
            <p:nvPr/>
          </p:nvSpPr>
          <p:spPr>
            <a:xfrm>
              <a:off x="3436144" y="4724400"/>
              <a:ext cx="5322888" cy="1317625"/>
            </a:xfrm>
            <a:prstGeom prst="rect">
              <a:avLst/>
            </a:prstGeom>
            <a:solidFill>
              <a:srgbClr val="D57C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1"/>
            <p:cNvSpPr/>
            <p:nvPr/>
          </p:nvSpPr>
          <p:spPr>
            <a:xfrm>
              <a:off x="3436144" y="4724400"/>
              <a:ext cx="5322888" cy="1317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1"/>
            <p:cNvSpPr/>
            <p:nvPr/>
          </p:nvSpPr>
          <p:spPr>
            <a:xfrm>
              <a:off x="3066256" y="4100513"/>
              <a:ext cx="6059488" cy="660400"/>
            </a:xfrm>
            <a:custGeom>
              <a:avLst/>
              <a:gdLst/>
              <a:ahLst/>
              <a:cxnLst/>
              <a:rect l="l" t="t" r="r" b="b"/>
              <a:pathLst>
                <a:path w="3817" h="416" extrusionOk="0">
                  <a:moveTo>
                    <a:pt x="3650" y="416"/>
                  </a:moveTo>
                  <a:lnTo>
                    <a:pt x="159" y="416"/>
                  </a:lnTo>
                  <a:lnTo>
                    <a:pt x="0" y="0"/>
                  </a:lnTo>
                  <a:lnTo>
                    <a:pt x="3817" y="0"/>
                  </a:lnTo>
                  <a:lnTo>
                    <a:pt x="3650" y="416"/>
                  </a:lnTo>
                  <a:close/>
                </a:path>
              </a:pathLst>
            </a:custGeom>
            <a:solidFill>
              <a:srgbClr val="4140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"/>
            <p:cNvSpPr/>
            <p:nvPr/>
          </p:nvSpPr>
          <p:spPr>
            <a:xfrm>
              <a:off x="3066256" y="4100513"/>
              <a:ext cx="6059488" cy="660400"/>
            </a:xfrm>
            <a:custGeom>
              <a:avLst/>
              <a:gdLst/>
              <a:ahLst/>
              <a:cxnLst/>
              <a:rect l="l" t="t" r="r" b="b"/>
              <a:pathLst>
                <a:path w="3817" h="416" extrusionOk="0">
                  <a:moveTo>
                    <a:pt x="3650" y="416"/>
                  </a:moveTo>
                  <a:lnTo>
                    <a:pt x="159" y="416"/>
                  </a:lnTo>
                  <a:lnTo>
                    <a:pt x="0" y="0"/>
                  </a:lnTo>
                  <a:lnTo>
                    <a:pt x="3817" y="0"/>
                  </a:lnTo>
                  <a:lnTo>
                    <a:pt x="3650" y="4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1"/>
            <p:cNvSpPr/>
            <p:nvPr/>
          </p:nvSpPr>
          <p:spPr>
            <a:xfrm>
              <a:off x="4958556" y="3336925"/>
              <a:ext cx="2278063" cy="2705100"/>
            </a:xfrm>
            <a:prstGeom prst="rect">
              <a:avLst/>
            </a:prstGeom>
            <a:solidFill>
              <a:srgbClr val="F68E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1"/>
            <p:cNvSpPr/>
            <p:nvPr/>
          </p:nvSpPr>
          <p:spPr>
            <a:xfrm>
              <a:off x="4958556" y="3336925"/>
              <a:ext cx="2278063" cy="270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"/>
            <p:cNvSpPr/>
            <p:nvPr/>
          </p:nvSpPr>
          <p:spPr>
            <a:xfrm>
              <a:off x="5428456" y="4573588"/>
              <a:ext cx="1338263" cy="1468438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"/>
            <p:cNvSpPr/>
            <p:nvPr/>
          </p:nvSpPr>
          <p:spPr>
            <a:xfrm>
              <a:off x="5428456" y="4573588"/>
              <a:ext cx="1338263" cy="14684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"/>
            <p:cNvSpPr/>
            <p:nvPr/>
          </p:nvSpPr>
          <p:spPr>
            <a:xfrm>
              <a:off x="5499894" y="4652963"/>
              <a:ext cx="1193800" cy="1389063"/>
            </a:xfrm>
            <a:prstGeom prst="rect">
              <a:avLst/>
            </a:prstGeom>
            <a:solidFill>
              <a:srgbClr val="99D7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"/>
            <p:cNvSpPr/>
            <p:nvPr/>
          </p:nvSpPr>
          <p:spPr>
            <a:xfrm>
              <a:off x="5499894" y="4652963"/>
              <a:ext cx="1193800" cy="1389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5499894" y="4652963"/>
              <a:ext cx="1193800" cy="1389063"/>
            </a:xfrm>
            <a:custGeom>
              <a:avLst/>
              <a:gdLst/>
              <a:ahLst/>
              <a:cxnLst/>
              <a:rect l="l" t="t" r="r" b="b"/>
              <a:pathLst>
                <a:path w="752" h="875" extrusionOk="0">
                  <a:moveTo>
                    <a:pt x="298" y="0"/>
                  </a:moveTo>
                  <a:lnTo>
                    <a:pt x="0" y="0"/>
                  </a:lnTo>
                  <a:lnTo>
                    <a:pt x="0" y="179"/>
                  </a:lnTo>
                  <a:lnTo>
                    <a:pt x="581" y="875"/>
                  </a:lnTo>
                  <a:lnTo>
                    <a:pt x="752" y="875"/>
                  </a:lnTo>
                  <a:lnTo>
                    <a:pt x="752" y="536"/>
                  </a:lnTo>
                  <a:lnTo>
                    <a:pt x="298" y="0"/>
                  </a:lnTo>
                  <a:close/>
                </a:path>
              </a:pathLst>
            </a:custGeom>
            <a:solidFill>
              <a:srgbClr val="A8DD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5499894" y="4652963"/>
              <a:ext cx="1193800" cy="1389063"/>
            </a:xfrm>
            <a:custGeom>
              <a:avLst/>
              <a:gdLst/>
              <a:ahLst/>
              <a:cxnLst/>
              <a:rect l="l" t="t" r="r" b="b"/>
              <a:pathLst>
                <a:path w="752" h="875" extrusionOk="0">
                  <a:moveTo>
                    <a:pt x="298" y="0"/>
                  </a:moveTo>
                  <a:lnTo>
                    <a:pt x="0" y="0"/>
                  </a:lnTo>
                  <a:lnTo>
                    <a:pt x="0" y="179"/>
                  </a:lnTo>
                  <a:lnTo>
                    <a:pt x="581" y="875"/>
                  </a:lnTo>
                  <a:lnTo>
                    <a:pt x="752" y="875"/>
                  </a:lnTo>
                  <a:lnTo>
                    <a:pt x="752" y="536"/>
                  </a:lnTo>
                  <a:lnTo>
                    <a:pt x="29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6071394" y="4614863"/>
              <a:ext cx="53975" cy="1427163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5203031" y="5959475"/>
              <a:ext cx="1785938" cy="182563"/>
            </a:xfrm>
            <a:prstGeom prst="rect">
              <a:avLst/>
            </a:prstGeom>
            <a:solidFill>
              <a:srgbClr val="C2986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4391819" y="2825750"/>
              <a:ext cx="3411538" cy="658813"/>
            </a:xfrm>
            <a:custGeom>
              <a:avLst/>
              <a:gdLst/>
              <a:ahLst/>
              <a:cxnLst/>
              <a:rect l="l" t="t" r="r" b="b"/>
              <a:pathLst>
                <a:path w="2149" h="415" extrusionOk="0">
                  <a:moveTo>
                    <a:pt x="1980" y="415"/>
                  </a:moveTo>
                  <a:lnTo>
                    <a:pt x="159" y="415"/>
                  </a:lnTo>
                  <a:lnTo>
                    <a:pt x="0" y="0"/>
                  </a:lnTo>
                  <a:lnTo>
                    <a:pt x="2149" y="0"/>
                  </a:lnTo>
                  <a:lnTo>
                    <a:pt x="1980" y="415"/>
                  </a:lnTo>
                  <a:close/>
                </a:path>
              </a:pathLst>
            </a:custGeom>
            <a:solidFill>
              <a:srgbClr val="4140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3688556" y="5037138"/>
              <a:ext cx="1069975" cy="688975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3688556" y="5037138"/>
              <a:ext cx="1069975" cy="6889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3728244" y="5072063"/>
              <a:ext cx="996950" cy="617538"/>
            </a:xfrm>
            <a:prstGeom prst="rect">
              <a:avLst/>
            </a:prstGeom>
            <a:solidFill>
              <a:srgbClr val="99D7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3728244" y="5072063"/>
              <a:ext cx="996950" cy="6175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4071144" y="5072063"/>
              <a:ext cx="654050" cy="617538"/>
            </a:xfrm>
            <a:custGeom>
              <a:avLst/>
              <a:gdLst/>
              <a:ahLst/>
              <a:cxnLst/>
              <a:rect l="l" t="t" r="r" b="b"/>
              <a:pathLst>
                <a:path w="412" h="389" extrusionOk="0">
                  <a:moveTo>
                    <a:pt x="211" y="0"/>
                  </a:moveTo>
                  <a:lnTo>
                    <a:pt x="0" y="0"/>
                  </a:lnTo>
                  <a:lnTo>
                    <a:pt x="327" y="389"/>
                  </a:lnTo>
                  <a:lnTo>
                    <a:pt x="412" y="389"/>
                  </a:lnTo>
                  <a:lnTo>
                    <a:pt x="412" y="238"/>
                  </a:lnTo>
                  <a:lnTo>
                    <a:pt x="211" y="0"/>
                  </a:lnTo>
                  <a:close/>
                </a:path>
              </a:pathLst>
            </a:custGeom>
            <a:solidFill>
              <a:srgbClr val="A8DD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4071144" y="5072063"/>
              <a:ext cx="654050" cy="617538"/>
            </a:xfrm>
            <a:custGeom>
              <a:avLst/>
              <a:gdLst/>
              <a:ahLst/>
              <a:cxnLst/>
              <a:rect l="l" t="t" r="r" b="b"/>
              <a:pathLst>
                <a:path w="412" h="389" extrusionOk="0">
                  <a:moveTo>
                    <a:pt x="211" y="0"/>
                  </a:moveTo>
                  <a:lnTo>
                    <a:pt x="0" y="0"/>
                  </a:lnTo>
                  <a:lnTo>
                    <a:pt x="327" y="389"/>
                  </a:lnTo>
                  <a:lnTo>
                    <a:pt x="412" y="389"/>
                  </a:lnTo>
                  <a:lnTo>
                    <a:pt x="412" y="238"/>
                  </a:lnTo>
                  <a:lnTo>
                    <a:pt x="21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3774281" y="5072063"/>
              <a:ext cx="725488" cy="617538"/>
            </a:xfrm>
            <a:custGeom>
              <a:avLst/>
              <a:gdLst/>
              <a:ahLst/>
              <a:cxnLst/>
              <a:rect l="l" t="t" r="r" b="b"/>
              <a:pathLst>
                <a:path w="457" h="389" extrusionOk="0">
                  <a:moveTo>
                    <a:pt x="122" y="0"/>
                  </a:moveTo>
                  <a:lnTo>
                    <a:pt x="0" y="0"/>
                  </a:lnTo>
                  <a:lnTo>
                    <a:pt x="328" y="389"/>
                  </a:lnTo>
                  <a:lnTo>
                    <a:pt x="457" y="389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A8DD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3774281" y="5072063"/>
              <a:ext cx="725488" cy="617538"/>
            </a:xfrm>
            <a:custGeom>
              <a:avLst/>
              <a:gdLst/>
              <a:ahLst/>
              <a:cxnLst/>
              <a:rect l="l" t="t" r="r" b="b"/>
              <a:pathLst>
                <a:path w="457" h="389" extrusionOk="0">
                  <a:moveTo>
                    <a:pt x="122" y="0"/>
                  </a:moveTo>
                  <a:lnTo>
                    <a:pt x="0" y="0"/>
                  </a:lnTo>
                  <a:lnTo>
                    <a:pt x="328" y="389"/>
                  </a:lnTo>
                  <a:lnTo>
                    <a:pt x="457" y="389"/>
                  </a:lnTo>
                  <a:lnTo>
                    <a:pt x="12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"/>
            <p:cNvSpPr/>
            <p:nvPr/>
          </p:nvSpPr>
          <p:spPr>
            <a:xfrm>
              <a:off x="4033044" y="5062538"/>
              <a:ext cx="28575" cy="638175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4410869" y="5062538"/>
              <a:ext cx="30163" cy="638175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3709194" y="5367338"/>
              <a:ext cx="1025525" cy="26988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7457281" y="5037138"/>
              <a:ext cx="1073150" cy="688975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"/>
            <p:cNvSpPr/>
            <p:nvPr/>
          </p:nvSpPr>
          <p:spPr>
            <a:xfrm>
              <a:off x="7457281" y="5037138"/>
              <a:ext cx="1073150" cy="6889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"/>
            <p:cNvSpPr/>
            <p:nvPr/>
          </p:nvSpPr>
          <p:spPr>
            <a:xfrm>
              <a:off x="7500144" y="5072063"/>
              <a:ext cx="993775" cy="617538"/>
            </a:xfrm>
            <a:prstGeom prst="rect">
              <a:avLst/>
            </a:prstGeom>
            <a:solidFill>
              <a:srgbClr val="99D7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"/>
            <p:cNvSpPr/>
            <p:nvPr/>
          </p:nvSpPr>
          <p:spPr>
            <a:xfrm>
              <a:off x="7500144" y="5072063"/>
              <a:ext cx="993775" cy="6175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"/>
            <p:cNvSpPr/>
            <p:nvPr/>
          </p:nvSpPr>
          <p:spPr>
            <a:xfrm>
              <a:off x="7841456" y="5072063"/>
              <a:ext cx="652463" cy="617538"/>
            </a:xfrm>
            <a:custGeom>
              <a:avLst/>
              <a:gdLst/>
              <a:ahLst/>
              <a:cxnLst/>
              <a:rect l="l" t="t" r="r" b="b"/>
              <a:pathLst>
                <a:path w="411" h="389" extrusionOk="0">
                  <a:moveTo>
                    <a:pt x="211" y="0"/>
                  </a:moveTo>
                  <a:lnTo>
                    <a:pt x="0" y="0"/>
                  </a:lnTo>
                  <a:lnTo>
                    <a:pt x="327" y="389"/>
                  </a:lnTo>
                  <a:lnTo>
                    <a:pt x="411" y="389"/>
                  </a:lnTo>
                  <a:lnTo>
                    <a:pt x="411" y="238"/>
                  </a:lnTo>
                  <a:lnTo>
                    <a:pt x="211" y="0"/>
                  </a:lnTo>
                  <a:close/>
                </a:path>
              </a:pathLst>
            </a:custGeom>
            <a:solidFill>
              <a:srgbClr val="A8DD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"/>
            <p:cNvSpPr/>
            <p:nvPr/>
          </p:nvSpPr>
          <p:spPr>
            <a:xfrm>
              <a:off x="7841456" y="5072063"/>
              <a:ext cx="652463" cy="617538"/>
            </a:xfrm>
            <a:custGeom>
              <a:avLst/>
              <a:gdLst/>
              <a:ahLst/>
              <a:cxnLst/>
              <a:rect l="l" t="t" r="r" b="b"/>
              <a:pathLst>
                <a:path w="411" h="389" extrusionOk="0">
                  <a:moveTo>
                    <a:pt x="211" y="0"/>
                  </a:moveTo>
                  <a:lnTo>
                    <a:pt x="0" y="0"/>
                  </a:lnTo>
                  <a:lnTo>
                    <a:pt x="327" y="389"/>
                  </a:lnTo>
                  <a:lnTo>
                    <a:pt x="411" y="389"/>
                  </a:lnTo>
                  <a:lnTo>
                    <a:pt x="411" y="238"/>
                  </a:lnTo>
                  <a:lnTo>
                    <a:pt x="21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"/>
            <p:cNvSpPr/>
            <p:nvPr/>
          </p:nvSpPr>
          <p:spPr>
            <a:xfrm>
              <a:off x="7544594" y="5072063"/>
              <a:ext cx="727075" cy="617538"/>
            </a:xfrm>
            <a:custGeom>
              <a:avLst/>
              <a:gdLst/>
              <a:ahLst/>
              <a:cxnLst/>
              <a:rect l="l" t="t" r="r" b="b"/>
              <a:pathLst>
                <a:path w="458" h="389" extrusionOk="0">
                  <a:moveTo>
                    <a:pt x="123" y="0"/>
                  </a:moveTo>
                  <a:lnTo>
                    <a:pt x="0" y="0"/>
                  </a:lnTo>
                  <a:lnTo>
                    <a:pt x="328" y="389"/>
                  </a:lnTo>
                  <a:lnTo>
                    <a:pt x="458" y="389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A8DD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"/>
            <p:cNvSpPr/>
            <p:nvPr/>
          </p:nvSpPr>
          <p:spPr>
            <a:xfrm>
              <a:off x="7544594" y="5072063"/>
              <a:ext cx="727075" cy="617538"/>
            </a:xfrm>
            <a:custGeom>
              <a:avLst/>
              <a:gdLst/>
              <a:ahLst/>
              <a:cxnLst/>
              <a:rect l="l" t="t" r="r" b="b"/>
              <a:pathLst>
                <a:path w="458" h="389" extrusionOk="0">
                  <a:moveTo>
                    <a:pt x="123" y="0"/>
                  </a:moveTo>
                  <a:lnTo>
                    <a:pt x="0" y="0"/>
                  </a:lnTo>
                  <a:lnTo>
                    <a:pt x="328" y="389"/>
                  </a:lnTo>
                  <a:lnTo>
                    <a:pt x="458" y="389"/>
                  </a:lnTo>
                  <a:lnTo>
                    <a:pt x="12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"/>
            <p:cNvSpPr/>
            <p:nvPr/>
          </p:nvSpPr>
          <p:spPr>
            <a:xfrm>
              <a:off x="7803356" y="5062538"/>
              <a:ext cx="28575" cy="638175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"/>
            <p:cNvSpPr/>
            <p:nvPr/>
          </p:nvSpPr>
          <p:spPr>
            <a:xfrm>
              <a:off x="8182769" y="5062538"/>
              <a:ext cx="26988" cy="638175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"/>
            <p:cNvSpPr/>
            <p:nvPr/>
          </p:nvSpPr>
          <p:spPr>
            <a:xfrm>
              <a:off x="7477919" y="5367338"/>
              <a:ext cx="1028700" cy="26988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"/>
            <p:cNvSpPr/>
            <p:nvPr/>
          </p:nvSpPr>
          <p:spPr>
            <a:xfrm>
              <a:off x="5174456" y="3589338"/>
              <a:ext cx="949325" cy="314325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"/>
            <p:cNvSpPr/>
            <p:nvPr/>
          </p:nvSpPr>
          <p:spPr>
            <a:xfrm>
              <a:off x="5174456" y="3589338"/>
              <a:ext cx="949325" cy="3143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"/>
            <p:cNvSpPr/>
            <p:nvPr/>
          </p:nvSpPr>
          <p:spPr>
            <a:xfrm>
              <a:off x="5199856" y="3606800"/>
              <a:ext cx="898525" cy="279400"/>
            </a:xfrm>
            <a:prstGeom prst="rect">
              <a:avLst/>
            </a:prstGeom>
            <a:solidFill>
              <a:srgbClr val="99D7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"/>
            <p:cNvSpPr/>
            <p:nvPr/>
          </p:nvSpPr>
          <p:spPr>
            <a:xfrm>
              <a:off x="5199856" y="3606800"/>
              <a:ext cx="898525" cy="27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1"/>
            <p:cNvSpPr/>
            <p:nvPr/>
          </p:nvSpPr>
          <p:spPr>
            <a:xfrm>
              <a:off x="5726906" y="3886200"/>
              <a:ext cx="295275" cy="1588"/>
            </a:xfrm>
            <a:prstGeom prst="rect">
              <a:avLst/>
            </a:prstGeom>
            <a:solidFill>
              <a:srgbClr val="9B76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1"/>
            <p:cNvSpPr/>
            <p:nvPr/>
          </p:nvSpPr>
          <p:spPr>
            <a:xfrm>
              <a:off x="5726906" y="3886200"/>
              <a:ext cx="295275" cy="15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"/>
            <p:cNvSpPr/>
            <p:nvPr/>
          </p:nvSpPr>
          <p:spPr>
            <a:xfrm>
              <a:off x="5490369" y="3606800"/>
              <a:ext cx="531813" cy="279400"/>
            </a:xfrm>
            <a:custGeom>
              <a:avLst/>
              <a:gdLst/>
              <a:ahLst/>
              <a:cxnLst/>
              <a:rect l="l" t="t" r="r" b="b"/>
              <a:pathLst>
                <a:path w="335" h="176" extrusionOk="0">
                  <a:moveTo>
                    <a:pt x="185" y="0"/>
                  </a:moveTo>
                  <a:lnTo>
                    <a:pt x="0" y="0"/>
                  </a:lnTo>
                  <a:lnTo>
                    <a:pt x="149" y="176"/>
                  </a:lnTo>
                  <a:lnTo>
                    <a:pt x="335" y="176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rgbClr val="A8DD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"/>
            <p:cNvSpPr/>
            <p:nvPr/>
          </p:nvSpPr>
          <p:spPr>
            <a:xfrm>
              <a:off x="5490369" y="3606800"/>
              <a:ext cx="531813" cy="279400"/>
            </a:xfrm>
            <a:custGeom>
              <a:avLst/>
              <a:gdLst/>
              <a:ahLst/>
              <a:cxnLst/>
              <a:rect l="l" t="t" r="r" b="b"/>
              <a:pathLst>
                <a:path w="335" h="176" extrusionOk="0">
                  <a:moveTo>
                    <a:pt x="185" y="0"/>
                  </a:moveTo>
                  <a:lnTo>
                    <a:pt x="0" y="0"/>
                  </a:lnTo>
                  <a:lnTo>
                    <a:pt x="149" y="176"/>
                  </a:lnTo>
                  <a:lnTo>
                    <a:pt x="335" y="176"/>
                  </a:lnTo>
                  <a:lnTo>
                    <a:pt x="1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1"/>
            <p:cNvSpPr/>
            <p:nvPr/>
          </p:nvSpPr>
          <p:spPr>
            <a:xfrm>
              <a:off x="5466556" y="3886200"/>
              <a:ext cx="176213" cy="1588"/>
            </a:xfrm>
            <a:prstGeom prst="rect">
              <a:avLst/>
            </a:prstGeom>
            <a:solidFill>
              <a:srgbClr val="9B76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"/>
            <p:cNvSpPr/>
            <p:nvPr/>
          </p:nvSpPr>
          <p:spPr>
            <a:xfrm>
              <a:off x="5466556" y="3886200"/>
              <a:ext cx="176213" cy="15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"/>
            <p:cNvSpPr/>
            <p:nvPr/>
          </p:nvSpPr>
          <p:spPr>
            <a:xfrm>
              <a:off x="5228431" y="3606800"/>
              <a:ext cx="414338" cy="279400"/>
            </a:xfrm>
            <a:custGeom>
              <a:avLst/>
              <a:gdLst/>
              <a:ahLst/>
              <a:cxnLst/>
              <a:rect l="l" t="t" r="r" b="b"/>
              <a:pathLst>
                <a:path w="261" h="176" extrusionOk="0">
                  <a:moveTo>
                    <a:pt x="109" y="0"/>
                  </a:moveTo>
                  <a:lnTo>
                    <a:pt x="0" y="0"/>
                  </a:lnTo>
                  <a:lnTo>
                    <a:pt x="150" y="176"/>
                  </a:lnTo>
                  <a:lnTo>
                    <a:pt x="261" y="176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A8DD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"/>
            <p:cNvSpPr/>
            <p:nvPr/>
          </p:nvSpPr>
          <p:spPr>
            <a:xfrm>
              <a:off x="5228431" y="3606800"/>
              <a:ext cx="414338" cy="279400"/>
            </a:xfrm>
            <a:custGeom>
              <a:avLst/>
              <a:gdLst/>
              <a:ahLst/>
              <a:cxnLst/>
              <a:rect l="l" t="t" r="r" b="b"/>
              <a:pathLst>
                <a:path w="261" h="176" extrusionOk="0">
                  <a:moveTo>
                    <a:pt x="109" y="0"/>
                  </a:moveTo>
                  <a:lnTo>
                    <a:pt x="0" y="0"/>
                  </a:lnTo>
                  <a:lnTo>
                    <a:pt x="150" y="176"/>
                  </a:lnTo>
                  <a:lnTo>
                    <a:pt x="261" y="176"/>
                  </a:lnTo>
                  <a:lnTo>
                    <a:pt x="10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"/>
            <p:cNvSpPr/>
            <p:nvPr/>
          </p:nvSpPr>
          <p:spPr>
            <a:xfrm>
              <a:off x="5466556" y="3598863"/>
              <a:ext cx="25400" cy="293688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1"/>
            <p:cNvSpPr/>
            <p:nvPr/>
          </p:nvSpPr>
          <p:spPr>
            <a:xfrm>
              <a:off x="5799931" y="3598863"/>
              <a:ext cx="22225" cy="293688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1"/>
            <p:cNvSpPr/>
            <p:nvPr/>
          </p:nvSpPr>
          <p:spPr>
            <a:xfrm>
              <a:off x="6098381" y="3598863"/>
              <a:ext cx="25400" cy="293688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1"/>
            <p:cNvSpPr/>
            <p:nvPr/>
          </p:nvSpPr>
          <p:spPr>
            <a:xfrm>
              <a:off x="6098381" y="3589338"/>
              <a:ext cx="949325" cy="314325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1"/>
            <p:cNvSpPr/>
            <p:nvPr/>
          </p:nvSpPr>
          <p:spPr>
            <a:xfrm>
              <a:off x="6098381" y="3589338"/>
              <a:ext cx="949325" cy="3143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1"/>
            <p:cNvSpPr/>
            <p:nvPr/>
          </p:nvSpPr>
          <p:spPr>
            <a:xfrm>
              <a:off x="6123781" y="3606800"/>
              <a:ext cx="898525" cy="279400"/>
            </a:xfrm>
            <a:prstGeom prst="rect">
              <a:avLst/>
            </a:prstGeom>
            <a:solidFill>
              <a:srgbClr val="99D7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1"/>
            <p:cNvSpPr/>
            <p:nvPr/>
          </p:nvSpPr>
          <p:spPr>
            <a:xfrm>
              <a:off x="6123781" y="3606800"/>
              <a:ext cx="898525" cy="27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1"/>
            <p:cNvSpPr/>
            <p:nvPr/>
          </p:nvSpPr>
          <p:spPr>
            <a:xfrm>
              <a:off x="6652419" y="3886200"/>
              <a:ext cx="295275" cy="0"/>
            </a:xfrm>
            <a:custGeom>
              <a:avLst/>
              <a:gdLst/>
              <a:ahLst/>
              <a:cxnLst/>
              <a:rect l="l" t="t" r="r" b="b"/>
              <a:pathLst>
                <a:path w="186" h="120000" extrusionOk="0">
                  <a:moveTo>
                    <a:pt x="185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86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rgbClr val="9B76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1"/>
            <p:cNvSpPr/>
            <p:nvPr/>
          </p:nvSpPr>
          <p:spPr>
            <a:xfrm>
              <a:off x="6652419" y="3886200"/>
              <a:ext cx="295275" cy="0"/>
            </a:xfrm>
            <a:custGeom>
              <a:avLst/>
              <a:gdLst/>
              <a:ahLst/>
              <a:cxnLst/>
              <a:rect l="l" t="t" r="r" b="b"/>
              <a:pathLst>
                <a:path w="186" h="120000" extrusionOk="0">
                  <a:moveTo>
                    <a:pt x="185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86" y="0"/>
                  </a:lnTo>
                  <a:lnTo>
                    <a:pt x="1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1"/>
            <p:cNvSpPr/>
            <p:nvPr/>
          </p:nvSpPr>
          <p:spPr>
            <a:xfrm>
              <a:off x="6414294" y="3606800"/>
              <a:ext cx="531813" cy="279400"/>
            </a:xfrm>
            <a:custGeom>
              <a:avLst/>
              <a:gdLst/>
              <a:ahLst/>
              <a:cxnLst/>
              <a:rect l="l" t="t" r="r" b="b"/>
              <a:pathLst>
                <a:path w="335" h="176" extrusionOk="0">
                  <a:moveTo>
                    <a:pt x="186" y="0"/>
                  </a:moveTo>
                  <a:lnTo>
                    <a:pt x="0" y="0"/>
                  </a:lnTo>
                  <a:lnTo>
                    <a:pt x="150" y="176"/>
                  </a:lnTo>
                  <a:lnTo>
                    <a:pt x="335" y="176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rgbClr val="A8DD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1"/>
            <p:cNvSpPr/>
            <p:nvPr/>
          </p:nvSpPr>
          <p:spPr>
            <a:xfrm>
              <a:off x="6414294" y="3606800"/>
              <a:ext cx="531813" cy="279400"/>
            </a:xfrm>
            <a:custGeom>
              <a:avLst/>
              <a:gdLst/>
              <a:ahLst/>
              <a:cxnLst/>
              <a:rect l="l" t="t" r="r" b="b"/>
              <a:pathLst>
                <a:path w="335" h="176" extrusionOk="0">
                  <a:moveTo>
                    <a:pt x="186" y="0"/>
                  </a:moveTo>
                  <a:lnTo>
                    <a:pt x="0" y="0"/>
                  </a:lnTo>
                  <a:lnTo>
                    <a:pt x="150" y="176"/>
                  </a:lnTo>
                  <a:lnTo>
                    <a:pt x="335" y="176"/>
                  </a:lnTo>
                  <a:lnTo>
                    <a:pt x="1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1"/>
            <p:cNvSpPr/>
            <p:nvPr/>
          </p:nvSpPr>
          <p:spPr>
            <a:xfrm>
              <a:off x="6393656" y="3886200"/>
              <a:ext cx="174625" cy="1588"/>
            </a:xfrm>
            <a:prstGeom prst="rect">
              <a:avLst/>
            </a:prstGeom>
            <a:solidFill>
              <a:srgbClr val="9B76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1"/>
            <p:cNvSpPr/>
            <p:nvPr/>
          </p:nvSpPr>
          <p:spPr>
            <a:xfrm>
              <a:off x="6393656" y="3886200"/>
              <a:ext cx="174625" cy="15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1"/>
            <p:cNvSpPr/>
            <p:nvPr/>
          </p:nvSpPr>
          <p:spPr>
            <a:xfrm>
              <a:off x="6153944" y="3606800"/>
              <a:ext cx="414338" cy="279400"/>
            </a:xfrm>
            <a:custGeom>
              <a:avLst/>
              <a:gdLst/>
              <a:ahLst/>
              <a:cxnLst/>
              <a:rect l="l" t="t" r="r" b="b"/>
              <a:pathLst>
                <a:path w="261" h="176" extrusionOk="0">
                  <a:moveTo>
                    <a:pt x="108" y="0"/>
                  </a:moveTo>
                  <a:lnTo>
                    <a:pt x="0" y="0"/>
                  </a:lnTo>
                  <a:lnTo>
                    <a:pt x="151" y="176"/>
                  </a:lnTo>
                  <a:lnTo>
                    <a:pt x="261" y="176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A8DD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1"/>
            <p:cNvSpPr/>
            <p:nvPr/>
          </p:nvSpPr>
          <p:spPr>
            <a:xfrm>
              <a:off x="6153944" y="3606800"/>
              <a:ext cx="414338" cy="279400"/>
            </a:xfrm>
            <a:custGeom>
              <a:avLst/>
              <a:gdLst/>
              <a:ahLst/>
              <a:cxnLst/>
              <a:rect l="l" t="t" r="r" b="b"/>
              <a:pathLst>
                <a:path w="261" h="176" extrusionOk="0">
                  <a:moveTo>
                    <a:pt x="108" y="0"/>
                  </a:moveTo>
                  <a:lnTo>
                    <a:pt x="0" y="0"/>
                  </a:lnTo>
                  <a:lnTo>
                    <a:pt x="151" y="176"/>
                  </a:lnTo>
                  <a:lnTo>
                    <a:pt x="261" y="176"/>
                  </a:lnTo>
                  <a:lnTo>
                    <a:pt x="10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1"/>
            <p:cNvSpPr/>
            <p:nvPr/>
          </p:nvSpPr>
          <p:spPr>
            <a:xfrm>
              <a:off x="6390481" y="3598863"/>
              <a:ext cx="25400" cy="293688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"/>
            <p:cNvSpPr/>
            <p:nvPr/>
          </p:nvSpPr>
          <p:spPr>
            <a:xfrm>
              <a:off x="6723856" y="3598863"/>
              <a:ext cx="25400" cy="293688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"/>
            <p:cNvSpPr/>
            <p:nvPr/>
          </p:nvSpPr>
          <p:spPr>
            <a:xfrm>
              <a:off x="7022306" y="3598863"/>
              <a:ext cx="25400" cy="293688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"/>
            <p:cNvSpPr/>
            <p:nvPr/>
          </p:nvSpPr>
          <p:spPr>
            <a:xfrm>
              <a:off x="5227053" y="4049555"/>
              <a:ext cx="1654175" cy="46831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"/>
            <p:cNvSpPr/>
            <p:nvPr/>
          </p:nvSpPr>
          <p:spPr>
            <a:xfrm>
              <a:off x="5608598" y="4195480"/>
              <a:ext cx="1304150" cy="2749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042"/>
                </a:buClr>
                <a:buSzPts val="2035"/>
                <a:buFont typeface="Arial"/>
                <a:buNone/>
              </a:pPr>
              <a:r>
                <a:rPr lang="en-US" sz="2035" b="0" i="0" u="none" strike="noStrike" cap="none">
                  <a:solidFill>
                    <a:srgbClr val="414042"/>
                  </a:solidFill>
                  <a:latin typeface="Arial"/>
                  <a:ea typeface="Arial"/>
                  <a:cs typeface="Arial"/>
                  <a:sym typeface="Arial"/>
                </a:rPr>
                <a:t>SCHOOL</a:t>
              </a:r>
              <a:endParaRPr sz="2035" b="0" i="0" u="none" strike="noStrike" cap="none">
                <a:solidFill>
                  <a:srgbClr val="4140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" name="Google Shape;148;p1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/>
          <p:nvPr/>
        </p:nvGrpSpPr>
        <p:grpSpPr>
          <a:xfrm>
            <a:off x="8946822" y="4769224"/>
            <a:ext cx="2850730" cy="2088776"/>
            <a:chOff x="3294530" y="1336501"/>
            <a:chExt cx="7100421" cy="5292900"/>
          </a:xfrm>
        </p:grpSpPr>
        <p:grpSp>
          <p:nvGrpSpPr>
            <p:cNvPr id="149" name="Google Shape;149;p1"/>
            <p:cNvGrpSpPr/>
            <p:nvPr/>
          </p:nvGrpSpPr>
          <p:grpSpPr>
            <a:xfrm>
              <a:off x="3294530" y="1336501"/>
              <a:ext cx="2127794" cy="5292900"/>
              <a:chOff x="3294529" y="1336500"/>
              <a:chExt cx="2127793" cy="5292900"/>
            </a:xfrm>
          </p:grpSpPr>
          <p:sp>
            <p:nvSpPr>
              <p:cNvPr id="150" name="Google Shape;150;p1"/>
              <p:cNvSpPr/>
              <p:nvPr/>
            </p:nvSpPr>
            <p:spPr>
              <a:xfrm>
                <a:off x="3594054" y="6026461"/>
                <a:ext cx="1828268" cy="602939"/>
              </a:xfrm>
              <a:prstGeom prst="ellipse">
                <a:avLst/>
              </a:prstGeom>
              <a:solidFill>
                <a:srgbClr val="CEE5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1"/>
              <p:cNvSpPr/>
              <p:nvPr/>
            </p:nvSpPr>
            <p:spPr>
              <a:xfrm>
                <a:off x="3294529" y="2883396"/>
                <a:ext cx="1457428" cy="2042214"/>
              </a:xfrm>
              <a:custGeom>
                <a:avLst/>
                <a:gdLst/>
                <a:ahLst/>
                <a:cxnLst/>
                <a:rect l="l" t="t" r="r" b="b"/>
                <a:pathLst>
                  <a:path w="541" h="759" extrusionOk="0">
                    <a:moveTo>
                      <a:pt x="541" y="132"/>
                    </a:moveTo>
                    <a:cubicBezTo>
                      <a:pt x="541" y="132"/>
                      <a:pt x="530" y="64"/>
                      <a:pt x="403" y="32"/>
                    </a:cubicBezTo>
                    <a:cubicBezTo>
                      <a:pt x="276" y="0"/>
                      <a:pt x="192" y="46"/>
                      <a:pt x="192" y="46"/>
                    </a:cubicBezTo>
                    <a:cubicBezTo>
                      <a:pt x="192" y="46"/>
                      <a:pt x="0" y="556"/>
                      <a:pt x="249" y="658"/>
                    </a:cubicBezTo>
                    <a:cubicBezTo>
                      <a:pt x="497" y="759"/>
                      <a:pt x="458" y="541"/>
                      <a:pt x="463" y="527"/>
                    </a:cubicBezTo>
                    <a:cubicBezTo>
                      <a:pt x="469" y="512"/>
                      <a:pt x="504" y="285"/>
                      <a:pt x="505" y="279"/>
                    </a:cubicBezTo>
                    <a:cubicBezTo>
                      <a:pt x="505" y="274"/>
                      <a:pt x="541" y="132"/>
                      <a:pt x="541" y="132"/>
                    </a:cubicBezTo>
                    <a:close/>
                  </a:path>
                </a:pathLst>
              </a:custGeom>
              <a:solidFill>
                <a:srgbClr val="BF586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1"/>
              <p:cNvSpPr/>
              <p:nvPr/>
            </p:nvSpPr>
            <p:spPr>
              <a:xfrm>
                <a:off x="4679345" y="5854007"/>
                <a:ext cx="285262" cy="304711"/>
              </a:xfrm>
              <a:custGeom>
                <a:avLst/>
                <a:gdLst/>
                <a:ahLst/>
                <a:cxnLst/>
                <a:rect l="l" t="t" r="r" b="b"/>
                <a:pathLst>
                  <a:path w="106" h="113" extrusionOk="0">
                    <a:moveTo>
                      <a:pt x="4" y="54"/>
                    </a:move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0" y="7"/>
                      <a:pt x="53" y="3"/>
                    </a:cubicBezTo>
                    <a:cubicBezTo>
                      <a:pt x="105" y="0"/>
                      <a:pt x="102" y="17"/>
                      <a:pt x="102" y="17"/>
                    </a:cubicBezTo>
                    <a:cubicBezTo>
                      <a:pt x="106" y="50"/>
                      <a:pt x="106" y="50"/>
                      <a:pt x="106" y="50"/>
                    </a:cubicBezTo>
                    <a:cubicBezTo>
                      <a:pt x="78" y="98"/>
                      <a:pt x="78" y="98"/>
                      <a:pt x="78" y="98"/>
                    </a:cubicBezTo>
                    <a:cubicBezTo>
                      <a:pt x="78" y="98"/>
                      <a:pt x="39" y="113"/>
                      <a:pt x="38" y="113"/>
                    </a:cubicBezTo>
                    <a:cubicBezTo>
                      <a:pt x="36" y="112"/>
                      <a:pt x="8" y="103"/>
                      <a:pt x="8" y="103"/>
                    </a:cubicBezTo>
                    <a:lnTo>
                      <a:pt x="4" y="54"/>
                    </a:ln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1"/>
              <p:cNvSpPr/>
              <p:nvPr/>
            </p:nvSpPr>
            <p:spPr>
              <a:xfrm>
                <a:off x="3879315" y="5525956"/>
                <a:ext cx="274889" cy="420113"/>
              </a:xfrm>
              <a:custGeom>
                <a:avLst/>
                <a:gdLst/>
                <a:ahLst/>
                <a:cxnLst/>
                <a:rect l="l" t="t" r="r" b="b"/>
                <a:pathLst>
                  <a:path w="102" h="156" extrusionOk="0">
                    <a:moveTo>
                      <a:pt x="102" y="15"/>
                    </a:moveTo>
                    <a:cubicBezTo>
                      <a:pt x="73" y="156"/>
                      <a:pt x="73" y="156"/>
                      <a:pt x="73" y="156"/>
                    </a:cubicBezTo>
                    <a:cubicBezTo>
                      <a:pt x="0" y="153"/>
                      <a:pt x="0" y="153"/>
                      <a:pt x="0" y="153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25" y="4"/>
                      <a:pt x="85" y="0"/>
                      <a:pt x="102" y="15"/>
                    </a:cubicBez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154;p1"/>
              <p:cNvSpPr/>
              <p:nvPr/>
            </p:nvSpPr>
            <p:spPr>
              <a:xfrm>
                <a:off x="4679345" y="5467607"/>
                <a:ext cx="220429" cy="424003"/>
              </a:xfrm>
              <a:custGeom>
                <a:avLst/>
                <a:gdLst/>
                <a:ahLst/>
                <a:cxnLst/>
                <a:rect l="l" t="t" r="r" b="b"/>
                <a:pathLst>
                  <a:path w="82" h="158" extrusionOk="0">
                    <a:moveTo>
                      <a:pt x="0" y="6"/>
                    </a:moveTo>
                    <a:cubicBezTo>
                      <a:pt x="13" y="158"/>
                      <a:pt x="13" y="158"/>
                      <a:pt x="13" y="158"/>
                    </a:cubicBezTo>
                    <a:cubicBezTo>
                      <a:pt x="13" y="158"/>
                      <a:pt x="36" y="158"/>
                      <a:pt x="43" y="158"/>
                    </a:cubicBezTo>
                    <a:cubicBezTo>
                      <a:pt x="51" y="158"/>
                      <a:pt x="82" y="154"/>
                      <a:pt x="82" y="154"/>
                    </a:cubicBezTo>
                    <a:cubicBezTo>
                      <a:pt x="72" y="6"/>
                      <a:pt x="72" y="6"/>
                      <a:pt x="72" y="6"/>
                    </a:cubicBezTo>
                    <a:cubicBezTo>
                      <a:pt x="37" y="0"/>
                      <a:pt x="37" y="0"/>
                      <a:pt x="37" y="0"/>
                    </a:cubicBez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155;p1"/>
              <p:cNvSpPr/>
              <p:nvPr/>
            </p:nvSpPr>
            <p:spPr>
              <a:xfrm>
                <a:off x="3383997" y="3698985"/>
                <a:ext cx="440859" cy="1343323"/>
              </a:xfrm>
              <a:custGeom>
                <a:avLst/>
                <a:gdLst/>
                <a:ahLst/>
                <a:cxnLst/>
                <a:rect l="l" t="t" r="r" b="b"/>
                <a:pathLst>
                  <a:path w="164" h="499" extrusionOk="0">
                    <a:moveTo>
                      <a:pt x="154" y="72"/>
                    </a:moveTo>
                    <a:cubicBezTo>
                      <a:pt x="154" y="72"/>
                      <a:pt x="116" y="192"/>
                      <a:pt x="110" y="315"/>
                    </a:cubicBezTo>
                    <a:cubicBezTo>
                      <a:pt x="110" y="315"/>
                      <a:pt x="153" y="329"/>
                      <a:pt x="159" y="393"/>
                    </a:cubicBezTo>
                    <a:cubicBezTo>
                      <a:pt x="164" y="458"/>
                      <a:pt x="118" y="440"/>
                      <a:pt x="114" y="405"/>
                    </a:cubicBezTo>
                    <a:cubicBezTo>
                      <a:pt x="111" y="370"/>
                      <a:pt x="105" y="383"/>
                      <a:pt x="105" y="383"/>
                    </a:cubicBezTo>
                    <a:cubicBezTo>
                      <a:pt x="105" y="383"/>
                      <a:pt x="91" y="421"/>
                      <a:pt x="110" y="477"/>
                    </a:cubicBezTo>
                    <a:cubicBezTo>
                      <a:pt x="110" y="477"/>
                      <a:pt x="114" y="495"/>
                      <a:pt x="93" y="497"/>
                    </a:cubicBezTo>
                    <a:cubicBezTo>
                      <a:pt x="71" y="499"/>
                      <a:pt x="65" y="480"/>
                      <a:pt x="65" y="480"/>
                    </a:cubicBezTo>
                    <a:cubicBezTo>
                      <a:pt x="65" y="480"/>
                      <a:pt x="40" y="479"/>
                      <a:pt x="28" y="453"/>
                    </a:cubicBezTo>
                    <a:cubicBezTo>
                      <a:pt x="28" y="453"/>
                      <a:pt x="0" y="440"/>
                      <a:pt x="5" y="374"/>
                    </a:cubicBezTo>
                    <a:cubicBezTo>
                      <a:pt x="8" y="318"/>
                      <a:pt x="39" y="302"/>
                      <a:pt x="39" y="302"/>
                    </a:cubicBezTo>
                    <a:cubicBezTo>
                      <a:pt x="39" y="302"/>
                      <a:pt x="62" y="123"/>
                      <a:pt x="91" y="55"/>
                    </a:cubicBezTo>
                    <a:cubicBezTo>
                      <a:pt x="115" y="0"/>
                      <a:pt x="125" y="36"/>
                      <a:pt x="128" y="36"/>
                    </a:cubicBezTo>
                    <a:cubicBezTo>
                      <a:pt x="130" y="35"/>
                      <a:pt x="151" y="49"/>
                      <a:pt x="151" y="49"/>
                    </a:cubicBezTo>
                    <a:lnTo>
                      <a:pt x="154" y="72"/>
                    </a:ln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1"/>
              <p:cNvSpPr/>
              <p:nvPr/>
            </p:nvSpPr>
            <p:spPr>
              <a:xfrm>
                <a:off x="4805119" y="3781970"/>
                <a:ext cx="361764" cy="1138453"/>
              </a:xfrm>
              <a:custGeom>
                <a:avLst/>
                <a:gdLst/>
                <a:ahLst/>
                <a:cxnLst/>
                <a:rect l="l" t="t" r="r" b="b"/>
                <a:pathLst>
                  <a:path w="134" h="423" extrusionOk="0">
                    <a:moveTo>
                      <a:pt x="64" y="0"/>
                    </a:moveTo>
                    <a:cubicBezTo>
                      <a:pt x="64" y="0"/>
                      <a:pt x="82" y="207"/>
                      <a:pt x="100" y="277"/>
                    </a:cubicBezTo>
                    <a:cubicBezTo>
                      <a:pt x="100" y="277"/>
                      <a:pt x="134" y="312"/>
                      <a:pt x="130" y="366"/>
                    </a:cubicBezTo>
                    <a:cubicBezTo>
                      <a:pt x="126" y="419"/>
                      <a:pt x="82" y="423"/>
                      <a:pt x="71" y="378"/>
                    </a:cubicBezTo>
                    <a:cubicBezTo>
                      <a:pt x="60" y="332"/>
                      <a:pt x="0" y="253"/>
                      <a:pt x="8" y="246"/>
                    </a:cubicBezTo>
                    <a:cubicBezTo>
                      <a:pt x="16" y="239"/>
                      <a:pt x="16" y="108"/>
                      <a:pt x="16" y="98"/>
                    </a:cubicBezTo>
                    <a:cubicBezTo>
                      <a:pt x="16" y="89"/>
                      <a:pt x="25" y="24"/>
                      <a:pt x="28" y="22"/>
                    </a:cubicBezTo>
                    <a:cubicBezTo>
                      <a:pt x="31" y="20"/>
                      <a:pt x="64" y="0"/>
                      <a:pt x="64" y="0"/>
                    </a:cubicBez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1"/>
              <p:cNvSpPr/>
              <p:nvPr/>
            </p:nvSpPr>
            <p:spPr>
              <a:xfrm>
                <a:off x="3760024" y="4466598"/>
                <a:ext cx="1325170" cy="1119004"/>
              </a:xfrm>
              <a:custGeom>
                <a:avLst/>
                <a:gdLst/>
                <a:ahLst/>
                <a:cxnLst/>
                <a:rect l="l" t="t" r="r" b="b"/>
                <a:pathLst>
                  <a:path w="492" h="416" extrusionOk="0">
                    <a:moveTo>
                      <a:pt x="464" y="48"/>
                    </a:moveTo>
                    <a:cubicBezTo>
                      <a:pt x="464" y="48"/>
                      <a:pt x="486" y="230"/>
                      <a:pt x="492" y="361"/>
                    </a:cubicBezTo>
                    <a:cubicBezTo>
                      <a:pt x="492" y="361"/>
                      <a:pt x="414" y="405"/>
                      <a:pt x="286" y="366"/>
                    </a:cubicBezTo>
                    <a:cubicBezTo>
                      <a:pt x="276" y="213"/>
                      <a:pt x="276" y="213"/>
                      <a:pt x="276" y="213"/>
                    </a:cubicBezTo>
                    <a:cubicBezTo>
                      <a:pt x="240" y="382"/>
                      <a:pt x="240" y="382"/>
                      <a:pt x="240" y="382"/>
                    </a:cubicBezTo>
                    <a:cubicBezTo>
                      <a:pt x="240" y="382"/>
                      <a:pt x="201" y="416"/>
                      <a:pt x="123" y="407"/>
                    </a:cubicBezTo>
                    <a:cubicBezTo>
                      <a:pt x="89" y="404"/>
                      <a:pt x="27" y="393"/>
                      <a:pt x="0" y="365"/>
                    </a:cubicBezTo>
                    <a:cubicBezTo>
                      <a:pt x="0" y="365"/>
                      <a:pt x="44" y="96"/>
                      <a:pt x="52" y="48"/>
                    </a:cubicBezTo>
                    <a:cubicBezTo>
                      <a:pt x="59" y="0"/>
                      <a:pt x="75" y="3"/>
                      <a:pt x="75" y="3"/>
                    </a:cubicBezTo>
                    <a:cubicBezTo>
                      <a:pt x="75" y="3"/>
                      <a:pt x="200" y="7"/>
                      <a:pt x="212" y="3"/>
                    </a:cubicBezTo>
                    <a:cubicBezTo>
                      <a:pt x="224" y="0"/>
                      <a:pt x="342" y="27"/>
                      <a:pt x="346" y="27"/>
                    </a:cubicBezTo>
                    <a:cubicBezTo>
                      <a:pt x="351" y="27"/>
                      <a:pt x="400" y="40"/>
                      <a:pt x="408" y="38"/>
                    </a:cubicBezTo>
                    <a:cubicBezTo>
                      <a:pt x="416" y="36"/>
                      <a:pt x="468" y="52"/>
                      <a:pt x="468" y="52"/>
                    </a:cubicBezTo>
                  </a:path>
                </a:pathLst>
              </a:custGeom>
              <a:solidFill>
                <a:srgbClr val="FFBC6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1"/>
              <p:cNvSpPr/>
              <p:nvPr/>
            </p:nvSpPr>
            <p:spPr>
              <a:xfrm>
                <a:off x="3424193" y="3007874"/>
                <a:ext cx="1637661" cy="1673967"/>
              </a:xfrm>
              <a:custGeom>
                <a:avLst/>
                <a:gdLst/>
                <a:ahLst/>
                <a:cxnLst/>
                <a:rect l="l" t="t" r="r" b="b"/>
                <a:pathLst>
                  <a:path w="608" h="622" extrusionOk="0">
                    <a:moveTo>
                      <a:pt x="418" y="25"/>
                    </a:moveTo>
                    <a:cubicBezTo>
                      <a:pt x="511" y="82"/>
                      <a:pt x="511" y="82"/>
                      <a:pt x="511" y="82"/>
                    </a:cubicBezTo>
                    <a:cubicBezTo>
                      <a:pt x="511" y="82"/>
                      <a:pt x="574" y="160"/>
                      <a:pt x="608" y="278"/>
                    </a:cubicBezTo>
                    <a:cubicBezTo>
                      <a:pt x="608" y="278"/>
                      <a:pt x="599" y="301"/>
                      <a:pt x="572" y="306"/>
                    </a:cubicBezTo>
                    <a:cubicBezTo>
                      <a:pt x="572" y="306"/>
                      <a:pt x="588" y="444"/>
                      <a:pt x="599" y="591"/>
                    </a:cubicBezTo>
                    <a:cubicBezTo>
                      <a:pt x="599" y="591"/>
                      <a:pt x="559" y="619"/>
                      <a:pt x="436" y="620"/>
                    </a:cubicBezTo>
                    <a:cubicBezTo>
                      <a:pt x="312" y="622"/>
                      <a:pt x="183" y="594"/>
                      <a:pt x="159" y="581"/>
                    </a:cubicBezTo>
                    <a:cubicBezTo>
                      <a:pt x="159" y="581"/>
                      <a:pt x="202" y="337"/>
                      <a:pt x="206" y="323"/>
                    </a:cubicBezTo>
                    <a:cubicBezTo>
                      <a:pt x="206" y="323"/>
                      <a:pt x="152" y="341"/>
                      <a:pt x="92" y="318"/>
                    </a:cubicBezTo>
                    <a:cubicBezTo>
                      <a:pt x="32" y="296"/>
                      <a:pt x="0" y="257"/>
                      <a:pt x="0" y="257"/>
                    </a:cubicBezTo>
                    <a:cubicBezTo>
                      <a:pt x="0" y="257"/>
                      <a:pt x="83" y="40"/>
                      <a:pt x="162" y="1"/>
                    </a:cubicBezTo>
                    <a:cubicBezTo>
                      <a:pt x="249" y="0"/>
                      <a:pt x="249" y="0"/>
                      <a:pt x="249" y="0"/>
                    </a:cubicBezTo>
                    <a:cubicBezTo>
                      <a:pt x="280" y="0"/>
                      <a:pt x="280" y="0"/>
                      <a:pt x="280" y="0"/>
                    </a:cubicBezTo>
                    <a:lnTo>
                      <a:pt x="418" y="25"/>
                    </a:lnTo>
                    <a:close/>
                  </a:path>
                </a:pathLst>
              </a:custGeom>
              <a:solidFill>
                <a:srgbClr val="685C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59;p1"/>
              <p:cNvSpPr/>
              <p:nvPr/>
            </p:nvSpPr>
            <p:spPr>
              <a:xfrm>
                <a:off x="3951927" y="3007874"/>
                <a:ext cx="252846" cy="1008789"/>
              </a:xfrm>
              <a:custGeom>
                <a:avLst/>
                <a:gdLst/>
                <a:ahLst/>
                <a:cxnLst/>
                <a:rect l="l" t="t" r="r" b="b"/>
                <a:pathLst>
                  <a:path w="94" h="375" extrusionOk="0">
                    <a:moveTo>
                      <a:pt x="53" y="0"/>
                    </a:moveTo>
                    <a:cubicBezTo>
                      <a:pt x="53" y="0"/>
                      <a:pt x="94" y="74"/>
                      <a:pt x="85" y="179"/>
                    </a:cubicBezTo>
                    <a:cubicBezTo>
                      <a:pt x="76" y="284"/>
                      <a:pt x="30" y="354"/>
                      <a:pt x="0" y="375"/>
                    </a:cubicBezTo>
                    <a:cubicBezTo>
                      <a:pt x="10" y="323"/>
                      <a:pt x="10" y="323"/>
                      <a:pt x="10" y="323"/>
                    </a:cubicBezTo>
                    <a:cubicBezTo>
                      <a:pt x="10" y="323"/>
                      <a:pt x="31" y="223"/>
                      <a:pt x="33" y="140"/>
                    </a:cubicBezTo>
                    <a:cubicBezTo>
                      <a:pt x="36" y="58"/>
                      <a:pt x="7" y="1"/>
                      <a:pt x="7" y="1"/>
                    </a:cubicBez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DA72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60;p1"/>
              <p:cNvSpPr/>
              <p:nvPr/>
            </p:nvSpPr>
            <p:spPr>
              <a:xfrm>
                <a:off x="4674158" y="3153098"/>
                <a:ext cx="303415" cy="809106"/>
              </a:xfrm>
              <a:custGeom>
                <a:avLst/>
                <a:gdLst/>
                <a:ahLst/>
                <a:cxnLst/>
                <a:rect l="l" t="t" r="r" b="b"/>
                <a:pathLst>
                  <a:path w="113" h="301" extrusionOk="0">
                    <a:moveTo>
                      <a:pt x="0" y="0"/>
                    </a:moveTo>
                    <a:cubicBezTo>
                      <a:pt x="0" y="0"/>
                      <a:pt x="93" y="195"/>
                      <a:pt x="113" y="301"/>
                    </a:cubicBezTo>
                    <a:cubicBezTo>
                      <a:pt x="113" y="301"/>
                      <a:pt x="98" y="150"/>
                      <a:pt x="47" y="2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72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1"/>
              <p:cNvSpPr/>
              <p:nvPr/>
            </p:nvSpPr>
            <p:spPr>
              <a:xfrm>
                <a:off x="4509484" y="4910050"/>
                <a:ext cx="162080" cy="175047"/>
              </a:xfrm>
              <a:custGeom>
                <a:avLst/>
                <a:gdLst/>
                <a:ahLst/>
                <a:cxnLst/>
                <a:rect l="l" t="t" r="r" b="b"/>
                <a:pathLst>
                  <a:path w="60" h="65" extrusionOk="0">
                    <a:moveTo>
                      <a:pt x="0" y="38"/>
                    </a:moveTo>
                    <a:cubicBezTo>
                      <a:pt x="0" y="38"/>
                      <a:pt x="27" y="12"/>
                      <a:pt x="60" y="0"/>
                    </a:cubicBezTo>
                    <a:cubicBezTo>
                      <a:pt x="60" y="0"/>
                      <a:pt x="8" y="38"/>
                      <a:pt x="0" y="65"/>
                    </a:cubicBez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E29A4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1"/>
              <p:cNvSpPr/>
              <p:nvPr/>
            </p:nvSpPr>
            <p:spPr>
              <a:xfrm>
                <a:off x="3669259" y="5924026"/>
                <a:ext cx="554964" cy="578303"/>
              </a:xfrm>
              <a:custGeom>
                <a:avLst/>
                <a:gdLst/>
                <a:ahLst/>
                <a:cxnLst/>
                <a:rect l="l" t="t" r="r" b="b"/>
                <a:pathLst>
                  <a:path w="206" h="215" extrusionOk="0">
                    <a:moveTo>
                      <a:pt x="90" y="215"/>
                    </a:moveTo>
                    <a:cubicBezTo>
                      <a:pt x="147" y="215"/>
                      <a:pt x="180" y="204"/>
                      <a:pt x="206" y="187"/>
                    </a:cubicBezTo>
                    <a:cubicBezTo>
                      <a:pt x="205" y="158"/>
                      <a:pt x="198" y="102"/>
                      <a:pt x="170" y="60"/>
                    </a:cubicBezTo>
                    <a:cubicBezTo>
                      <a:pt x="129" y="0"/>
                      <a:pt x="94" y="29"/>
                      <a:pt x="93" y="31"/>
                    </a:cubicBezTo>
                    <a:cubicBezTo>
                      <a:pt x="91" y="32"/>
                      <a:pt x="62" y="39"/>
                      <a:pt x="62" y="39"/>
                    </a:cubicBezTo>
                    <a:cubicBezTo>
                      <a:pt x="50" y="46"/>
                      <a:pt x="50" y="46"/>
                      <a:pt x="50" y="46"/>
                    </a:cubicBezTo>
                    <a:cubicBezTo>
                      <a:pt x="50" y="46"/>
                      <a:pt x="18" y="98"/>
                      <a:pt x="0" y="175"/>
                    </a:cubicBezTo>
                    <a:cubicBezTo>
                      <a:pt x="11" y="187"/>
                      <a:pt x="42" y="215"/>
                      <a:pt x="90" y="215"/>
                    </a:cubicBezTo>
                    <a:close/>
                  </a:path>
                </a:pathLst>
              </a:custGeom>
              <a:solidFill>
                <a:srgbClr val="455C7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1"/>
              <p:cNvSpPr/>
              <p:nvPr/>
            </p:nvSpPr>
            <p:spPr>
              <a:xfrm>
                <a:off x="3657589" y="6394707"/>
                <a:ext cx="566633" cy="186717"/>
              </a:xfrm>
              <a:custGeom>
                <a:avLst/>
                <a:gdLst/>
                <a:ahLst/>
                <a:cxnLst/>
                <a:rect l="l" t="t" r="r" b="b"/>
                <a:pathLst>
                  <a:path w="210" h="69" extrusionOk="0">
                    <a:moveTo>
                      <a:pt x="101" y="69"/>
                    </a:moveTo>
                    <a:cubicBezTo>
                      <a:pt x="182" y="69"/>
                      <a:pt x="210" y="32"/>
                      <a:pt x="210" y="32"/>
                    </a:cubicBezTo>
                    <a:cubicBezTo>
                      <a:pt x="210" y="32"/>
                      <a:pt x="210" y="24"/>
                      <a:pt x="210" y="12"/>
                    </a:cubicBezTo>
                    <a:cubicBezTo>
                      <a:pt x="184" y="29"/>
                      <a:pt x="151" y="40"/>
                      <a:pt x="94" y="40"/>
                    </a:cubicBezTo>
                    <a:cubicBezTo>
                      <a:pt x="46" y="40"/>
                      <a:pt x="15" y="12"/>
                      <a:pt x="4" y="0"/>
                    </a:cubicBezTo>
                    <a:cubicBezTo>
                      <a:pt x="3" y="7"/>
                      <a:pt x="2" y="13"/>
                      <a:pt x="0" y="20"/>
                    </a:cubicBezTo>
                    <a:cubicBezTo>
                      <a:pt x="0" y="20"/>
                      <a:pt x="17" y="69"/>
                      <a:pt x="101" y="69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1"/>
              <p:cNvSpPr/>
              <p:nvPr/>
            </p:nvSpPr>
            <p:spPr>
              <a:xfrm>
                <a:off x="3787254" y="6013494"/>
                <a:ext cx="299525" cy="306008"/>
              </a:xfrm>
              <a:custGeom>
                <a:avLst/>
                <a:gdLst/>
                <a:ahLst/>
                <a:cxnLst/>
                <a:rect l="l" t="t" r="r" b="b"/>
                <a:pathLst>
                  <a:path w="111" h="114" extrusionOk="0">
                    <a:moveTo>
                      <a:pt x="0" y="103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58" y="0"/>
                      <a:pt x="76" y="3"/>
                    </a:cubicBezTo>
                    <a:cubicBezTo>
                      <a:pt x="93" y="5"/>
                      <a:pt x="111" y="17"/>
                      <a:pt x="111" y="17"/>
                    </a:cubicBezTo>
                    <a:cubicBezTo>
                      <a:pt x="102" y="107"/>
                      <a:pt x="102" y="107"/>
                      <a:pt x="102" y="107"/>
                    </a:cubicBezTo>
                    <a:cubicBezTo>
                      <a:pt x="102" y="107"/>
                      <a:pt x="17" y="114"/>
                      <a:pt x="16" y="114"/>
                    </a:cubicBezTo>
                    <a:cubicBezTo>
                      <a:pt x="15" y="114"/>
                      <a:pt x="0" y="103"/>
                      <a:pt x="0" y="103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1"/>
              <p:cNvSpPr/>
              <p:nvPr/>
            </p:nvSpPr>
            <p:spPr>
              <a:xfrm>
                <a:off x="4180137" y="2843200"/>
                <a:ext cx="396773" cy="304711"/>
              </a:xfrm>
              <a:custGeom>
                <a:avLst/>
                <a:gdLst/>
                <a:ahLst/>
                <a:cxnLst/>
                <a:rect l="l" t="t" r="r" b="b"/>
                <a:pathLst>
                  <a:path w="147" h="113" extrusionOk="0">
                    <a:moveTo>
                      <a:pt x="0" y="0"/>
                    </a:moveTo>
                    <a:cubicBezTo>
                      <a:pt x="0" y="61"/>
                      <a:pt x="0" y="61"/>
                      <a:pt x="0" y="61"/>
                    </a:cubicBezTo>
                    <a:cubicBezTo>
                      <a:pt x="0" y="61"/>
                      <a:pt x="113" y="113"/>
                      <a:pt x="147" y="90"/>
                    </a:cubicBezTo>
                    <a:cubicBezTo>
                      <a:pt x="147" y="45"/>
                      <a:pt x="147" y="45"/>
                      <a:pt x="147" y="45"/>
                    </a:cubicBezTo>
                    <a:cubicBezTo>
                      <a:pt x="26" y="0"/>
                      <a:pt x="26" y="0"/>
                      <a:pt x="2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AA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1"/>
              <p:cNvSpPr/>
              <p:nvPr/>
            </p:nvSpPr>
            <p:spPr>
              <a:xfrm>
                <a:off x="3817076" y="1669737"/>
                <a:ext cx="1268118" cy="1358883"/>
              </a:xfrm>
              <a:custGeom>
                <a:avLst/>
                <a:gdLst/>
                <a:ahLst/>
                <a:cxnLst/>
                <a:rect l="l" t="t" r="r" b="b"/>
                <a:pathLst>
                  <a:path w="471" h="505" extrusionOk="0">
                    <a:moveTo>
                      <a:pt x="467" y="144"/>
                    </a:moveTo>
                    <a:cubicBezTo>
                      <a:pt x="467" y="144"/>
                      <a:pt x="471" y="411"/>
                      <a:pt x="320" y="483"/>
                    </a:cubicBezTo>
                    <a:cubicBezTo>
                      <a:pt x="320" y="483"/>
                      <a:pt x="269" y="505"/>
                      <a:pt x="209" y="483"/>
                    </a:cubicBezTo>
                    <a:cubicBezTo>
                      <a:pt x="149" y="461"/>
                      <a:pt x="77" y="405"/>
                      <a:pt x="53" y="328"/>
                    </a:cubicBezTo>
                    <a:cubicBezTo>
                      <a:pt x="29" y="251"/>
                      <a:pt x="29" y="277"/>
                      <a:pt x="29" y="277"/>
                    </a:cubicBezTo>
                    <a:cubicBezTo>
                      <a:pt x="29" y="277"/>
                      <a:pt x="0" y="258"/>
                      <a:pt x="14" y="168"/>
                    </a:cubicBezTo>
                    <a:cubicBezTo>
                      <a:pt x="29" y="79"/>
                      <a:pt x="78" y="65"/>
                      <a:pt x="83" y="61"/>
                    </a:cubicBezTo>
                    <a:cubicBezTo>
                      <a:pt x="87" y="56"/>
                      <a:pt x="127" y="40"/>
                      <a:pt x="135" y="32"/>
                    </a:cubicBezTo>
                    <a:cubicBezTo>
                      <a:pt x="143" y="24"/>
                      <a:pt x="209" y="9"/>
                      <a:pt x="216" y="4"/>
                    </a:cubicBezTo>
                    <a:cubicBezTo>
                      <a:pt x="223" y="0"/>
                      <a:pt x="293" y="21"/>
                      <a:pt x="307" y="22"/>
                    </a:cubicBezTo>
                    <a:cubicBezTo>
                      <a:pt x="322" y="24"/>
                      <a:pt x="418" y="82"/>
                      <a:pt x="432" y="88"/>
                    </a:cubicBezTo>
                    <a:cubicBezTo>
                      <a:pt x="446" y="93"/>
                      <a:pt x="467" y="144"/>
                      <a:pt x="467" y="144"/>
                    </a:cubicBez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1"/>
              <p:cNvSpPr/>
              <p:nvPr/>
            </p:nvSpPr>
            <p:spPr>
              <a:xfrm>
                <a:off x="4829755" y="2417901"/>
                <a:ext cx="117995" cy="142631"/>
              </a:xfrm>
              <a:custGeom>
                <a:avLst/>
                <a:gdLst/>
                <a:ahLst/>
                <a:cxnLst/>
                <a:rect l="l" t="t" r="r" b="b"/>
                <a:pathLst>
                  <a:path w="44" h="53" extrusionOk="0">
                    <a:moveTo>
                      <a:pt x="18" y="0"/>
                    </a:moveTo>
                    <a:cubicBezTo>
                      <a:pt x="18" y="0"/>
                      <a:pt x="31" y="10"/>
                      <a:pt x="29" y="29"/>
                    </a:cubicBezTo>
                    <a:cubicBezTo>
                      <a:pt x="27" y="48"/>
                      <a:pt x="0" y="50"/>
                      <a:pt x="0" y="50"/>
                    </a:cubicBezTo>
                    <a:cubicBezTo>
                      <a:pt x="0" y="50"/>
                      <a:pt x="34" y="53"/>
                      <a:pt x="39" y="31"/>
                    </a:cubicBezTo>
                    <a:cubicBezTo>
                      <a:pt x="44" y="9"/>
                      <a:pt x="18" y="0"/>
                      <a:pt x="18" y="0"/>
                    </a:cubicBezTo>
                    <a:close/>
                  </a:path>
                </a:pathLst>
              </a:custGeom>
              <a:solidFill>
                <a:srgbClr val="DD9A6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1"/>
              <p:cNvSpPr/>
              <p:nvPr/>
            </p:nvSpPr>
            <p:spPr>
              <a:xfrm>
                <a:off x="3701675" y="1336500"/>
                <a:ext cx="1550786" cy="1434088"/>
              </a:xfrm>
              <a:custGeom>
                <a:avLst/>
                <a:gdLst/>
                <a:ahLst/>
                <a:cxnLst/>
                <a:rect l="l" t="t" r="r" b="b"/>
                <a:pathLst>
                  <a:path w="576" h="533" extrusionOk="0">
                    <a:moveTo>
                      <a:pt x="230" y="162"/>
                    </a:moveTo>
                    <a:cubicBezTo>
                      <a:pt x="230" y="162"/>
                      <a:pt x="258" y="206"/>
                      <a:pt x="333" y="219"/>
                    </a:cubicBezTo>
                    <a:cubicBezTo>
                      <a:pt x="409" y="232"/>
                      <a:pt x="522" y="270"/>
                      <a:pt x="535" y="322"/>
                    </a:cubicBezTo>
                    <a:cubicBezTo>
                      <a:pt x="535" y="322"/>
                      <a:pt x="576" y="228"/>
                      <a:pt x="510" y="168"/>
                    </a:cubicBezTo>
                    <a:cubicBezTo>
                      <a:pt x="510" y="168"/>
                      <a:pt x="496" y="79"/>
                      <a:pt x="348" y="35"/>
                    </a:cubicBezTo>
                    <a:cubicBezTo>
                      <a:pt x="229" y="0"/>
                      <a:pt x="191" y="65"/>
                      <a:pt x="191" y="65"/>
                    </a:cubicBezTo>
                    <a:cubicBezTo>
                      <a:pt x="191" y="65"/>
                      <a:pt x="0" y="68"/>
                      <a:pt x="25" y="322"/>
                    </a:cubicBezTo>
                    <a:cubicBezTo>
                      <a:pt x="25" y="322"/>
                      <a:pt x="26" y="281"/>
                      <a:pt x="48" y="263"/>
                    </a:cubicBezTo>
                    <a:cubicBezTo>
                      <a:pt x="48" y="263"/>
                      <a:pt x="5" y="420"/>
                      <a:pt x="129" y="533"/>
                    </a:cubicBezTo>
                    <a:cubicBezTo>
                      <a:pt x="129" y="533"/>
                      <a:pt x="83" y="443"/>
                      <a:pt x="95" y="402"/>
                    </a:cubicBezTo>
                    <a:cubicBezTo>
                      <a:pt x="95" y="402"/>
                      <a:pt x="43" y="377"/>
                      <a:pt x="65" y="309"/>
                    </a:cubicBezTo>
                    <a:cubicBezTo>
                      <a:pt x="88" y="242"/>
                      <a:pt x="144" y="286"/>
                      <a:pt x="138" y="340"/>
                    </a:cubicBezTo>
                    <a:cubicBezTo>
                      <a:pt x="157" y="342"/>
                      <a:pt x="157" y="342"/>
                      <a:pt x="157" y="342"/>
                    </a:cubicBezTo>
                    <a:cubicBezTo>
                      <a:pt x="157" y="342"/>
                      <a:pt x="169" y="300"/>
                      <a:pt x="186" y="276"/>
                    </a:cubicBezTo>
                    <a:cubicBezTo>
                      <a:pt x="204" y="252"/>
                      <a:pt x="235" y="216"/>
                      <a:pt x="230" y="162"/>
                    </a:cubicBezTo>
                    <a:close/>
                  </a:path>
                </a:pathLst>
              </a:custGeom>
              <a:solidFill>
                <a:srgbClr val="A7526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169;p1"/>
              <p:cNvSpPr/>
              <p:nvPr/>
            </p:nvSpPr>
            <p:spPr>
              <a:xfrm>
                <a:off x="4479662" y="2152089"/>
                <a:ext cx="92062" cy="132258"/>
              </a:xfrm>
              <a:prstGeom prst="ellipse">
                <a:avLst/>
              </a:prstGeom>
              <a:solidFill>
                <a:srgbClr val="3E39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170;p1"/>
              <p:cNvSpPr/>
              <p:nvPr/>
            </p:nvSpPr>
            <p:spPr>
              <a:xfrm>
                <a:off x="4862171" y="2262304"/>
                <a:ext cx="77799" cy="117995"/>
              </a:xfrm>
              <a:prstGeom prst="ellipse">
                <a:avLst/>
              </a:prstGeom>
              <a:solidFill>
                <a:srgbClr val="3E39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1"/>
              <p:cNvSpPr/>
              <p:nvPr/>
            </p:nvSpPr>
            <p:spPr>
              <a:xfrm>
                <a:off x="4452432" y="1944626"/>
                <a:ext cx="129664" cy="99842"/>
              </a:xfrm>
              <a:custGeom>
                <a:avLst/>
                <a:gdLst/>
                <a:ahLst/>
                <a:cxnLst/>
                <a:rect l="l" t="t" r="r" b="b"/>
                <a:pathLst>
                  <a:path w="48" h="37" extrusionOk="0">
                    <a:moveTo>
                      <a:pt x="48" y="18"/>
                    </a:moveTo>
                    <a:cubicBezTo>
                      <a:pt x="48" y="37"/>
                      <a:pt x="48" y="37"/>
                      <a:pt x="48" y="37"/>
                    </a:cubicBezTo>
                    <a:cubicBezTo>
                      <a:pt x="48" y="37"/>
                      <a:pt x="27" y="11"/>
                      <a:pt x="0" y="30"/>
                    </a:cubicBezTo>
                    <a:cubicBezTo>
                      <a:pt x="0" y="30"/>
                      <a:pt x="16" y="0"/>
                      <a:pt x="48" y="18"/>
                    </a:cubicBezTo>
                    <a:close/>
                  </a:path>
                </a:pathLst>
              </a:custGeom>
              <a:solidFill>
                <a:srgbClr val="A7526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1"/>
              <p:cNvSpPr/>
              <p:nvPr/>
            </p:nvSpPr>
            <p:spPr>
              <a:xfrm>
                <a:off x="4884214" y="2100223"/>
                <a:ext cx="77799" cy="64832"/>
              </a:xfrm>
              <a:custGeom>
                <a:avLst/>
                <a:gdLst/>
                <a:ahLst/>
                <a:cxnLst/>
                <a:rect l="l" t="t" r="r" b="b"/>
                <a:pathLst>
                  <a:path w="29" h="24" extrusionOk="0">
                    <a:moveTo>
                      <a:pt x="0" y="0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20" y="10"/>
                      <a:pt x="27" y="24"/>
                    </a:cubicBezTo>
                    <a:cubicBezTo>
                      <a:pt x="27" y="24"/>
                      <a:pt x="29" y="0"/>
                      <a:pt x="0" y="0"/>
                    </a:cubicBezTo>
                    <a:close/>
                  </a:path>
                </a:pathLst>
              </a:custGeom>
              <a:solidFill>
                <a:srgbClr val="A7526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1"/>
              <p:cNvSpPr/>
              <p:nvPr/>
            </p:nvSpPr>
            <p:spPr>
              <a:xfrm>
                <a:off x="4449839" y="2825047"/>
                <a:ext cx="127071" cy="85578"/>
              </a:xfrm>
              <a:custGeom>
                <a:avLst/>
                <a:gdLst/>
                <a:ahLst/>
                <a:cxnLst/>
                <a:rect l="l" t="t" r="r" b="b"/>
                <a:pathLst>
                  <a:path w="47" h="32" extrusionOk="0">
                    <a:moveTo>
                      <a:pt x="47" y="18"/>
                    </a:moveTo>
                    <a:cubicBezTo>
                      <a:pt x="47" y="18"/>
                      <a:pt x="16" y="17"/>
                      <a:pt x="0" y="0"/>
                    </a:cubicBezTo>
                    <a:cubicBezTo>
                      <a:pt x="0" y="0"/>
                      <a:pt x="18" y="32"/>
                      <a:pt x="47" y="18"/>
                    </a:cubicBezTo>
                    <a:close/>
                  </a:path>
                </a:pathLst>
              </a:custGeom>
              <a:solidFill>
                <a:srgbClr val="DD9A6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1"/>
              <p:cNvSpPr/>
              <p:nvPr/>
            </p:nvSpPr>
            <p:spPr>
              <a:xfrm>
                <a:off x="4407049" y="2530709"/>
                <a:ext cx="344907" cy="189310"/>
              </a:xfrm>
              <a:custGeom>
                <a:avLst/>
                <a:gdLst/>
                <a:ahLst/>
                <a:cxnLst/>
                <a:rect l="l" t="t" r="r" b="b"/>
                <a:pathLst>
                  <a:path w="128" h="70" extrusionOk="0">
                    <a:moveTo>
                      <a:pt x="2" y="0"/>
                    </a:moveTo>
                    <a:cubicBezTo>
                      <a:pt x="2" y="0"/>
                      <a:pt x="0" y="13"/>
                      <a:pt x="2" y="30"/>
                    </a:cubicBezTo>
                    <a:cubicBezTo>
                      <a:pt x="19" y="42"/>
                      <a:pt x="65" y="70"/>
                      <a:pt x="120" y="67"/>
                    </a:cubicBezTo>
                    <a:cubicBezTo>
                      <a:pt x="126" y="55"/>
                      <a:pt x="128" y="45"/>
                      <a:pt x="128" y="45"/>
                    </a:cubicBezTo>
                    <a:cubicBezTo>
                      <a:pt x="128" y="45"/>
                      <a:pt x="49" y="35"/>
                      <a:pt x="2" y="0"/>
                    </a:cubicBezTo>
                    <a:close/>
                  </a:path>
                </a:pathLst>
              </a:custGeom>
              <a:solidFill>
                <a:srgbClr val="FDF5E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1"/>
              <p:cNvSpPr/>
              <p:nvPr/>
            </p:nvSpPr>
            <p:spPr>
              <a:xfrm>
                <a:off x="4654708" y="2708349"/>
                <a:ext cx="75205" cy="76502"/>
              </a:xfrm>
              <a:custGeom>
                <a:avLst/>
                <a:gdLst/>
                <a:ahLst/>
                <a:cxnLst/>
                <a:rect l="l" t="t" r="r" b="b"/>
                <a:pathLst>
                  <a:path w="28" h="28" extrusionOk="0">
                    <a:moveTo>
                      <a:pt x="28" y="1"/>
                    </a:moveTo>
                    <a:cubicBezTo>
                      <a:pt x="18" y="2"/>
                      <a:pt x="9" y="1"/>
                      <a:pt x="0" y="0"/>
                    </a:cubicBezTo>
                    <a:cubicBezTo>
                      <a:pt x="4" y="7"/>
                      <a:pt x="8" y="17"/>
                      <a:pt x="7" y="28"/>
                    </a:cubicBezTo>
                    <a:cubicBezTo>
                      <a:pt x="17" y="21"/>
                      <a:pt x="24" y="11"/>
                      <a:pt x="28" y="1"/>
                    </a:cubicBezTo>
                    <a:close/>
                  </a:path>
                </a:pathLst>
              </a:custGeom>
              <a:solidFill>
                <a:srgbClr val="9E0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1"/>
              <p:cNvSpPr/>
              <p:nvPr/>
            </p:nvSpPr>
            <p:spPr>
              <a:xfrm>
                <a:off x="4412236" y="2612398"/>
                <a:ext cx="264515" cy="193200"/>
              </a:xfrm>
              <a:custGeom>
                <a:avLst/>
                <a:gdLst/>
                <a:ahLst/>
                <a:cxnLst/>
                <a:rect l="l" t="t" r="r" b="b"/>
                <a:pathLst>
                  <a:path w="98" h="72" extrusionOk="0">
                    <a:moveTo>
                      <a:pt x="90" y="36"/>
                    </a:moveTo>
                    <a:cubicBezTo>
                      <a:pt x="48" y="30"/>
                      <a:pt x="14" y="10"/>
                      <a:pt x="0" y="0"/>
                    </a:cubicBezTo>
                    <a:cubicBezTo>
                      <a:pt x="3" y="24"/>
                      <a:pt x="15" y="57"/>
                      <a:pt x="61" y="68"/>
                    </a:cubicBezTo>
                    <a:cubicBezTo>
                      <a:pt x="76" y="72"/>
                      <a:pt x="88" y="70"/>
                      <a:pt x="97" y="64"/>
                    </a:cubicBezTo>
                    <a:cubicBezTo>
                      <a:pt x="98" y="53"/>
                      <a:pt x="94" y="43"/>
                      <a:pt x="90" y="36"/>
                    </a:cubicBezTo>
                    <a:close/>
                  </a:path>
                </a:pathLst>
              </a:custGeom>
              <a:solidFill>
                <a:srgbClr val="DA72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1"/>
              <p:cNvSpPr/>
              <p:nvPr/>
            </p:nvSpPr>
            <p:spPr>
              <a:xfrm>
                <a:off x="3804110" y="5808624"/>
                <a:ext cx="322864" cy="295635"/>
              </a:xfrm>
              <a:custGeom>
                <a:avLst/>
                <a:gdLst/>
                <a:ahLst/>
                <a:cxnLst/>
                <a:rect l="l" t="t" r="r" b="b"/>
                <a:pathLst>
                  <a:path w="120" h="110" extrusionOk="0">
                    <a:moveTo>
                      <a:pt x="120" y="110"/>
                    </a:moveTo>
                    <a:cubicBezTo>
                      <a:pt x="116" y="55"/>
                      <a:pt x="116" y="55"/>
                      <a:pt x="116" y="55"/>
                    </a:cubicBezTo>
                    <a:cubicBezTo>
                      <a:pt x="116" y="55"/>
                      <a:pt x="60" y="0"/>
                      <a:pt x="4" y="44"/>
                    </a:cubicBezTo>
                    <a:cubicBezTo>
                      <a:pt x="4" y="44"/>
                      <a:pt x="0" y="55"/>
                      <a:pt x="0" y="65"/>
                    </a:cubicBezTo>
                    <a:cubicBezTo>
                      <a:pt x="0" y="75"/>
                      <a:pt x="0" y="110"/>
                      <a:pt x="0" y="110"/>
                    </a:cubicBezTo>
                    <a:cubicBezTo>
                      <a:pt x="0" y="110"/>
                      <a:pt x="52" y="50"/>
                      <a:pt x="120" y="110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1"/>
              <p:cNvSpPr/>
              <p:nvPr/>
            </p:nvSpPr>
            <p:spPr>
              <a:xfrm>
                <a:off x="4622292" y="6296163"/>
                <a:ext cx="784470" cy="160784"/>
              </a:xfrm>
              <a:custGeom>
                <a:avLst/>
                <a:gdLst/>
                <a:ahLst/>
                <a:cxnLst/>
                <a:rect l="l" t="t" r="r" b="b"/>
                <a:pathLst>
                  <a:path w="291" h="60" extrusionOk="0">
                    <a:moveTo>
                      <a:pt x="137" y="58"/>
                    </a:moveTo>
                    <a:cubicBezTo>
                      <a:pt x="265" y="55"/>
                      <a:pt x="291" y="21"/>
                      <a:pt x="291" y="21"/>
                    </a:cubicBezTo>
                    <a:cubicBezTo>
                      <a:pt x="289" y="14"/>
                      <a:pt x="286" y="7"/>
                      <a:pt x="284" y="0"/>
                    </a:cubicBezTo>
                    <a:cubicBezTo>
                      <a:pt x="275" y="8"/>
                      <a:pt x="232" y="33"/>
                      <a:pt x="144" y="39"/>
                    </a:cubicBezTo>
                    <a:cubicBezTo>
                      <a:pt x="57" y="45"/>
                      <a:pt x="0" y="26"/>
                      <a:pt x="0" y="26"/>
                    </a:cubicBezTo>
                    <a:cubicBezTo>
                      <a:pt x="1" y="37"/>
                      <a:pt x="3" y="43"/>
                      <a:pt x="3" y="43"/>
                    </a:cubicBezTo>
                    <a:cubicBezTo>
                      <a:pt x="3" y="43"/>
                      <a:pt x="9" y="60"/>
                      <a:pt x="137" y="58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1"/>
              <p:cNvSpPr/>
              <p:nvPr/>
            </p:nvSpPr>
            <p:spPr>
              <a:xfrm>
                <a:off x="4604139" y="5996638"/>
                <a:ext cx="478462" cy="420113"/>
              </a:xfrm>
              <a:custGeom>
                <a:avLst/>
                <a:gdLst/>
                <a:ahLst/>
                <a:cxnLst/>
                <a:rect l="l" t="t" r="r" b="b"/>
                <a:pathLst>
                  <a:path w="178" h="156" extrusionOk="0">
                    <a:moveTo>
                      <a:pt x="178" y="77"/>
                    </a:moveTo>
                    <a:cubicBezTo>
                      <a:pt x="152" y="49"/>
                      <a:pt x="115" y="32"/>
                      <a:pt x="98" y="25"/>
                    </a:cubicBezTo>
                    <a:cubicBezTo>
                      <a:pt x="95" y="31"/>
                      <a:pt x="94" y="35"/>
                      <a:pt x="94" y="35"/>
                    </a:cubicBezTo>
                    <a:cubicBezTo>
                      <a:pt x="72" y="41"/>
                      <a:pt x="50" y="21"/>
                      <a:pt x="44" y="10"/>
                    </a:cubicBezTo>
                    <a:cubicBezTo>
                      <a:pt x="38" y="0"/>
                      <a:pt x="32" y="1"/>
                      <a:pt x="32" y="1"/>
                    </a:cubicBezTo>
                    <a:cubicBezTo>
                      <a:pt x="0" y="36"/>
                      <a:pt x="4" y="105"/>
                      <a:pt x="7" y="137"/>
                    </a:cubicBezTo>
                    <a:cubicBezTo>
                      <a:pt x="7" y="137"/>
                      <a:pt x="64" y="156"/>
                      <a:pt x="151" y="150"/>
                    </a:cubicBezTo>
                    <a:cubicBezTo>
                      <a:pt x="154" y="150"/>
                      <a:pt x="157" y="149"/>
                      <a:pt x="159" y="149"/>
                    </a:cubicBezTo>
                    <a:cubicBezTo>
                      <a:pt x="159" y="148"/>
                      <a:pt x="158" y="147"/>
                      <a:pt x="158" y="147"/>
                    </a:cubicBezTo>
                    <a:cubicBezTo>
                      <a:pt x="159" y="117"/>
                      <a:pt x="167" y="94"/>
                      <a:pt x="178" y="77"/>
                    </a:cubicBezTo>
                    <a:close/>
                  </a:path>
                </a:pathLst>
              </a:custGeom>
              <a:solidFill>
                <a:srgbClr val="455C7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1"/>
              <p:cNvSpPr/>
              <p:nvPr/>
            </p:nvSpPr>
            <p:spPr>
              <a:xfrm>
                <a:off x="4867358" y="5988858"/>
                <a:ext cx="334534" cy="215243"/>
              </a:xfrm>
              <a:custGeom>
                <a:avLst/>
                <a:gdLst/>
                <a:ahLst/>
                <a:cxnLst/>
                <a:rect l="l" t="t" r="r" b="b"/>
                <a:pathLst>
                  <a:path w="124" h="80" extrusionOk="0">
                    <a:moveTo>
                      <a:pt x="80" y="80"/>
                    </a:moveTo>
                    <a:cubicBezTo>
                      <a:pt x="94" y="56"/>
                      <a:pt x="113" y="44"/>
                      <a:pt x="124" y="39"/>
                    </a:cubicBezTo>
                    <a:cubicBezTo>
                      <a:pt x="81" y="10"/>
                      <a:pt x="36" y="0"/>
                      <a:pt x="36" y="0"/>
                    </a:cubicBezTo>
                    <a:cubicBezTo>
                      <a:pt x="16" y="6"/>
                      <a:pt x="5" y="19"/>
                      <a:pt x="0" y="28"/>
                    </a:cubicBezTo>
                    <a:cubicBezTo>
                      <a:pt x="17" y="35"/>
                      <a:pt x="54" y="52"/>
                      <a:pt x="80" y="80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1"/>
              <p:cNvSpPr/>
              <p:nvPr/>
            </p:nvSpPr>
            <p:spPr>
              <a:xfrm>
                <a:off x="5029439" y="6126302"/>
                <a:ext cx="357874" cy="272295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01" extrusionOk="0">
                    <a:moveTo>
                      <a:pt x="81" y="0"/>
                    </a:moveTo>
                    <a:cubicBezTo>
                      <a:pt x="80" y="6"/>
                      <a:pt x="80" y="11"/>
                      <a:pt x="80" y="12"/>
                    </a:cubicBezTo>
                    <a:cubicBezTo>
                      <a:pt x="79" y="14"/>
                      <a:pt x="68" y="31"/>
                      <a:pt x="68" y="31"/>
                    </a:cubicBezTo>
                    <a:cubicBezTo>
                      <a:pt x="68" y="31"/>
                      <a:pt x="59" y="84"/>
                      <a:pt x="27" y="39"/>
                    </a:cubicBezTo>
                    <a:cubicBezTo>
                      <a:pt x="25" y="36"/>
                      <a:pt x="22" y="32"/>
                      <a:pt x="20" y="29"/>
                    </a:cubicBezTo>
                    <a:cubicBezTo>
                      <a:pt x="9" y="46"/>
                      <a:pt x="1" y="69"/>
                      <a:pt x="0" y="99"/>
                    </a:cubicBezTo>
                    <a:cubicBezTo>
                      <a:pt x="0" y="99"/>
                      <a:pt x="1" y="100"/>
                      <a:pt x="1" y="101"/>
                    </a:cubicBezTo>
                    <a:cubicBezTo>
                      <a:pt x="84" y="94"/>
                      <a:pt x="124" y="71"/>
                      <a:pt x="133" y="63"/>
                    </a:cubicBezTo>
                    <a:cubicBezTo>
                      <a:pt x="121" y="37"/>
                      <a:pt x="102" y="16"/>
                      <a:pt x="81" y="0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1"/>
              <p:cNvSpPr/>
              <p:nvPr/>
            </p:nvSpPr>
            <p:spPr>
              <a:xfrm>
                <a:off x="5082601" y="6093886"/>
                <a:ext cx="164674" cy="258032"/>
              </a:xfrm>
              <a:custGeom>
                <a:avLst/>
                <a:gdLst/>
                <a:ahLst/>
                <a:cxnLst/>
                <a:rect l="l" t="t" r="r" b="b"/>
                <a:pathLst>
                  <a:path w="61" h="96" extrusionOk="0">
                    <a:moveTo>
                      <a:pt x="0" y="41"/>
                    </a:moveTo>
                    <a:cubicBezTo>
                      <a:pt x="2" y="44"/>
                      <a:pt x="5" y="48"/>
                      <a:pt x="7" y="51"/>
                    </a:cubicBezTo>
                    <a:cubicBezTo>
                      <a:pt x="39" y="96"/>
                      <a:pt x="48" y="43"/>
                      <a:pt x="48" y="43"/>
                    </a:cubicBezTo>
                    <a:cubicBezTo>
                      <a:pt x="48" y="43"/>
                      <a:pt x="59" y="26"/>
                      <a:pt x="60" y="24"/>
                    </a:cubicBezTo>
                    <a:cubicBezTo>
                      <a:pt x="60" y="23"/>
                      <a:pt x="60" y="18"/>
                      <a:pt x="61" y="12"/>
                    </a:cubicBezTo>
                    <a:cubicBezTo>
                      <a:pt x="55" y="7"/>
                      <a:pt x="50" y="3"/>
                      <a:pt x="44" y="0"/>
                    </a:cubicBezTo>
                    <a:cubicBezTo>
                      <a:pt x="33" y="5"/>
                      <a:pt x="14" y="17"/>
                      <a:pt x="0" y="41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1"/>
              <p:cNvSpPr/>
              <p:nvPr/>
            </p:nvSpPr>
            <p:spPr>
              <a:xfrm>
                <a:off x="4495221" y="2167649"/>
                <a:ext cx="29823" cy="3760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1"/>
              <p:cNvSpPr/>
              <p:nvPr/>
            </p:nvSpPr>
            <p:spPr>
              <a:xfrm>
                <a:off x="4875138" y="2275270"/>
                <a:ext cx="24636" cy="2982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1"/>
              <p:cNvSpPr/>
              <p:nvPr/>
            </p:nvSpPr>
            <p:spPr>
              <a:xfrm>
                <a:off x="3699082" y="6241704"/>
                <a:ext cx="484945" cy="293041"/>
              </a:xfrm>
              <a:custGeom>
                <a:avLst/>
                <a:gdLst/>
                <a:ahLst/>
                <a:cxnLst/>
                <a:rect l="l" t="t" r="r" b="b"/>
                <a:pathLst>
                  <a:path w="180" h="109" extrusionOk="0">
                    <a:moveTo>
                      <a:pt x="2" y="74"/>
                    </a:moveTo>
                    <a:cubicBezTo>
                      <a:pt x="2" y="74"/>
                      <a:pt x="0" y="0"/>
                      <a:pt x="82" y="0"/>
                    </a:cubicBezTo>
                    <a:cubicBezTo>
                      <a:pt x="169" y="0"/>
                      <a:pt x="180" y="84"/>
                      <a:pt x="180" y="84"/>
                    </a:cubicBezTo>
                    <a:cubicBezTo>
                      <a:pt x="180" y="84"/>
                      <a:pt x="146" y="98"/>
                      <a:pt x="142" y="99"/>
                    </a:cubicBezTo>
                    <a:cubicBezTo>
                      <a:pt x="137" y="100"/>
                      <a:pt x="79" y="109"/>
                      <a:pt x="71" y="106"/>
                    </a:cubicBezTo>
                    <a:cubicBezTo>
                      <a:pt x="64" y="104"/>
                      <a:pt x="26" y="96"/>
                      <a:pt x="22" y="94"/>
                    </a:cubicBezTo>
                    <a:cubicBezTo>
                      <a:pt x="19" y="92"/>
                      <a:pt x="2" y="74"/>
                      <a:pt x="2" y="74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6" name="Google Shape;186;p1"/>
            <p:cNvSpPr/>
            <p:nvPr/>
          </p:nvSpPr>
          <p:spPr>
            <a:xfrm>
              <a:off x="8134902" y="4089275"/>
              <a:ext cx="753350" cy="812996"/>
            </a:xfrm>
            <a:custGeom>
              <a:avLst/>
              <a:gdLst/>
              <a:ahLst/>
              <a:cxnLst/>
              <a:rect l="l" t="t" r="r" b="b"/>
              <a:pathLst>
                <a:path w="280" h="302" extrusionOk="0">
                  <a:moveTo>
                    <a:pt x="240" y="21"/>
                  </a:moveTo>
                  <a:cubicBezTo>
                    <a:pt x="240" y="21"/>
                    <a:pt x="177" y="155"/>
                    <a:pt x="114" y="194"/>
                  </a:cubicBezTo>
                  <a:cubicBezTo>
                    <a:pt x="114" y="194"/>
                    <a:pt x="87" y="207"/>
                    <a:pt x="53" y="206"/>
                  </a:cubicBezTo>
                  <a:cubicBezTo>
                    <a:pt x="18" y="205"/>
                    <a:pt x="3" y="194"/>
                    <a:pt x="1" y="214"/>
                  </a:cubicBezTo>
                  <a:cubicBezTo>
                    <a:pt x="0" y="234"/>
                    <a:pt x="29" y="249"/>
                    <a:pt x="55" y="243"/>
                  </a:cubicBezTo>
                  <a:cubicBezTo>
                    <a:pt x="81" y="236"/>
                    <a:pt x="90" y="231"/>
                    <a:pt x="93" y="236"/>
                  </a:cubicBezTo>
                  <a:cubicBezTo>
                    <a:pt x="96" y="242"/>
                    <a:pt x="98" y="248"/>
                    <a:pt x="95" y="257"/>
                  </a:cubicBezTo>
                  <a:cubicBezTo>
                    <a:pt x="93" y="266"/>
                    <a:pt x="88" y="299"/>
                    <a:pt x="113" y="300"/>
                  </a:cubicBezTo>
                  <a:cubicBezTo>
                    <a:pt x="138" y="302"/>
                    <a:pt x="117" y="290"/>
                    <a:pt x="121" y="272"/>
                  </a:cubicBezTo>
                  <a:cubicBezTo>
                    <a:pt x="125" y="255"/>
                    <a:pt x="139" y="255"/>
                    <a:pt x="148" y="242"/>
                  </a:cubicBezTo>
                  <a:cubicBezTo>
                    <a:pt x="157" y="229"/>
                    <a:pt x="156" y="208"/>
                    <a:pt x="157" y="205"/>
                  </a:cubicBezTo>
                  <a:cubicBezTo>
                    <a:pt x="158" y="202"/>
                    <a:pt x="242" y="115"/>
                    <a:pt x="255" y="72"/>
                  </a:cubicBezTo>
                  <a:cubicBezTo>
                    <a:pt x="269" y="30"/>
                    <a:pt x="280" y="21"/>
                    <a:pt x="280" y="21"/>
                  </a:cubicBezTo>
                  <a:cubicBezTo>
                    <a:pt x="243" y="0"/>
                    <a:pt x="243" y="0"/>
                    <a:pt x="243" y="0"/>
                  </a:cubicBezTo>
                  <a:lnTo>
                    <a:pt x="240" y="21"/>
                  </a:lnTo>
                  <a:close/>
                </a:path>
              </a:pathLst>
            </a:custGeom>
            <a:solidFill>
              <a:srgbClr val="FFCD9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7" name="Google Shape;187;p1"/>
            <p:cNvGrpSpPr/>
            <p:nvPr/>
          </p:nvGrpSpPr>
          <p:grpSpPr>
            <a:xfrm>
              <a:off x="5922827" y="1796810"/>
              <a:ext cx="1756954" cy="4787208"/>
              <a:chOff x="5922826" y="1796809"/>
              <a:chExt cx="1756953" cy="4787208"/>
            </a:xfrm>
          </p:grpSpPr>
          <p:sp>
            <p:nvSpPr>
              <p:cNvPr id="188" name="Google Shape;188;p1"/>
              <p:cNvSpPr/>
              <p:nvPr/>
            </p:nvSpPr>
            <p:spPr>
              <a:xfrm>
                <a:off x="6141959" y="6071843"/>
                <a:ext cx="1475581" cy="512174"/>
              </a:xfrm>
              <a:prstGeom prst="ellipse">
                <a:avLst/>
              </a:prstGeom>
              <a:solidFill>
                <a:srgbClr val="CEE5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1"/>
              <p:cNvSpPr/>
              <p:nvPr/>
            </p:nvSpPr>
            <p:spPr>
              <a:xfrm>
                <a:off x="6174375" y="4530134"/>
                <a:ext cx="443452" cy="815589"/>
              </a:xfrm>
              <a:custGeom>
                <a:avLst/>
                <a:gdLst/>
                <a:ahLst/>
                <a:cxnLst/>
                <a:rect l="l" t="t" r="r" b="b"/>
                <a:pathLst>
                  <a:path w="165" h="303" extrusionOk="0">
                    <a:moveTo>
                      <a:pt x="123" y="0"/>
                    </a:moveTo>
                    <a:cubicBezTo>
                      <a:pt x="123" y="0"/>
                      <a:pt x="88" y="20"/>
                      <a:pt x="62" y="60"/>
                    </a:cubicBezTo>
                    <a:cubicBezTo>
                      <a:pt x="37" y="100"/>
                      <a:pt x="0" y="268"/>
                      <a:pt x="49" y="286"/>
                    </a:cubicBezTo>
                    <a:cubicBezTo>
                      <a:pt x="98" y="303"/>
                      <a:pt x="139" y="264"/>
                      <a:pt x="139" y="264"/>
                    </a:cubicBezTo>
                    <a:cubicBezTo>
                      <a:pt x="153" y="173"/>
                      <a:pt x="153" y="173"/>
                      <a:pt x="153" y="173"/>
                    </a:cubicBezTo>
                    <a:cubicBezTo>
                      <a:pt x="165" y="110"/>
                      <a:pt x="165" y="110"/>
                      <a:pt x="165" y="110"/>
                    </a:cubicBez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29436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1"/>
              <p:cNvSpPr/>
              <p:nvPr/>
            </p:nvSpPr>
            <p:spPr>
              <a:xfrm>
                <a:off x="6470010" y="5658214"/>
                <a:ext cx="189310" cy="363060"/>
              </a:xfrm>
              <a:custGeom>
                <a:avLst/>
                <a:gdLst/>
                <a:ahLst/>
                <a:cxnLst/>
                <a:rect l="l" t="t" r="r" b="b"/>
                <a:pathLst>
                  <a:path w="70" h="135" extrusionOk="0">
                    <a:moveTo>
                      <a:pt x="70" y="8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0" y="123"/>
                      <a:pt x="0" y="123"/>
                      <a:pt x="0" y="123"/>
                    </a:cubicBezTo>
                    <a:cubicBezTo>
                      <a:pt x="0" y="123"/>
                      <a:pt x="29" y="135"/>
                      <a:pt x="53" y="131"/>
                    </a:cubicBezTo>
                    <a:lnTo>
                      <a:pt x="70" y="8"/>
                    </a:ln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1"/>
              <p:cNvSpPr/>
              <p:nvPr/>
            </p:nvSpPr>
            <p:spPr>
              <a:xfrm>
                <a:off x="7132595" y="5660807"/>
                <a:ext cx="172454" cy="392883"/>
              </a:xfrm>
              <a:custGeom>
                <a:avLst/>
                <a:gdLst/>
                <a:ahLst/>
                <a:cxnLst/>
                <a:rect l="l" t="t" r="r" b="b"/>
                <a:pathLst>
                  <a:path w="64" h="146" extrusionOk="0">
                    <a:moveTo>
                      <a:pt x="0" y="15"/>
                    </a:moveTo>
                    <a:cubicBezTo>
                      <a:pt x="12" y="128"/>
                      <a:pt x="12" y="128"/>
                      <a:pt x="12" y="128"/>
                    </a:cubicBezTo>
                    <a:cubicBezTo>
                      <a:pt x="12" y="128"/>
                      <a:pt x="44" y="146"/>
                      <a:pt x="64" y="125"/>
                    </a:cubicBezTo>
                    <a:cubicBezTo>
                      <a:pt x="53" y="8"/>
                      <a:pt x="53" y="8"/>
                      <a:pt x="53" y="8"/>
                    </a:cubicBezTo>
                    <a:cubicBezTo>
                      <a:pt x="53" y="8"/>
                      <a:pt x="13" y="0"/>
                      <a:pt x="0" y="15"/>
                    </a:cubicBez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1"/>
              <p:cNvSpPr/>
              <p:nvPr/>
            </p:nvSpPr>
            <p:spPr>
              <a:xfrm>
                <a:off x="6381838" y="4950246"/>
                <a:ext cx="1025645" cy="775393"/>
              </a:xfrm>
              <a:custGeom>
                <a:avLst/>
                <a:gdLst/>
                <a:ahLst/>
                <a:cxnLst/>
                <a:rect l="l" t="t" r="r" b="b"/>
                <a:pathLst>
                  <a:path w="381" h="288" extrusionOk="0">
                    <a:moveTo>
                      <a:pt x="33" y="11"/>
                    </a:moveTo>
                    <a:cubicBezTo>
                      <a:pt x="0" y="238"/>
                      <a:pt x="0" y="238"/>
                      <a:pt x="0" y="238"/>
                    </a:cubicBezTo>
                    <a:cubicBezTo>
                      <a:pt x="0" y="238"/>
                      <a:pt x="17" y="268"/>
                      <a:pt x="78" y="276"/>
                    </a:cubicBezTo>
                    <a:cubicBezTo>
                      <a:pt x="139" y="284"/>
                      <a:pt x="161" y="251"/>
                      <a:pt x="161" y="251"/>
                    </a:cubicBezTo>
                    <a:cubicBezTo>
                      <a:pt x="182" y="91"/>
                      <a:pt x="182" y="91"/>
                      <a:pt x="182" y="91"/>
                    </a:cubicBezTo>
                    <a:cubicBezTo>
                      <a:pt x="206" y="249"/>
                      <a:pt x="206" y="249"/>
                      <a:pt x="206" y="249"/>
                    </a:cubicBezTo>
                    <a:cubicBezTo>
                      <a:pt x="206" y="249"/>
                      <a:pt x="231" y="288"/>
                      <a:pt x="305" y="277"/>
                    </a:cubicBezTo>
                    <a:cubicBezTo>
                      <a:pt x="381" y="266"/>
                      <a:pt x="369" y="227"/>
                      <a:pt x="369" y="227"/>
                    </a:cubicBezTo>
                    <a:cubicBezTo>
                      <a:pt x="337" y="26"/>
                      <a:pt x="337" y="26"/>
                      <a:pt x="337" y="26"/>
                    </a:cubicBezTo>
                    <a:cubicBezTo>
                      <a:pt x="222" y="0"/>
                      <a:pt x="222" y="0"/>
                      <a:pt x="222" y="0"/>
                    </a:cubicBezTo>
                    <a:cubicBezTo>
                      <a:pt x="149" y="0"/>
                      <a:pt x="149" y="0"/>
                      <a:pt x="149" y="0"/>
                    </a:cubicBezTo>
                    <a:lnTo>
                      <a:pt x="33" y="11"/>
                    </a:lnTo>
                    <a:close/>
                  </a:path>
                </a:pathLst>
              </a:custGeom>
              <a:solidFill>
                <a:srgbClr val="AC6C8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1"/>
              <p:cNvSpPr/>
              <p:nvPr/>
            </p:nvSpPr>
            <p:spPr>
              <a:xfrm>
                <a:off x="6152332" y="4307111"/>
                <a:ext cx="369544" cy="1156606"/>
              </a:xfrm>
              <a:custGeom>
                <a:avLst/>
                <a:gdLst/>
                <a:ahLst/>
                <a:cxnLst/>
                <a:rect l="l" t="t" r="r" b="b"/>
                <a:pathLst>
                  <a:path w="137" h="430" extrusionOk="0">
                    <a:moveTo>
                      <a:pt x="66" y="6"/>
                    </a:moveTo>
                    <a:cubicBezTo>
                      <a:pt x="66" y="6"/>
                      <a:pt x="28" y="176"/>
                      <a:pt x="25" y="268"/>
                    </a:cubicBezTo>
                    <a:cubicBezTo>
                      <a:pt x="25" y="268"/>
                      <a:pt x="0" y="351"/>
                      <a:pt x="12" y="390"/>
                    </a:cubicBezTo>
                    <a:cubicBezTo>
                      <a:pt x="23" y="430"/>
                      <a:pt x="38" y="402"/>
                      <a:pt x="38" y="402"/>
                    </a:cubicBezTo>
                    <a:cubicBezTo>
                      <a:pt x="38" y="402"/>
                      <a:pt x="43" y="410"/>
                      <a:pt x="50" y="410"/>
                    </a:cubicBezTo>
                    <a:cubicBezTo>
                      <a:pt x="57" y="409"/>
                      <a:pt x="59" y="402"/>
                      <a:pt x="59" y="402"/>
                    </a:cubicBezTo>
                    <a:cubicBezTo>
                      <a:pt x="59" y="402"/>
                      <a:pt x="64" y="410"/>
                      <a:pt x="73" y="406"/>
                    </a:cubicBezTo>
                    <a:cubicBezTo>
                      <a:pt x="82" y="403"/>
                      <a:pt x="82" y="394"/>
                      <a:pt x="82" y="394"/>
                    </a:cubicBezTo>
                    <a:cubicBezTo>
                      <a:pt x="82" y="394"/>
                      <a:pt x="92" y="398"/>
                      <a:pt x="97" y="395"/>
                    </a:cubicBezTo>
                    <a:cubicBezTo>
                      <a:pt x="102" y="392"/>
                      <a:pt x="101" y="378"/>
                      <a:pt x="97" y="369"/>
                    </a:cubicBezTo>
                    <a:cubicBezTo>
                      <a:pt x="93" y="361"/>
                      <a:pt x="89" y="347"/>
                      <a:pt x="89" y="343"/>
                    </a:cubicBezTo>
                    <a:cubicBezTo>
                      <a:pt x="89" y="339"/>
                      <a:pt x="99" y="286"/>
                      <a:pt x="89" y="268"/>
                    </a:cubicBezTo>
                    <a:cubicBezTo>
                      <a:pt x="80" y="250"/>
                      <a:pt x="76" y="246"/>
                      <a:pt x="77" y="239"/>
                    </a:cubicBezTo>
                    <a:cubicBezTo>
                      <a:pt x="77" y="232"/>
                      <a:pt x="104" y="59"/>
                      <a:pt x="120" y="30"/>
                    </a:cubicBezTo>
                    <a:cubicBezTo>
                      <a:pt x="137" y="0"/>
                      <a:pt x="106" y="7"/>
                      <a:pt x="106" y="7"/>
                    </a:cubicBezTo>
                    <a:cubicBezTo>
                      <a:pt x="85" y="3"/>
                      <a:pt x="85" y="3"/>
                      <a:pt x="85" y="3"/>
                    </a:cubicBezTo>
                    <a:lnTo>
                      <a:pt x="66" y="6"/>
                    </a:ln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194;p1"/>
              <p:cNvSpPr/>
              <p:nvPr/>
            </p:nvSpPr>
            <p:spPr>
              <a:xfrm>
                <a:off x="7192241" y="4314891"/>
                <a:ext cx="377323" cy="1065841"/>
              </a:xfrm>
              <a:custGeom>
                <a:avLst/>
                <a:gdLst/>
                <a:ahLst/>
                <a:cxnLst/>
                <a:rect l="l" t="t" r="r" b="b"/>
                <a:pathLst>
                  <a:path w="140" h="396" extrusionOk="0">
                    <a:moveTo>
                      <a:pt x="88" y="300"/>
                    </a:moveTo>
                    <a:cubicBezTo>
                      <a:pt x="88" y="300"/>
                      <a:pt x="124" y="254"/>
                      <a:pt x="132" y="181"/>
                    </a:cubicBezTo>
                    <a:cubicBezTo>
                      <a:pt x="140" y="109"/>
                      <a:pt x="96" y="15"/>
                      <a:pt x="98" y="14"/>
                    </a:cubicBezTo>
                    <a:cubicBezTo>
                      <a:pt x="99" y="13"/>
                      <a:pt x="51" y="0"/>
                      <a:pt x="51" y="0"/>
                    </a:cubicBezTo>
                    <a:cubicBezTo>
                      <a:pt x="46" y="25"/>
                      <a:pt x="46" y="25"/>
                      <a:pt x="46" y="25"/>
                    </a:cubicBezTo>
                    <a:cubicBezTo>
                      <a:pt x="46" y="25"/>
                      <a:pt x="72" y="103"/>
                      <a:pt x="79" y="164"/>
                    </a:cubicBezTo>
                    <a:cubicBezTo>
                      <a:pt x="85" y="225"/>
                      <a:pt x="49" y="271"/>
                      <a:pt x="49" y="271"/>
                    </a:cubicBezTo>
                    <a:cubicBezTo>
                      <a:pt x="38" y="271"/>
                      <a:pt x="38" y="271"/>
                      <a:pt x="38" y="271"/>
                    </a:cubicBezTo>
                    <a:cubicBezTo>
                      <a:pt x="38" y="271"/>
                      <a:pt x="19" y="282"/>
                      <a:pt x="10" y="312"/>
                    </a:cubicBezTo>
                    <a:cubicBezTo>
                      <a:pt x="0" y="342"/>
                      <a:pt x="11" y="345"/>
                      <a:pt x="20" y="340"/>
                    </a:cubicBezTo>
                    <a:cubicBezTo>
                      <a:pt x="20" y="340"/>
                      <a:pt x="14" y="371"/>
                      <a:pt x="28" y="366"/>
                    </a:cubicBezTo>
                    <a:cubicBezTo>
                      <a:pt x="28" y="366"/>
                      <a:pt x="30" y="386"/>
                      <a:pt x="43" y="386"/>
                    </a:cubicBezTo>
                    <a:cubicBezTo>
                      <a:pt x="43" y="386"/>
                      <a:pt x="47" y="396"/>
                      <a:pt x="56" y="395"/>
                    </a:cubicBezTo>
                    <a:cubicBezTo>
                      <a:pt x="65" y="395"/>
                      <a:pt x="77" y="379"/>
                      <a:pt x="76" y="346"/>
                    </a:cubicBezTo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1"/>
              <p:cNvSpPr/>
              <p:nvPr/>
            </p:nvSpPr>
            <p:spPr>
              <a:xfrm>
                <a:off x="6305336" y="3739181"/>
                <a:ext cx="1226625" cy="1509293"/>
              </a:xfrm>
              <a:custGeom>
                <a:avLst/>
                <a:gdLst/>
                <a:ahLst/>
                <a:cxnLst/>
                <a:rect l="l" t="t" r="r" b="b"/>
                <a:pathLst>
                  <a:path w="455" h="561" extrusionOk="0">
                    <a:moveTo>
                      <a:pt x="337" y="199"/>
                    </a:moveTo>
                    <a:cubicBezTo>
                      <a:pt x="370" y="480"/>
                      <a:pt x="370" y="480"/>
                      <a:pt x="370" y="480"/>
                    </a:cubicBezTo>
                    <a:cubicBezTo>
                      <a:pt x="370" y="480"/>
                      <a:pt x="212" y="561"/>
                      <a:pt x="48" y="460"/>
                    </a:cubicBezTo>
                    <a:cubicBezTo>
                      <a:pt x="48" y="460"/>
                      <a:pt x="66" y="294"/>
                      <a:pt x="67" y="241"/>
                    </a:cubicBezTo>
                    <a:cubicBezTo>
                      <a:pt x="67" y="241"/>
                      <a:pt x="23" y="239"/>
                      <a:pt x="0" y="206"/>
                    </a:cubicBezTo>
                    <a:cubicBezTo>
                      <a:pt x="51" y="49"/>
                      <a:pt x="51" y="49"/>
                      <a:pt x="51" y="49"/>
                    </a:cubicBezTo>
                    <a:cubicBezTo>
                      <a:pt x="179" y="0"/>
                      <a:pt x="179" y="0"/>
                      <a:pt x="179" y="0"/>
                    </a:cubicBezTo>
                    <a:cubicBezTo>
                      <a:pt x="259" y="0"/>
                      <a:pt x="259" y="0"/>
                      <a:pt x="259" y="0"/>
                    </a:cubicBezTo>
                    <a:cubicBezTo>
                      <a:pt x="370" y="44"/>
                      <a:pt x="370" y="44"/>
                      <a:pt x="370" y="44"/>
                    </a:cubicBezTo>
                    <a:cubicBezTo>
                      <a:pt x="370" y="44"/>
                      <a:pt x="446" y="176"/>
                      <a:pt x="455" y="191"/>
                    </a:cubicBezTo>
                    <a:cubicBezTo>
                      <a:pt x="455" y="191"/>
                      <a:pt x="443" y="252"/>
                      <a:pt x="354" y="236"/>
                    </a:cubicBezTo>
                    <a:lnTo>
                      <a:pt x="337" y="199"/>
                    </a:lnTo>
                    <a:close/>
                  </a:path>
                </a:pathLst>
              </a:custGeom>
              <a:solidFill>
                <a:srgbClr val="6991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1"/>
              <p:cNvSpPr/>
              <p:nvPr/>
            </p:nvSpPr>
            <p:spPr>
              <a:xfrm>
                <a:off x="6787688" y="3645823"/>
                <a:ext cx="215243" cy="158191"/>
              </a:xfrm>
              <a:custGeom>
                <a:avLst/>
                <a:gdLst/>
                <a:ahLst/>
                <a:cxnLst/>
                <a:rect l="l" t="t" r="r" b="b"/>
                <a:pathLst>
                  <a:path w="80" h="59" extrusionOk="0">
                    <a:moveTo>
                      <a:pt x="0" y="0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38" y="59"/>
                      <a:pt x="80" y="35"/>
                    </a:cubicBezTo>
                    <a:cubicBezTo>
                      <a:pt x="80" y="0"/>
                      <a:pt x="80" y="0"/>
                      <a:pt x="80" y="0"/>
                    </a:cubicBezTo>
                    <a:cubicBezTo>
                      <a:pt x="15" y="0"/>
                      <a:pt x="15" y="0"/>
                      <a:pt x="15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1"/>
              <p:cNvSpPr/>
              <p:nvPr/>
            </p:nvSpPr>
            <p:spPr>
              <a:xfrm>
                <a:off x="7480096" y="2810784"/>
                <a:ext cx="199683" cy="379917"/>
              </a:xfrm>
              <a:custGeom>
                <a:avLst/>
                <a:gdLst/>
                <a:ahLst/>
                <a:cxnLst/>
                <a:rect l="l" t="t" r="r" b="b"/>
                <a:pathLst>
                  <a:path w="74" h="141" extrusionOk="0">
                    <a:moveTo>
                      <a:pt x="19" y="71"/>
                    </a:moveTo>
                    <a:cubicBezTo>
                      <a:pt x="19" y="71"/>
                      <a:pt x="14" y="7"/>
                      <a:pt x="44" y="4"/>
                    </a:cubicBezTo>
                    <a:cubicBezTo>
                      <a:pt x="74" y="0"/>
                      <a:pt x="66" y="131"/>
                      <a:pt x="0" y="141"/>
                    </a:cubicBezTo>
                    <a:lnTo>
                      <a:pt x="19" y="71"/>
                    </a:ln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198;p1"/>
              <p:cNvSpPr/>
              <p:nvPr/>
            </p:nvSpPr>
            <p:spPr>
              <a:xfrm>
                <a:off x="6192528" y="2854870"/>
                <a:ext cx="94655" cy="298228"/>
              </a:xfrm>
              <a:custGeom>
                <a:avLst/>
                <a:gdLst/>
                <a:ahLst/>
                <a:cxnLst/>
                <a:rect l="l" t="t" r="r" b="b"/>
                <a:pathLst>
                  <a:path w="35" h="111" extrusionOk="0">
                    <a:moveTo>
                      <a:pt x="16" y="0"/>
                    </a:moveTo>
                    <a:cubicBezTo>
                      <a:pt x="16" y="0"/>
                      <a:pt x="0" y="4"/>
                      <a:pt x="2" y="45"/>
                    </a:cubicBezTo>
                    <a:cubicBezTo>
                      <a:pt x="5" y="86"/>
                      <a:pt x="35" y="111"/>
                      <a:pt x="35" y="111"/>
                    </a:cubicBezTo>
                    <a:cubicBezTo>
                      <a:pt x="35" y="77"/>
                      <a:pt x="35" y="77"/>
                      <a:pt x="35" y="77"/>
                    </a:cubicBezTo>
                    <a:cubicBezTo>
                      <a:pt x="35" y="77"/>
                      <a:pt x="32" y="34"/>
                      <a:pt x="31" y="31"/>
                    </a:cubicBezTo>
                    <a:cubicBezTo>
                      <a:pt x="30" y="28"/>
                      <a:pt x="16" y="0"/>
                      <a:pt x="16" y="0"/>
                    </a:cubicBez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199;p1"/>
              <p:cNvSpPr/>
              <p:nvPr/>
            </p:nvSpPr>
            <p:spPr>
              <a:xfrm>
                <a:off x="6232724" y="2324543"/>
                <a:ext cx="1317390" cy="1349806"/>
              </a:xfrm>
              <a:custGeom>
                <a:avLst/>
                <a:gdLst/>
                <a:ahLst/>
                <a:cxnLst/>
                <a:rect l="l" t="t" r="r" b="b"/>
                <a:pathLst>
                  <a:path w="489" h="502" extrusionOk="0">
                    <a:moveTo>
                      <a:pt x="0" y="185"/>
                    </a:moveTo>
                    <a:cubicBezTo>
                      <a:pt x="0" y="185"/>
                      <a:pt x="0" y="502"/>
                      <a:pt x="251" y="502"/>
                    </a:cubicBezTo>
                    <a:cubicBezTo>
                      <a:pt x="465" y="502"/>
                      <a:pt x="489" y="206"/>
                      <a:pt x="489" y="206"/>
                    </a:cubicBezTo>
                    <a:cubicBezTo>
                      <a:pt x="489" y="206"/>
                      <a:pt x="457" y="51"/>
                      <a:pt x="457" y="44"/>
                    </a:cubicBezTo>
                    <a:cubicBezTo>
                      <a:pt x="457" y="37"/>
                      <a:pt x="396" y="4"/>
                      <a:pt x="388" y="2"/>
                    </a:cubicBezTo>
                    <a:cubicBezTo>
                      <a:pt x="381" y="0"/>
                      <a:pt x="205" y="3"/>
                      <a:pt x="196" y="2"/>
                    </a:cubicBezTo>
                    <a:cubicBezTo>
                      <a:pt x="188" y="1"/>
                      <a:pt x="96" y="19"/>
                      <a:pt x="82" y="19"/>
                    </a:cubicBezTo>
                    <a:cubicBezTo>
                      <a:pt x="68" y="19"/>
                      <a:pt x="44" y="26"/>
                      <a:pt x="41" y="31"/>
                    </a:cubicBezTo>
                    <a:cubicBezTo>
                      <a:pt x="39" y="36"/>
                      <a:pt x="0" y="185"/>
                      <a:pt x="0" y="185"/>
                    </a:cubicBez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1"/>
              <p:cNvSpPr/>
              <p:nvPr/>
            </p:nvSpPr>
            <p:spPr>
              <a:xfrm>
                <a:off x="5922826" y="1796809"/>
                <a:ext cx="1742689" cy="1213659"/>
              </a:xfrm>
              <a:custGeom>
                <a:avLst/>
                <a:gdLst/>
                <a:ahLst/>
                <a:cxnLst/>
                <a:rect l="l" t="t" r="r" b="b"/>
                <a:pathLst>
                  <a:path w="647" h="451" extrusionOk="0">
                    <a:moveTo>
                      <a:pt x="597" y="448"/>
                    </a:moveTo>
                    <a:cubicBezTo>
                      <a:pt x="597" y="448"/>
                      <a:pt x="585" y="451"/>
                      <a:pt x="574" y="448"/>
                    </a:cubicBezTo>
                    <a:cubicBezTo>
                      <a:pt x="549" y="359"/>
                      <a:pt x="549" y="359"/>
                      <a:pt x="549" y="359"/>
                    </a:cubicBezTo>
                    <a:cubicBezTo>
                      <a:pt x="554" y="345"/>
                      <a:pt x="554" y="345"/>
                      <a:pt x="554" y="345"/>
                    </a:cubicBezTo>
                    <a:cubicBezTo>
                      <a:pt x="554" y="345"/>
                      <a:pt x="540" y="271"/>
                      <a:pt x="510" y="249"/>
                    </a:cubicBezTo>
                    <a:cubicBezTo>
                      <a:pt x="510" y="249"/>
                      <a:pt x="444" y="280"/>
                      <a:pt x="356" y="277"/>
                    </a:cubicBezTo>
                    <a:cubicBezTo>
                      <a:pt x="268" y="275"/>
                      <a:pt x="186" y="252"/>
                      <a:pt x="186" y="252"/>
                    </a:cubicBezTo>
                    <a:cubicBezTo>
                      <a:pt x="186" y="252"/>
                      <a:pt x="164" y="261"/>
                      <a:pt x="143" y="325"/>
                    </a:cubicBezTo>
                    <a:cubicBezTo>
                      <a:pt x="143" y="360"/>
                      <a:pt x="143" y="360"/>
                      <a:pt x="143" y="360"/>
                    </a:cubicBezTo>
                    <a:cubicBezTo>
                      <a:pt x="143" y="360"/>
                      <a:pt x="121" y="397"/>
                      <a:pt x="118" y="413"/>
                    </a:cubicBezTo>
                    <a:cubicBezTo>
                      <a:pt x="118" y="413"/>
                      <a:pt x="98" y="369"/>
                      <a:pt x="115" y="271"/>
                    </a:cubicBezTo>
                    <a:cubicBezTo>
                      <a:pt x="97" y="256"/>
                      <a:pt x="97" y="256"/>
                      <a:pt x="97" y="256"/>
                    </a:cubicBezTo>
                    <a:cubicBezTo>
                      <a:pt x="115" y="253"/>
                      <a:pt x="115" y="253"/>
                      <a:pt x="115" y="253"/>
                    </a:cubicBezTo>
                    <a:cubicBezTo>
                      <a:pt x="47" y="197"/>
                      <a:pt x="47" y="197"/>
                      <a:pt x="47" y="197"/>
                    </a:cubicBezTo>
                    <a:cubicBezTo>
                      <a:pt x="102" y="188"/>
                      <a:pt x="102" y="188"/>
                      <a:pt x="102" y="188"/>
                    </a:cubicBezTo>
                    <a:cubicBezTo>
                      <a:pt x="102" y="188"/>
                      <a:pt x="50" y="158"/>
                      <a:pt x="36" y="138"/>
                    </a:cubicBezTo>
                    <a:cubicBezTo>
                      <a:pt x="21" y="118"/>
                      <a:pt x="0" y="98"/>
                      <a:pt x="0" y="98"/>
                    </a:cubicBezTo>
                    <a:cubicBezTo>
                      <a:pt x="0" y="98"/>
                      <a:pt x="172" y="84"/>
                      <a:pt x="185" y="80"/>
                    </a:cubicBezTo>
                    <a:cubicBezTo>
                      <a:pt x="185" y="80"/>
                      <a:pt x="152" y="47"/>
                      <a:pt x="135" y="19"/>
                    </a:cubicBezTo>
                    <a:cubicBezTo>
                      <a:pt x="135" y="19"/>
                      <a:pt x="310" y="54"/>
                      <a:pt x="338" y="63"/>
                    </a:cubicBezTo>
                    <a:cubicBezTo>
                      <a:pt x="338" y="63"/>
                      <a:pt x="302" y="9"/>
                      <a:pt x="288" y="0"/>
                    </a:cubicBezTo>
                    <a:cubicBezTo>
                      <a:pt x="288" y="0"/>
                      <a:pt x="431" y="55"/>
                      <a:pt x="521" y="129"/>
                    </a:cubicBezTo>
                    <a:cubicBezTo>
                      <a:pt x="521" y="129"/>
                      <a:pt x="504" y="72"/>
                      <a:pt x="498" y="55"/>
                    </a:cubicBezTo>
                    <a:cubicBezTo>
                      <a:pt x="498" y="55"/>
                      <a:pt x="582" y="171"/>
                      <a:pt x="597" y="213"/>
                    </a:cubicBezTo>
                    <a:cubicBezTo>
                      <a:pt x="597" y="213"/>
                      <a:pt x="647" y="349"/>
                      <a:pt x="597" y="448"/>
                    </a:cubicBezTo>
                    <a:close/>
                  </a:path>
                </a:pathLst>
              </a:custGeom>
              <a:solidFill>
                <a:srgbClr val="73536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1"/>
              <p:cNvSpPr/>
              <p:nvPr/>
            </p:nvSpPr>
            <p:spPr>
              <a:xfrm>
                <a:off x="6534842" y="2910626"/>
                <a:ext cx="99842" cy="124478"/>
              </a:xfrm>
              <a:prstGeom prst="ellipse">
                <a:avLst/>
              </a:prstGeom>
              <a:solidFill>
                <a:srgbClr val="3E39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1"/>
              <p:cNvSpPr/>
              <p:nvPr/>
            </p:nvSpPr>
            <p:spPr>
              <a:xfrm>
                <a:off x="7075543" y="2910626"/>
                <a:ext cx="99842" cy="124478"/>
              </a:xfrm>
              <a:prstGeom prst="ellipse">
                <a:avLst/>
              </a:prstGeom>
              <a:solidFill>
                <a:srgbClr val="3E39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1"/>
              <p:cNvSpPr/>
              <p:nvPr/>
            </p:nvSpPr>
            <p:spPr>
              <a:xfrm>
                <a:off x="6497239" y="2712239"/>
                <a:ext cx="120588" cy="82985"/>
              </a:xfrm>
              <a:custGeom>
                <a:avLst/>
                <a:gdLst/>
                <a:ahLst/>
                <a:cxnLst/>
                <a:rect l="l" t="t" r="r" b="b"/>
                <a:pathLst>
                  <a:path w="45" h="31" extrusionOk="0">
                    <a:moveTo>
                      <a:pt x="45" y="22"/>
                    </a:moveTo>
                    <a:cubicBezTo>
                      <a:pt x="45" y="22"/>
                      <a:pt x="35" y="12"/>
                      <a:pt x="23" y="15"/>
                    </a:cubicBezTo>
                    <a:cubicBezTo>
                      <a:pt x="10" y="17"/>
                      <a:pt x="0" y="31"/>
                      <a:pt x="0" y="31"/>
                    </a:cubicBezTo>
                    <a:cubicBezTo>
                      <a:pt x="0" y="31"/>
                      <a:pt x="2" y="4"/>
                      <a:pt x="25" y="1"/>
                    </a:cubicBezTo>
                    <a:cubicBezTo>
                      <a:pt x="25" y="1"/>
                      <a:pt x="34" y="0"/>
                      <a:pt x="45" y="5"/>
                    </a:cubicBezTo>
                    <a:lnTo>
                      <a:pt x="45" y="22"/>
                    </a:lnTo>
                    <a:close/>
                  </a:path>
                </a:pathLst>
              </a:custGeom>
              <a:solidFill>
                <a:srgbClr val="73536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204;p1"/>
              <p:cNvSpPr/>
              <p:nvPr/>
            </p:nvSpPr>
            <p:spPr>
              <a:xfrm>
                <a:off x="7062576" y="2665560"/>
                <a:ext cx="150411" cy="119291"/>
              </a:xfrm>
              <a:custGeom>
                <a:avLst/>
                <a:gdLst/>
                <a:ahLst/>
                <a:cxnLst/>
                <a:rect l="l" t="t" r="r" b="b"/>
                <a:pathLst>
                  <a:path w="56" h="44" extrusionOk="0">
                    <a:moveTo>
                      <a:pt x="0" y="14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30" y="13"/>
                      <a:pt x="56" y="44"/>
                    </a:cubicBezTo>
                    <a:cubicBezTo>
                      <a:pt x="56" y="44"/>
                      <a:pt x="52" y="0"/>
                      <a:pt x="0" y="14"/>
                    </a:cubicBezTo>
                    <a:close/>
                  </a:path>
                </a:pathLst>
              </a:custGeom>
              <a:solidFill>
                <a:srgbClr val="73536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1"/>
              <p:cNvSpPr/>
              <p:nvPr/>
            </p:nvSpPr>
            <p:spPr>
              <a:xfrm>
                <a:off x="6672286" y="3120682"/>
                <a:ext cx="115401" cy="142631"/>
              </a:xfrm>
              <a:custGeom>
                <a:avLst/>
                <a:gdLst/>
                <a:ahLst/>
                <a:cxnLst/>
                <a:rect l="l" t="t" r="r" b="b"/>
                <a:pathLst>
                  <a:path w="43" h="53" extrusionOk="0">
                    <a:moveTo>
                      <a:pt x="32" y="0"/>
                    </a:moveTo>
                    <a:cubicBezTo>
                      <a:pt x="32" y="0"/>
                      <a:pt x="10" y="28"/>
                      <a:pt x="43" y="51"/>
                    </a:cubicBezTo>
                    <a:cubicBezTo>
                      <a:pt x="43" y="51"/>
                      <a:pt x="9" y="53"/>
                      <a:pt x="5" y="28"/>
                    </a:cubicBezTo>
                    <a:cubicBezTo>
                      <a:pt x="0" y="1"/>
                      <a:pt x="32" y="0"/>
                      <a:pt x="32" y="0"/>
                    </a:cubicBez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1"/>
              <p:cNvSpPr/>
              <p:nvPr/>
            </p:nvSpPr>
            <p:spPr>
              <a:xfrm>
                <a:off x="6664506" y="3276279"/>
                <a:ext cx="462902" cy="162080"/>
              </a:xfrm>
              <a:custGeom>
                <a:avLst/>
                <a:gdLst/>
                <a:ahLst/>
                <a:cxnLst/>
                <a:rect l="l" t="t" r="r" b="b"/>
                <a:pathLst>
                  <a:path w="172" h="60" extrusionOk="0">
                    <a:moveTo>
                      <a:pt x="0" y="21"/>
                    </a:moveTo>
                    <a:cubicBezTo>
                      <a:pt x="0" y="21"/>
                      <a:pt x="0" y="28"/>
                      <a:pt x="4" y="38"/>
                    </a:cubicBezTo>
                    <a:cubicBezTo>
                      <a:pt x="28" y="45"/>
                      <a:pt x="101" y="60"/>
                      <a:pt x="165" y="31"/>
                    </a:cubicBezTo>
                    <a:cubicBezTo>
                      <a:pt x="171" y="14"/>
                      <a:pt x="172" y="0"/>
                      <a:pt x="172" y="0"/>
                    </a:cubicBezTo>
                    <a:cubicBezTo>
                      <a:pt x="105" y="48"/>
                      <a:pt x="0" y="21"/>
                      <a:pt x="0" y="21"/>
                    </a:cubicBezTo>
                    <a:close/>
                  </a:path>
                </a:pathLst>
              </a:custGeom>
              <a:solidFill>
                <a:srgbClr val="FDF5E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1"/>
              <p:cNvSpPr/>
              <p:nvPr/>
            </p:nvSpPr>
            <p:spPr>
              <a:xfrm>
                <a:off x="6674880" y="3378714"/>
                <a:ext cx="134851" cy="77799"/>
              </a:xfrm>
              <a:custGeom>
                <a:avLst/>
                <a:gdLst/>
                <a:ahLst/>
                <a:cxnLst/>
                <a:rect l="l" t="t" r="r" b="b"/>
                <a:pathLst>
                  <a:path w="50" h="29" extrusionOk="0">
                    <a:moveTo>
                      <a:pt x="0" y="0"/>
                    </a:moveTo>
                    <a:cubicBezTo>
                      <a:pt x="2" y="9"/>
                      <a:pt x="7" y="19"/>
                      <a:pt x="17" y="29"/>
                    </a:cubicBezTo>
                    <a:cubicBezTo>
                      <a:pt x="25" y="20"/>
                      <a:pt x="37" y="14"/>
                      <a:pt x="50" y="9"/>
                    </a:cubicBezTo>
                    <a:cubicBezTo>
                      <a:pt x="28" y="7"/>
                      <a:pt x="10" y="3"/>
                      <a:pt x="0" y="0"/>
                    </a:cubicBezTo>
                    <a:close/>
                  </a:path>
                </a:pathLst>
              </a:custGeom>
              <a:solidFill>
                <a:srgbClr val="9E0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208;p1"/>
              <p:cNvSpPr/>
              <p:nvPr/>
            </p:nvSpPr>
            <p:spPr>
              <a:xfrm>
                <a:off x="6720262" y="3360561"/>
                <a:ext cx="387697" cy="155597"/>
              </a:xfrm>
              <a:custGeom>
                <a:avLst/>
                <a:gdLst/>
                <a:ahLst/>
                <a:cxnLst/>
                <a:rect l="l" t="t" r="r" b="b"/>
                <a:pathLst>
                  <a:path w="144" h="58" extrusionOk="0">
                    <a:moveTo>
                      <a:pt x="65" y="58"/>
                    </a:moveTo>
                    <a:cubicBezTo>
                      <a:pt x="115" y="56"/>
                      <a:pt x="136" y="25"/>
                      <a:pt x="144" y="0"/>
                    </a:cubicBezTo>
                    <a:cubicBezTo>
                      <a:pt x="106" y="17"/>
                      <a:pt x="65" y="19"/>
                      <a:pt x="33" y="16"/>
                    </a:cubicBezTo>
                    <a:cubicBezTo>
                      <a:pt x="20" y="21"/>
                      <a:pt x="8" y="27"/>
                      <a:pt x="0" y="36"/>
                    </a:cubicBezTo>
                    <a:cubicBezTo>
                      <a:pt x="12" y="48"/>
                      <a:pt x="32" y="58"/>
                      <a:pt x="65" y="58"/>
                    </a:cubicBezTo>
                    <a:close/>
                  </a:path>
                </a:pathLst>
              </a:custGeom>
              <a:solidFill>
                <a:srgbClr val="DA72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1"/>
              <p:cNvSpPr/>
              <p:nvPr/>
            </p:nvSpPr>
            <p:spPr>
              <a:xfrm>
                <a:off x="6847333" y="3556354"/>
                <a:ext cx="129664" cy="64832"/>
              </a:xfrm>
              <a:custGeom>
                <a:avLst/>
                <a:gdLst/>
                <a:ahLst/>
                <a:cxnLst/>
                <a:rect l="l" t="t" r="r" b="b"/>
                <a:pathLst>
                  <a:path w="48" h="24" extrusionOk="0">
                    <a:moveTo>
                      <a:pt x="0" y="1"/>
                    </a:moveTo>
                    <a:cubicBezTo>
                      <a:pt x="0" y="1"/>
                      <a:pt x="29" y="10"/>
                      <a:pt x="48" y="0"/>
                    </a:cubicBezTo>
                    <a:cubicBezTo>
                      <a:pt x="48" y="0"/>
                      <a:pt x="28" y="24"/>
                      <a:pt x="0" y="1"/>
                    </a:cubicBez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1"/>
              <p:cNvSpPr/>
              <p:nvPr/>
            </p:nvSpPr>
            <p:spPr>
              <a:xfrm>
                <a:off x="6416848" y="5935696"/>
                <a:ext cx="247659" cy="255439"/>
              </a:xfrm>
              <a:custGeom>
                <a:avLst/>
                <a:gdLst/>
                <a:ahLst/>
                <a:cxnLst/>
                <a:rect l="l" t="t" r="r" b="b"/>
                <a:pathLst>
                  <a:path w="92" h="95" extrusionOk="0">
                    <a:moveTo>
                      <a:pt x="87" y="23"/>
                    </a:moveTo>
                    <a:cubicBezTo>
                      <a:pt x="87" y="23"/>
                      <a:pt x="47" y="0"/>
                      <a:pt x="12" y="13"/>
                    </a:cubicBezTo>
                    <a:cubicBezTo>
                      <a:pt x="12" y="13"/>
                      <a:pt x="4" y="15"/>
                      <a:pt x="3" y="33"/>
                    </a:cubicBezTo>
                    <a:cubicBezTo>
                      <a:pt x="2" y="50"/>
                      <a:pt x="0" y="68"/>
                      <a:pt x="0" y="68"/>
                    </a:cubicBezTo>
                    <a:cubicBezTo>
                      <a:pt x="0" y="68"/>
                      <a:pt x="56" y="95"/>
                      <a:pt x="67" y="92"/>
                    </a:cubicBezTo>
                    <a:cubicBezTo>
                      <a:pt x="77" y="90"/>
                      <a:pt x="90" y="83"/>
                      <a:pt x="90" y="82"/>
                    </a:cubicBezTo>
                    <a:cubicBezTo>
                      <a:pt x="90" y="81"/>
                      <a:pt x="91" y="38"/>
                      <a:pt x="91" y="38"/>
                    </a:cubicBezTo>
                    <a:cubicBezTo>
                      <a:pt x="91" y="38"/>
                      <a:pt x="92" y="26"/>
                      <a:pt x="87" y="23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1"/>
              <p:cNvSpPr/>
              <p:nvPr/>
            </p:nvSpPr>
            <p:spPr>
              <a:xfrm>
                <a:off x="6307929" y="6287086"/>
                <a:ext cx="372137" cy="175047"/>
              </a:xfrm>
              <a:custGeom>
                <a:avLst/>
                <a:gdLst/>
                <a:ahLst/>
                <a:cxnLst/>
                <a:rect l="l" t="t" r="r" b="b"/>
                <a:pathLst>
                  <a:path w="138" h="65" extrusionOk="0">
                    <a:moveTo>
                      <a:pt x="45" y="60"/>
                    </a:moveTo>
                    <a:cubicBezTo>
                      <a:pt x="106" y="65"/>
                      <a:pt x="131" y="30"/>
                      <a:pt x="138" y="17"/>
                    </a:cubicBezTo>
                    <a:cubicBezTo>
                      <a:pt x="138" y="0"/>
                      <a:pt x="138" y="0"/>
                      <a:pt x="138" y="0"/>
                    </a:cubicBezTo>
                    <a:cubicBezTo>
                      <a:pt x="138" y="2"/>
                      <a:pt x="91" y="32"/>
                      <a:pt x="46" y="30"/>
                    </a:cubicBezTo>
                    <a:cubicBezTo>
                      <a:pt x="2" y="28"/>
                      <a:pt x="0" y="14"/>
                      <a:pt x="0" y="14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2" y="57"/>
                      <a:pt x="45" y="60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1"/>
              <p:cNvSpPr/>
              <p:nvPr/>
            </p:nvSpPr>
            <p:spPr>
              <a:xfrm>
                <a:off x="6307929" y="6099073"/>
                <a:ext cx="124478" cy="239879"/>
              </a:xfrm>
              <a:custGeom>
                <a:avLst/>
                <a:gdLst/>
                <a:ahLst/>
                <a:cxnLst/>
                <a:rect l="l" t="t" r="r" b="b"/>
                <a:pathLst>
                  <a:path w="46" h="89" extrusionOk="0">
                    <a:moveTo>
                      <a:pt x="29" y="15"/>
                    </a:moveTo>
                    <a:cubicBezTo>
                      <a:pt x="19" y="29"/>
                      <a:pt x="5" y="56"/>
                      <a:pt x="0" y="84"/>
                    </a:cubicBezTo>
                    <a:cubicBezTo>
                      <a:pt x="0" y="84"/>
                      <a:pt x="1" y="86"/>
                      <a:pt x="3" y="89"/>
                    </a:cubicBezTo>
                    <a:cubicBezTo>
                      <a:pt x="3" y="89"/>
                      <a:pt x="20" y="25"/>
                      <a:pt x="46" y="0"/>
                    </a:cubicBezTo>
                    <a:cubicBezTo>
                      <a:pt x="40" y="3"/>
                      <a:pt x="34" y="8"/>
                      <a:pt x="29" y="15"/>
                    </a:cubicBezTo>
                    <a:close/>
                  </a:path>
                </a:pathLst>
              </a:custGeom>
              <a:solidFill>
                <a:srgbClr val="67727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1"/>
              <p:cNvSpPr/>
              <p:nvPr/>
            </p:nvSpPr>
            <p:spPr>
              <a:xfrm>
                <a:off x="6457043" y="6104259"/>
                <a:ext cx="223023" cy="264515"/>
              </a:xfrm>
              <a:custGeom>
                <a:avLst/>
                <a:gdLst/>
                <a:ahLst/>
                <a:cxnLst/>
                <a:rect l="l" t="t" r="r" b="b"/>
                <a:pathLst>
                  <a:path w="83" h="98" extrusionOk="0">
                    <a:moveTo>
                      <a:pt x="75" y="0"/>
                    </a:moveTo>
                    <a:cubicBezTo>
                      <a:pt x="75" y="8"/>
                      <a:pt x="75" y="8"/>
                      <a:pt x="75" y="8"/>
                    </a:cubicBezTo>
                    <a:cubicBezTo>
                      <a:pt x="75" y="8"/>
                      <a:pt x="66" y="19"/>
                      <a:pt x="54" y="17"/>
                    </a:cubicBezTo>
                    <a:cubicBezTo>
                      <a:pt x="48" y="15"/>
                      <a:pt x="41" y="10"/>
                      <a:pt x="34" y="4"/>
                    </a:cubicBezTo>
                    <a:cubicBezTo>
                      <a:pt x="34" y="4"/>
                      <a:pt x="5" y="34"/>
                      <a:pt x="0" y="98"/>
                    </a:cubicBezTo>
                    <a:cubicBezTo>
                      <a:pt x="0" y="98"/>
                      <a:pt x="0" y="98"/>
                      <a:pt x="0" y="98"/>
                    </a:cubicBezTo>
                    <a:cubicBezTo>
                      <a:pt x="42" y="97"/>
                      <a:pt x="83" y="70"/>
                      <a:pt x="83" y="68"/>
                    </a:cubicBezTo>
                    <a:cubicBezTo>
                      <a:pt x="83" y="5"/>
                      <a:pt x="83" y="5"/>
                      <a:pt x="83" y="5"/>
                    </a:cubicBezTo>
                    <a:cubicBezTo>
                      <a:pt x="83" y="5"/>
                      <a:pt x="80" y="1"/>
                      <a:pt x="75" y="0"/>
                    </a:cubicBezTo>
                    <a:close/>
                  </a:path>
                </a:pathLst>
              </a:custGeom>
              <a:solidFill>
                <a:srgbClr val="67727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1"/>
              <p:cNvSpPr/>
              <p:nvPr/>
            </p:nvSpPr>
            <p:spPr>
              <a:xfrm>
                <a:off x="6317006" y="6338952"/>
                <a:ext cx="140038" cy="50569"/>
              </a:xfrm>
              <a:custGeom>
                <a:avLst/>
                <a:gdLst/>
                <a:ahLst/>
                <a:cxnLst/>
                <a:rect l="l" t="t" r="r" b="b"/>
                <a:pathLst>
                  <a:path w="52" h="19" extrusionOk="0">
                    <a:moveTo>
                      <a:pt x="43" y="11"/>
                    </a:moveTo>
                    <a:cubicBezTo>
                      <a:pt x="16" y="10"/>
                      <a:pt x="5" y="4"/>
                      <a:pt x="0" y="0"/>
                    </a:cubicBezTo>
                    <a:cubicBezTo>
                      <a:pt x="0" y="0"/>
                      <a:pt x="4" y="11"/>
                      <a:pt x="15" y="15"/>
                    </a:cubicBezTo>
                    <a:cubicBezTo>
                      <a:pt x="25" y="19"/>
                      <a:pt x="52" y="11"/>
                      <a:pt x="52" y="11"/>
                    </a:cubicBezTo>
                    <a:cubicBezTo>
                      <a:pt x="49" y="11"/>
                      <a:pt x="46" y="11"/>
                      <a:pt x="43" y="11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" name="Google Shape;215;p1"/>
              <p:cNvSpPr/>
              <p:nvPr/>
            </p:nvSpPr>
            <p:spPr>
              <a:xfrm>
                <a:off x="6317006" y="6080920"/>
                <a:ext cx="230803" cy="287855"/>
              </a:xfrm>
              <a:custGeom>
                <a:avLst/>
                <a:gdLst/>
                <a:ahLst/>
                <a:cxnLst/>
                <a:rect l="l" t="t" r="r" b="b"/>
                <a:pathLst>
                  <a:path w="86" h="107" extrusionOk="0">
                    <a:moveTo>
                      <a:pt x="86" y="13"/>
                    </a:moveTo>
                    <a:cubicBezTo>
                      <a:pt x="86" y="13"/>
                      <a:pt x="86" y="13"/>
                      <a:pt x="86" y="13"/>
                    </a:cubicBezTo>
                    <a:cubicBezTo>
                      <a:pt x="79" y="8"/>
                      <a:pt x="73" y="3"/>
                      <a:pt x="67" y="2"/>
                    </a:cubicBezTo>
                    <a:cubicBezTo>
                      <a:pt x="60" y="0"/>
                      <a:pt x="51" y="2"/>
                      <a:pt x="43" y="7"/>
                    </a:cubicBezTo>
                    <a:cubicBezTo>
                      <a:pt x="17" y="32"/>
                      <a:pt x="0" y="96"/>
                      <a:pt x="0" y="96"/>
                    </a:cubicBezTo>
                    <a:cubicBezTo>
                      <a:pt x="5" y="100"/>
                      <a:pt x="16" y="106"/>
                      <a:pt x="43" y="107"/>
                    </a:cubicBezTo>
                    <a:cubicBezTo>
                      <a:pt x="46" y="107"/>
                      <a:pt x="49" y="107"/>
                      <a:pt x="52" y="107"/>
                    </a:cubicBezTo>
                    <a:cubicBezTo>
                      <a:pt x="52" y="107"/>
                      <a:pt x="52" y="107"/>
                      <a:pt x="52" y="107"/>
                    </a:cubicBezTo>
                    <a:cubicBezTo>
                      <a:pt x="57" y="43"/>
                      <a:pt x="86" y="13"/>
                      <a:pt x="86" y="13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216;p1"/>
              <p:cNvSpPr/>
              <p:nvPr/>
            </p:nvSpPr>
            <p:spPr>
              <a:xfrm>
                <a:off x="7124815" y="5978485"/>
                <a:ext cx="239879" cy="207463"/>
              </a:xfrm>
              <a:custGeom>
                <a:avLst/>
                <a:gdLst/>
                <a:ahLst/>
                <a:cxnLst/>
                <a:rect l="l" t="t" r="r" b="b"/>
                <a:pathLst>
                  <a:path w="89" h="77" extrusionOk="0">
                    <a:moveTo>
                      <a:pt x="89" y="45"/>
                    </a:moveTo>
                    <a:cubicBezTo>
                      <a:pt x="89" y="45"/>
                      <a:pt x="88" y="21"/>
                      <a:pt x="87" y="15"/>
                    </a:cubicBezTo>
                    <a:cubicBezTo>
                      <a:pt x="85" y="9"/>
                      <a:pt x="79" y="0"/>
                      <a:pt x="67" y="0"/>
                    </a:cubicBezTo>
                    <a:cubicBezTo>
                      <a:pt x="55" y="0"/>
                      <a:pt x="21" y="0"/>
                      <a:pt x="14" y="3"/>
                    </a:cubicBezTo>
                    <a:cubicBezTo>
                      <a:pt x="7" y="6"/>
                      <a:pt x="6" y="9"/>
                      <a:pt x="3" y="20"/>
                    </a:cubicBezTo>
                    <a:cubicBezTo>
                      <a:pt x="0" y="32"/>
                      <a:pt x="1" y="58"/>
                      <a:pt x="1" y="58"/>
                    </a:cubicBezTo>
                    <a:cubicBezTo>
                      <a:pt x="1" y="58"/>
                      <a:pt x="10" y="77"/>
                      <a:pt x="13" y="76"/>
                    </a:cubicBezTo>
                    <a:cubicBezTo>
                      <a:pt x="15" y="76"/>
                      <a:pt x="35" y="72"/>
                      <a:pt x="38" y="70"/>
                    </a:cubicBezTo>
                    <a:cubicBezTo>
                      <a:pt x="40" y="68"/>
                      <a:pt x="62" y="64"/>
                      <a:pt x="65" y="62"/>
                    </a:cubicBezTo>
                    <a:cubicBezTo>
                      <a:pt x="68" y="60"/>
                      <a:pt x="81" y="56"/>
                      <a:pt x="81" y="55"/>
                    </a:cubicBezTo>
                    <a:cubicBezTo>
                      <a:pt x="82" y="54"/>
                      <a:pt x="89" y="45"/>
                      <a:pt x="89" y="45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217;p1"/>
              <p:cNvSpPr/>
              <p:nvPr/>
            </p:nvSpPr>
            <p:spPr>
              <a:xfrm>
                <a:off x="7105365" y="6290976"/>
                <a:ext cx="382510" cy="163377"/>
              </a:xfrm>
              <a:custGeom>
                <a:avLst/>
                <a:gdLst/>
                <a:ahLst/>
                <a:cxnLst/>
                <a:rect l="l" t="t" r="r" b="b"/>
                <a:pathLst>
                  <a:path w="142" h="61" extrusionOk="0">
                    <a:moveTo>
                      <a:pt x="101" y="59"/>
                    </a:moveTo>
                    <a:cubicBezTo>
                      <a:pt x="134" y="58"/>
                      <a:pt x="142" y="43"/>
                      <a:pt x="142" y="43"/>
                    </a:cubicBezTo>
                    <a:cubicBezTo>
                      <a:pt x="142" y="20"/>
                      <a:pt x="142" y="20"/>
                      <a:pt x="142" y="20"/>
                    </a:cubicBezTo>
                    <a:cubicBezTo>
                      <a:pt x="141" y="26"/>
                      <a:pt x="135" y="34"/>
                      <a:pt x="113" y="36"/>
                    </a:cubicBezTo>
                    <a:cubicBezTo>
                      <a:pt x="78" y="39"/>
                      <a:pt x="18" y="3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9" y="53"/>
                      <a:pt x="68" y="61"/>
                      <a:pt x="101" y="59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1"/>
              <p:cNvSpPr/>
              <p:nvPr/>
            </p:nvSpPr>
            <p:spPr>
              <a:xfrm>
                <a:off x="7227250" y="6220957"/>
                <a:ext cx="260625" cy="171157"/>
              </a:xfrm>
              <a:custGeom>
                <a:avLst/>
                <a:gdLst/>
                <a:ahLst/>
                <a:cxnLst/>
                <a:rect l="l" t="t" r="r" b="b"/>
                <a:pathLst>
                  <a:path w="97" h="64" extrusionOk="0">
                    <a:moveTo>
                      <a:pt x="68" y="62"/>
                    </a:moveTo>
                    <a:cubicBezTo>
                      <a:pt x="90" y="60"/>
                      <a:pt x="96" y="52"/>
                      <a:pt x="97" y="46"/>
                    </a:cubicBezTo>
                    <a:cubicBezTo>
                      <a:pt x="97" y="40"/>
                      <a:pt x="97" y="40"/>
                      <a:pt x="97" y="40"/>
                    </a:cubicBezTo>
                    <a:cubicBezTo>
                      <a:pt x="94" y="30"/>
                      <a:pt x="89" y="18"/>
                      <a:pt x="84" y="6"/>
                    </a:cubicBezTo>
                    <a:cubicBezTo>
                      <a:pt x="79" y="4"/>
                      <a:pt x="68" y="0"/>
                      <a:pt x="54" y="2"/>
                    </a:cubicBezTo>
                    <a:cubicBezTo>
                      <a:pt x="33" y="6"/>
                      <a:pt x="7" y="16"/>
                      <a:pt x="0" y="56"/>
                    </a:cubicBezTo>
                    <a:cubicBezTo>
                      <a:pt x="23" y="62"/>
                      <a:pt x="49" y="64"/>
                      <a:pt x="68" y="62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219;p1"/>
              <p:cNvSpPr/>
              <p:nvPr/>
            </p:nvSpPr>
            <p:spPr>
              <a:xfrm>
                <a:off x="7105365" y="6091293"/>
                <a:ext cx="181530" cy="280075"/>
              </a:xfrm>
              <a:custGeom>
                <a:avLst/>
                <a:gdLst/>
                <a:ahLst/>
                <a:cxnLst/>
                <a:rect l="l" t="t" r="r" b="b"/>
                <a:pathLst>
                  <a:path w="67" h="104" extrusionOk="0">
                    <a:moveTo>
                      <a:pt x="43" y="15"/>
                    </a:moveTo>
                    <a:cubicBezTo>
                      <a:pt x="38" y="19"/>
                      <a:pt x="34" y="22"/>
                      <a:pt x="30" y="22"/>
                    </a:cubicBezTo>
                    <a:cubicBezTo>
                      <a:pt x="18" y="24"/>
                      <a:pt x="7" y="9"/>
                      <a:pt x="7" y="9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1"/>
                      <a:pt x="0" y="11"/>
                      <a:pt x="0" y="11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8" y="89"/>
                      <a:pt x="26" y="98"/>
                      <a:pt x="45" y="104"/>
                    </a:cubicBezTo>
                    <a:cubicBezTo>
                      <a:pt x="49" y="84"/>
                      <a:pt x="57" y="72"/>
                      <a:pt x="67" y="64"/>
                    </a:cubicBezTo>
                    <a:cubicBezTo>
                      <a:pt x="67" y="64"/>
                      <a:pt x="67" y="64"/>
                      <a:pt x="67" y="64"/>
                    </a:cubicBezTo>
                    <a:cubicBezTo>
                      <a:pt x="62" y="44"/>
                      <a:pt x="48" y="22"/>
                      <a:pt x="43" y="15"/>
                    </a:cubicBezTo>
                    <a:close/>
                  </a:path>
                </a:pathLst>
              </a:custGeom>
              <a:solidFill>
                <a:srgbClr val="67727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220;p1"/>
              <p:cNvSpPr/>
              <p:nvPr/>
            </p:nvSpPr>
            <p:spPr>
              <a:xfrm>
                <a:off x="7222063" y="6083513"/>
                <a:ext cx="230803" cy="180233"/>
              </a:xfrm>
              <a:custGeom>
                <a:avLst/>
                <a:gdLst/>
                <a:ahLst/>
                <a:cxnLst/>
                <a:rect l="l" t="t" r="r" b="b"/>
                <a:pathLst>
                  <a:path w="86" h="67" extrusionOk="0">
                    <a:moveTo>
                      <a:pt x="86" y="57"/>
                    </a:moveTo>
                    <a:cubicBezTo>
                      <a:pt x="73" y="28"/>
                      <a:pt x="54" y="0"/>
                      <a:pt x="37" y="1"/>
                    </a:cubicBezTo>
                    <a:cubicBezTo>
                      <a:pt x="22" y="3"/>
                      <a:pt x="10" y="12"/>
                      <a:pt x="0" y="18"/>
                    </a:cubicBezTo>
                    <a:cubicBezTo>
                      <a:pt x="5" y="25"/>
                      <a:pt x="19" y="47"/>
                      <a:pt x="24" y="67"/>
                    </a:cubicBezTo>
                    <a:cubicBezTo>
                      <a:pt x="24" y="67"/>
                      <a:pt x="24" y="67"/>
                      <a:pt x="24" y="67"/>
                    </a:cubicBezTo>
                    <a:cubicBezTo>
                      <a:pt x="34" y="59"/>
                      <a:pt x="46" y="55"/>
                      <a:pt x="56" y="53"/>
                    </a:cubicBezTo>
                    <a:cubicBezTo>
                      <a:pt x="70" y="51"/>
                      <a:pt x="81" y="55"/>
                      <a:pt x="86" y="57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221;p1"/>
              <p:cNvSpPr/>
              <p:nvPr/>
            </p:nvSpPr>
            <p:spPr>
              <a:xfrm>
                <a:off x="6451857" y="3746961"/>
                <a:ext cx="772800" cy="1080104"/>
              </a:xfrm>
              <a:custGeom>
                <a:avLst/>
                <a:gdLst/>
                <a:ahLst/>
                <a:cxnLst/>
                <a:rect l="l" t="t" r="r" b="b"/>
                <a:pathLst>
                  <a:path w="287" h="401" extrusionOk="0">
                    <a:moveTo>
                      <a:pt x="210" y="0"/>
                    </a:moveTo>
                    <a:cubicBezTo>
                      <a:pt x="210" y="0"/>
                      <a:pt x="113" y="230"/>
                      <a:pt x="6" y="339"/>
                    </a:cubicBezTo>
                    <a:cubicBezTo>
                      <a:pt x="6" y="339"/>
                      <a:pt x="1" y="391"/>
                      <a:pt x="0" y="401"/>
                    </a:cubicBezTo>
                    <a:cubicBezTo>
                      <a:pt x="0" y="401"/>
                      <a:pt x="206" y="245"/>
                      <a:pt x="287" y="30"/>
                    </a:cubicBezTo>
                    <a:cubicBezTo>
                      <a:pt x="287" y="30"/>
                      <a:pt x="216" y="2"/>
                      <a:pt x="210" y="0"/>
                    </a:cubicBezTo>
                    <a:close/>
                  </a:path>
                </a:pathLst>
              </a:custGeom>
              <a:solidFill>
                <a:srgbClr val="455C7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1"/>
              <p:cNvSpPr/>
              <p:nvPr/>
            </p:nvSpPr>
            <p:spPr>
              <a:xfrm>
                <a:off x="6457043" y="4086682"/>
                <a:ext cx="47976" cy="300821"/>
              </a:xfrm>
              <a:custGeom>
                <a:avLst/>
                <a:gdLst/>
                <a:ahLst/>
                <a:cxnLst/>
                <a:rect l="l" t="t" r="r" b="b"/>
                <a:pathLst>
                  <a:path w="18" h="112" extrusionOk="0">
                    <a:moveTo>
                      <a:pt x="11" y="112"/>
                    </a:moveTo>
                    <a:cubicBezTo>
                      <a:pt x="11" y="112"/>
                      <a:pt x="17" y="3"/>
                      <a:pt x="17" y="1"/>
                    </a:cubicBezTo>
                    <a:cubicBezTo>
                      <a:pt x="18" y="0"/>
                      <a:pt x="0" y="111"/>
                      <a:pt x="0" y="111"/>
                    </a:cubicBezTo>
                    <a:lnTo>
                      <a:pt x="11" y="112"/>
                    </a:lnTo>
                    <a:close/>
                  </a:path>
                </a:pathLst>
              </a:custGeom>
              <a:solidFill>
                <a:srgbClr val="4A789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223;p1"/>
              <p:cNvSpPr/>
              <p:nvPr/>
            </p:nvSpPr>
            <p:spPr>
              <a:xfrm>
                <a:off x="6176968" y="5133073"/>
                <a:ext cx="120588" cy="156894"/>
              </a:xfrm>
              <a:custGeom>
                <a:avLst/>
                <a:gdLst/>
                <a:ahLst/>
                <a:cxnLst/>
                <a:rect l="l" t="t" r="r" b="b"/>
                <a:pathLst>
                  <a:path w="45" h="58" extrusionOk="0">
                    <a:moveTo>
                      <a:pt x="7" y="16"/>
                    </a:moveTo>
                    <a:cubicBezTo>
                      <a:pt x="7" y="16"/>
                      <a:pt x="2" y="44"/>
                      <a:pt x="17" y="48"/>
                    </a:cubicBezTo>
                    <a:cubicBezTo>
                      <a:pt x="33" y="52"/>
                      <a:pt x="32" y="43"/>
                      <a:pt x="34" y="30"/>
                    </a:cubicBezTo>
                    <a:cubicBezTo>
                      <a:pt x="35" y="16"/>
                      <a:pt x="41" y="5"/>
                      <a:pt x="45" y="0"/>
                    </a:cubicBezTo>
                    <a:cubicBezTo>
                      <a:pt x="45" y="0"/>
                      <a:pt x="37" y="20"/>
                      <a:pt x="38" y="31"/>
                    </a:cubicBezTo>
                    <a:cubicBezTo>
                      <a:pt x="38" y="42"/>
                      <a:pt x="34" y="58"/>
                      <a:pt x="17" y="55"/>
                    </a:cubicBezTo>
                    <a:cubicBezTo>
                      <a:pt x="0" y="51"/>
                      <a:pt x="3" y="26"/>
                      <a:pt x="7" y="16"/>
                    </a:cubicBez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1"/>
              <p:cNvSpPr/>
              <p:nvPr/>
            </p:nvSpPr>
            <p:spPr>
              <a:xfrm>
                <a:off x="6307929" y="6209287"/>
                <a:ext cx="239879" cy="202276"/>
              </a:xfrm>
              <a:custGeom>
                <a:avLst/>
                <a:gdLst/>
                <a:ahLst/>
                <a:cxnLst/>
                <a:rect l="l" t="t" r="r" b="b"/>
                <a:pathLst>
                  <a:path w="89" h="75" extrusionOk="0">
                    <a:moveTo>
                      <a:pt x="0" y="43"/>
                    </a:moveTo>
                    <a:cubicBezTo>
                      <a:pt x="0" y="43"/>
                      <a:pt x="2" y="31"/>
                      <a:pt x="8" y="16"/>
                    </a:cubicBezTo>
                    <a:cubicBezTo>
                      <a:pt x="8" y="15"/>
                      <a:pt x="9" y="13"/>
                      <a:pt x="10" y="13"/>
                    </a:cubicBezTo>
                    <a:cubicBezTo>
                      <a:pt x="15" y="5"/>
                      <a:pt x="25" y="0"/>
                      <a:pt x="40" y="1"/>
                    </a:cubicBezTo>
                    <a:cubicBezTo>
                      <a:pt x="80" y="4"/>
                      <a:pt x="89" y="60"/>
                      <a:pt x="89" y="60"/>
                    </a:cubicBezTo>
                    <a:cubicBezTo>
                      <a:pt x="89" y="60"/>
                      <a:pt x="47" y="75"/>
                      <a:pt x="45" y="75"/>
                    </a:cubicBezTo>
                    <a:cubicBezTo>
                      <a:pt x="42" y="75"/>
                      <a:pt x="3" y="60"/>
                      <a:pt x="3" y="60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1"/>
              <p:cNvSpPr/>
              <p:nvPr/>
            </p:nvSpPr>
            <p:spPr>
              <a:xfrm>
                <a:off x="6552995" y="2927482"/>
                <a:ext cx="29823" cy="3500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1"/>
              <p:cNvSpPr/>
              <p:nvPr/>
            </p:nvSpPr>
            <p:spPr>
              <a:xfrm>
                <a:off x="7094992" y="2927482"/>
                <a:ext cx="29823" cy="3500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7" name="Google Shape;227;p1"/>
            <p:cNvGrpSpPr/>
            <p:nvPr/>
          </p:nvGrpSpPr>
          <p:grpSpPr>
            <a:xfrm>
              <a:off x="8212699" y="1856455"/>
              <a:ext cx="2182252" cy="4759979"/>
              <a:chOff x="8212699" y="1856454"/>
              <a:chExt cx="2182252" cy="4759979"/>
            </a:xfrm>
          </p:grpSpPr>
          <p:sp>
            <p:nvSpPr>
              <p:cNvPr id="228" name="Google Shape;228;p1"/>
              <p:cNvSpPr/>
              <p:nvPr/>
            </p:nvSpPr>
            <p:spPr>
              <a:xfrm>
                <a:off x="8597803" y="6104259"/>
                <a:ext cx="1727130" cy="512174"/>
              </a:xfrm>
              <a:prstGeom prst="ellipse">
                <a:avLst/>
              </a:prstGeom>
              <a:solidFill>
                <a:srgbClr val="CEE5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" name="Google Shape;229;p1"/>
              <p:cNvSpPr/>
              <p:nvPr/>
            </p:nvSpPr>
            <p:spPr>
              <a:xfrm>
                <a:off x="8212699" y="4692214"/>
                <a:ext cx="282668" cy="14522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54" extrusionOk="0">
                    <a:moveTo>
                      <a:pt x="42" y="11"/>
                    </a:moveTo>
                    <a:cubicBezTo>
                      <a:pt x="42" y="11"/>
                      <a:pt x="23" y="19"/>
                      <a:pt x="12" y="26"/>
                    </a:cubicBezTo>
                    <a:cubicBezTo>
                      <a:pt x="0" y="33"/>
                      <a:pt x="35" y="54"/>
                      <a:pt x="66" y="33"/>
                    </a:cubicBezTo>
                    <a:cubicBezTo>
                      <a:pt x="105" y="6"/>
                      <a:pt x="75" y="0"/>
                      <a:pt x="75" y="0"/>
                    </a:cubicBezTo>
                    <a:cubicBezTo>
                      <a:pt x="57" y="2"/>
                      <a:pt x="57" y="2"/>
                      <a:pt x="57" y="2"/>
                    </a:cubicBezTo>
                    <a:lnTo>
                      <a:pt x="42" y="11"/>
                    </a:lnTo>
                    <a:close/>
                  </a:path>
                </a:pathLst>
              </a:custGeom>
              <a:solidFill>
                <a:srgbClr val="EFB7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1"/>
              <p:cNvSpPr/>
              <p:nvPr/>
            </p:nvSpPr>
            <p:spPr>
              <a:xfrm>
                <a:off x="8647075" y="6141862"/>
                <a:ext cx="443452" cy="334534"/>
              </a:xfrm>
              <a:custGeom>
                <a:avLst/>
                <a:gdLst/>
                <a:ahLst/>
                <a:cxnLst/>
                <a:rect l="l" t="t" r="r" b="b"/>
                <a:pathLst>
                  <a:path w="165" h="124" extrusionOk="0">
                    <a:moveTo>
                      <a:pt x="63" y="14"/>
                    </a:moveTo>
                    <a:cubicBezTo>
                      <a:pt x="63" y="14"/>
                      <a:pt x="55" y="30"/>
                      <a:pt x="45" y="40"/>
                    </a:cubicBezTo>
                    <a:cubicBezTo>
                      <a:pt x="35" y="50"/>
                      <a:pt x="0" y="68"/>
                      <a:pt x="4" y="92"/>
                    </a:cubicBezTo>
                    <a:cubicBezTo>
                      <a:pt x="8" y="117"/>
                      <a:pt x="75" y="124"/>
                      <a:pt x="113" y="101"/>
                    </a:cubicBezTo>
                    <a:cubicBezTo>
                      <a:pt x="113" y="101"/>
                      <a:pt x="132" y="85"/>
                      <a:pt x="137" y="75"/>
                    </a:cubicBezTo>
                    <a:cubicBezTo>
                      <a:pt x="142" y="64"/>
                      <a:pt x="165" y="47"/>
                      <a:pt x="165" y="47"/>
                    </a:cubicBezTo>
                    <a:cubicBezTo>
                      <a:pt x="165" y="47"/>
                      <a:pt x="159" y="15"/>
                      <a:pt x="137" y="7"/>
                    </a:cubicBezTo>
                    <a:cubicBezTo>
                      <a:pt x="115" y="0"/>
                      <a:pt x="101" y="1"/>
                      <a:pt x="101" y="1"/>
                    </a:cubicBez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A7526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1"/>
              <p:cNvSpPr/>
              <p:nvPr/>
            </p:nvSpPr>
            <p:spPr>
              <a:xfrm>
                <a:off x="9874997" y="5711376"/>
                <a:ext cx="342314" cy="490131"/>
              </a:xfrm>
              <a:custGeom>
                <a:avLst/>
                <a:gdLst/>
                <a:ahLst/>
                <a:cxnLst/>
                <a:rect l="l" t="t" r="r" b="b"/>
                <a:pathLst>
                  <a:path w="127" h="182" extrusionOk="0">
                    <a:moveTo>
                      <a:pt x="10" y="84"/>
                    </a:moveTo>
                    <a:cubicBezTo>
                      <a:pt x="10" y="84"/>
                      <a:pt x="27" y="103"/>
                      <a:pt x="33" y="128"/>
                    </a:cubicBezTo>
                    <a:cubicBezTo>
                      <a:pt x="39" y="153"/>
                      <a:pt x="54" y="182"/>
                      <a:pt x="80" y="174"/>
                    </a:cubicBezTo>
                    <a:cubicBezTo>
                      <a:pt x="107" y="167"/>
                      <a:pt x="127" y="138"/>
                      <a:pt x="120" y="103"/>
                    </a:cubicBezTo>
                    <a:cubicBezTo>
                      <a:pt x="113" y="69"/>
                      <a:pt x="95" y="36"/>
                      <a:pt x="91" y="26"/>
                    </a:cubicBezTo>
                    <a:cubicBezTo>
                      <a:pt x="87" y="17"/>
                      <a:pt x="77" y="6"/>
                      <a:pt x="77" y="6"/>
                    </a:cubicBezTo>
                    <a:cubicBezTo>
                      <a:pt x="77" y="6"/>
                      <a:pt x="53" y="0"/>
                      <a:pt x="36" y="16"/>
                    </a:cubicBezTo>
                    <a:cubicBezTo>
                      <a:pt x="19" y="33"/>
                      <a:pt x="20" y="35"/>
                      <a:pt x="20" y="35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0" y="76"/>
                      <a:pt x="0" y="76"/>
                      <a:pt x="0" y="76"/>
                    </a:cubicBezTo>
                    <a:lnTo>
                      <a:pt x="10" y="84"/>
                    </a:lnTo>
                    <a:close/>
                  </a:path>
                </a:pathLst>
              </a:custGeom>
              <a:solidFill>
                <a:srgbClr val="A7526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1"/>
              <p:cNvSpPr/>
              <p:nvPr/>
            </p:nvSpPr>
            <p:spPr>
              <a:xfrm>
                <a:off x="8775443" y="5437784"/>
                <a:ext cx="175047" cy="671661"/>
              </a:xfrm>
              <a:custGeom>
                <a:avLst/>
                <a:gdLst/>
                <a:ahLst/>
                <a:cxnLst/>
                <a:rect l="l" t="t" r="r" b="b"/>
                <a:pathLst>
                  <a:path w="65" h="250" extrusionOk="0">
                    <a:moveTo>
                      <a:pt x="6" y="24"/>
                    </a:moveTo>
                    <a:cubicBezTo>
                      <a:pt x="6" y="24"/>
                      <a:pt x="0" y="143"/>
                      <a:pt x="20" y="238"/>
                    </a:cubicBezTo>
                    <a:cubicBezTo>
                      <a:pt x="20" y="238"/>
                      <a:pt x="47" y="250"/>
                      <a:pt x="65" y="227"/>
                    </a:cubicBezTo>
                    <a:cubicBezTo>
                      <a:pt x="65" y="227"/>
                      <a:pt x="47" y="96"/>
                      <a:pt x="47" y="48"/>
                    </a:cubicBezTo>
                    <a:cubicBezTo>
                      <a:pt x="48" y="0"/>
                      <a:pt x="35" y="15"/>
                      <a:pt x="35" y="15"/>
                    </a:cubicBezTo>
                    <a:lnTo>
                      <a:pt x="6" y="24"/>
                    </a:ln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1"/>
              <p:cNvSpPr/>
              <p:nvPr/>
            </p:nvSpPr>
            <p:spPr>
              <a:xfrm>
                <a:off x="9440621" y="5332756"/>
                <a:ext cx="422706" cy="540700"/>
              </a:xfrm>
              <a:custGeom>
                <a:avLst/>
                <a:gdLst/>
                <a:ahLst/>
                <a:cxnLst/>
                <a:rect l="l" t="t" r="r" b="b"/>
                <a:pathLst>
                  <a:path w="157" h="201" extrusionOk="0">
                    <a:moveTo>
                      <a:pt x="0" y="81"/>
                    </a:moveTo>
                    <a:cubicBezTo>
                      <a:pt x="0" y="81"/>
                      <a:pt x="43" y="173"/>
                      <a:pt x="134" y="201"/>
                    </a:cubicBezTo>
                    <a:cubicBezTo>
                      <a:pt x="134" y="201"/>
                      <a:pt x="157" y="196"/>
                      <a:pt x="148" y="161"/>
                    </a:cubicBezTo>
                    <a:cubicBezTo>
                      <a:pt x="148" y="161"/>
                      <a:pt x="71" y="144"/>
                      <a:pt x="44" y="72"/>
                    </a:cubicBezTo>
                    <a:cubicBezTo>
                      <a:pt x="17" y="0"/>
                      <a:pt x="8" y="61"/>
                      <a:pt x="8" y="61"/>
                    </a:cubicBez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234;p1"/>
              <p:cNvSpPr/>
              <p:nvPr/>
            </p:nvSpPr>
            <p:spPr>
              <a:xfrm>
                <a:off x="9933346" y="4837438"/>
                <a:ext cx="302118" cy="370840"/>
              </a:xfrm>
              <a:custGeom>
                <a:avLst/>
                <a:gdLst/>
                <a:ahLst/>
                <a:cxnLst/>
                <a:rect l="l" t="t" r="r" b="b"/>
                <a:pathLst>
                  <a:path w="112" h="138" extrusionOk="0">
                    <a:moveTo>
                      <a:pt x="99" y="84"/>
                    </a:moveTo>
                    <a:cubicBezTo>
                      <a:pt x="99" y="84"/>
                      <a:pt x="105" y="110"/>
                      <a:pt x="110" y="120"/>
                    </a:cubicBezTo>
                    <a:cubicBezTo>
                      <a:pt x="110" y="120"/>
                      <a:pt x="112" y="138"/>
                      <a:pt x="95" y="134"/>
                    </a:cubicBezTo>
                    <a:cubicBezTo>
                      <a:pt x="78" y="131"/>
                      <a:pt x="78" y="125"/>
                      <a:pt x="78" y="125"/>
                    </a:cubicBezTo>
                    <a:cubicBezTo>
                      <a:pt x="78" y="125"/>
                      <a:pt x="57" y="124"/>
                      <a:pt x="54" y="106"/>
                    </a:cubicBezTo>
                    <a:cubicBezTo>
                      <a:pt x="50" y="88"/>
                      <a:pt x="58" y="64"/>
                      <a:pt x="44" y="57"/>
                    </a:cubicBezTo>
                    <a:cubicBezTo>
                      <a:pt x="30" y="50"/>
                      <a:pt x="15" y="52"/>
                      <a:pt x="10" y="60"/>
                    </a:cubicBezTo>
                    <a:cubicBezTo>
                      <a:pt x="5" y="67"/>
                      <a:pt x="0" y="27"/>
                      <a:pt x="3" y="24"/>
                    </a:cubicBezTo>
                    <a:cubicBezTo>
                      <a:pt x="5" y="21"/>
                      <a:pt x="13" y="7"/>
                      <a:pt x="16" y="4"/>
                    </a:cubicBezTo>
                    <a:cubicBezTo>
                      <a:pt x="19" y="0"/>
                      <a:pt x="68" y="24"/>
                      <a:pt x="68" y="24"/>
                    </a:cubicBezTo>
                    <a:cubicBezTo>
                      <a:pt x="83" y="58"/>
                      <a:pt x="83" y="58"/>
                      <a:pt x="83" y="58"/>
                    </a:cubicBezTo>
                    <a:lnTo>
                      <a:pt x="99" y="84"/>
                    </a:lnTo>
                    <a:close/>
                  </a:path>
                </a:pathLst>
              </a:custGeom>
              <a:solidFill>
                <a:srgbClr val="E5A57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235;p1"/>
              <p:cNvSpPr/>
              <p:nvPr/>
            </p:nvSpPr>
            <p:spPr>
              <a:xfrm>
                <a:off x="9977432" y="4847811"/>
                <a:ext cx="277482" cy="247659"/>
              </a:xfrm>
              <a:custGeom>
                <a:avLst/>
                <a:gdLst/>
                <a:ahLst/>
                <a:cxnLst/>
                <a:rect l="l" t="t" r="r" b="b"/>
                <a:pathLst>
                  <a:path w="103" h="92" extrusionOk="0">
                    <a:moveTo>
                      <a:pt x="75" y="44"/>
                    </a:moveTo>
                    <a:cubicBezTo>
                      <a:pt x="75" y="44"/>
                      <a:pt x="87" y="63"/>
                      <a:pt x="97" y="74"/>
                    </a:cubicBezTo>
                    <a:cubicBezTo>
                      <a:pt x="103" y="80"/>
                      <a:pt x="95" y="88"/>
                      <a:pt x="85" y="90"/>
                    </a:cubicBezTo>
                    <a:cubicBezTo>
                      <a:pt x="77" y="92"/>
                      <a:pt x="67" y="90"/>
                      <a:pt x="61" y="80"/>
                    </a:cubicBezTo>
                    <a:cubicBezTo>
                      <a:pt x="47" y="58"/>
                      <a:pt x="45" y="44"/>
                      <a:pt x="45" y="44"/>
                    </a:cubicBezTo>
                    <a:cubicBezTo>
                      <a:pt x="45" y="44"/>
                      <a:pt x="35" y="19"/>
                      <a:pt x="18" y="17"/>
                    </a:cubicBezTo>
                    <a:cubicBezTo>
                      <a:pt x="0" y="15"/>
                      <a:pt x="18" y="0"/>
                      <a:pt x="18" y="0"/>
                    </a:cubicBezTo>
                    <a:cubicBezTo>
                      <a:pt x="39" y="5"/>
                      <a:pt x="39" y="5"/>
                      <a:pt x="39" y="5"/>
                    </a:cubicBezTo>
                    <a:cubicBezTo>
                      <a:pt x="75" y="29"/>
                      <a:pt x="75" y="29"/>
                      <a:pt x="75" y="29"/>
                    </a:cubicBezTo>
                    <a:lnTo>
                      <a:pt x="75" y="44"/>
                    </a:lnTo>
                    <a:close/>
                  </a:path>
                </a:pathLst>
              </a:custGeom>
              <a:solidFill>
                <a:srgbClr val="EFB7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1"/>
              <p:cNvSpPr/>
              <p:nvPr/>
            </p:nvSpPr>
            <p:spPr>
              <a:xfrm>
                <a:off x="8582243" y="1856454"/>
                <a:ext cx="1812708" cy="2658120"/>
              </a:xfrm>
              <a:custGeom>
                <a:avLst/>
                <a:gdLst/>
                <a:ahLst/>
                <a:cxnLst/>
                <a:rect l="l" t="t" r="r" b="b"/>
                <a:pathLst>
                  <a:path w="673" h="988" extrusionOk="0">
                    <a:moveTo>
                      <a:pt x="72" y="376"/>
                    </a:moveTo>
                    <a:cubicBezTo>
                      <a:pt x="72" y="376"/>
                      <a:pt x="17" y="365"/>
                      <a:pt x="8" y="314"/>
                    </a:cubicBezTo>
                    <a:cubicBezTo>
                      <a:pt x="0" y="264"/>
                      <a:pt x="50" y="270"/>
                      <a:pt x="71" y="223"/>
                    </a:cubicBezTo>
                    <a:cubicBezTo>
                      <a:pt x="93" y="176"/>
                      <a:pt x="167" y="0"/>
                      <a:pt x="338" y="55"/>
                    </a:cubicBezTo>
                    <a:cubicBezTo>
                      <a:pt x="338" y="55"/>
                      <a:pt x="412" y="23"/>
                      <a:pt x="487" y="73"/>
                    </a:cubicBezTo>
                    <a:cubicBezTo>
                      <a:pt x="561" y="124"/>
                      <a:pt x="550" y="248"/>
                      <a:pt x="588" y="314"/>
                    </a:cubicBezTo>
                    <a:cubicBezTo>
                      <a:pt x="627" y="379"/>
                      <a:pt x="673" y="386"/>
                      <a:pt x="664" y="446"/>
                    </a:cubicBezTo>
                    <a:cubicBezTo>
                      <a:pt x="654" y="507"/>
                      <a:pt x="571" y="543"/>
                      <a:pt x="587" y="603"/>
                    </a:cubicBezTo>
                    <a:cubicBezTo>
                      <a:pt x="602" y="662"/>
                      <a:pt x="648" y="659"/>
                      <a:pt x="644" y="740"/>
                    </a:cubicBezTo>
                    <a:cubicBezTo>
                      <a:pt x="640" y="822"/>
                      <a:pt x="551" y="832"/>
                      <a:pt x="553" y="881"/>
                    </a:cubicBezTo>
                    <a:cubicBezTo>
                      <a:pt x="555" y="929"/>
                      <a:pt x="543" y="972"/>
                      <a:pt x="503" y="980"/>
                    </a:cubicBezTo>
                    <a:cubicBezTo>
                      <a:pt x="464" y="988"/>
                      <a:pt x="503" y="804"/>
                      <a:pt x="503" y="804"/>
                    </a:cubicBezTo>
                    <a:cubicBezTo>
                      <a:pt x="503" y="804"/>
                      <a:pt x="479" y="744"/>
                      <a:pt x="479" y="741"/>
                    </a:cubicBezTo>
                    <a:cubicBezTo>
                      <a:pt x="479" y="739"/>
                      <a:pt x="425" y="683"/>
                      <a:pt x="422" y="682"/>
                    </a:cubicBezTo>
                    <a:cubicBezTo>
                      <a:pt x="418" y="681"/>
                      <a:pt x="368" y="654"/>
                      <a:pt x="361" y="654"/>
                    </a:cubicBezTo>
                    <a:cubicBezTo>
                      <a:pt x="354" y="654"/>
                      <a:pt x="324" y="645"/>
                      <a:pt x="324" y="645"/>
                    </a:cubicBezTo>
                    <a:cubicBezTo>
                      <a:pt x="324" y="645"/>
                      <a:pt x="213" y="663"/>
                      <a:pt x="205" y="664"/>
                    </a:cubicBezTo>
                    <a:cubicBezTo>
                      <a:pt x="196" y="666"/>
                      <a:pt x="155" y="701"/>
                      <a:pt x="155" y="701"/>
                    </a:cubicBezTo>
                    <a:cubicBezTo>
                      <a:pt x="84" y="774"/>
                      <a:pt x="84" y="774"/>
                      <a:pt x="84" y="774"/>
                    </a:cubicBezTo>
                    <a:cubicBezTo>
                      <a:pt x="84" y="774"/>
                      <a:pt x="51" y="760"/>
                      <a:pt x="52" y="714"/>
                    </a:cubicBezTo>
                    <a:cubicBezTo>
                      <a:pt x="52" y="668"/>
                      <a:pt x="73" y="676"/>
                      <a:pt x="48" y="637"/>
                    </a:cubicBezTo>
                    <a:cubicBezTo>
                      <a:pt x="23" y="598"/>
                      <a:pt x="99" y="573"/>
                      <a:pt x="85" y="481"/>
                    </a:cubicBezTo>
                    <a:cubicBezTo>
                      <a:pt x="72" y="389"/>
                      <a:pt x="88" y="403"/>
                      <a:pt x="88" y="403"/>
                    </a:cubicBezTo>
                    <a:lnTo>
                      <a:pt x="72" y="376"/>
                    </a:lnTo>
                    <a:close/>
                  </a:path>
                </a:pathLst>
              </a:custGeom>
              <a:solidFill>
                <a:srgbClr val="AF224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1"/>
              <p:cNvSpPr/>
              <p:nvPr/>
            </p:nvSpPr>
            <p:spPr>
              <a:xfrm>
                <a:off x="8945303" y="3392977"/>
                <a:ext cx="1185133" cy="1474284"/>
              </a:xfrm>
              <a:custGeom>
                <a:avLst/>
                <a:gdLst/>
                <a:ahLst/>
                <a:cxnLst/>
                <a:rect l="l" t="t" r="r" b="b"/>
                <a:pathLst>
                  <a:path w="440" h="548" extrusionOk="0">
                    <a:moveTo>
                      <a:pt x="0" y="151"/>
                    </a:moveTo>
                    <a:cubicBezTo>
                      <a:pt x="0" y="151"/>
                      <a:pt x="6" y="99"/>
                      <a:pt x="40" y="79"/>
                    </a:cubicBezTo>
                    <a:cubicBezTo>
                      <a:pt x="75" y="58"/>
                      <a:pt x="278" y="0"/>
                      <a:pt x="383" y="138"/>
                    </a:cubicBezTo>
                    <a:cubicBezTo>
                      <a:pt x="383" y="138"/>
                      <a:pt x="440" y="371"/>
                      <a:pt x="286" y="506"/>
                    </a:cubicBezTo>
                    <a:cubicBezTo>
                      <a:pt x="286" y="506"/>
                      <a:pt x="246" y="548"/>
                      <a:pt x="184" y="528"/>
                    </a:cubicBezTo>
                    <a:cubicBezTo>
                      <a:pt x="122" y="508"/>
                      <a:pt x="76" y="439"/>
                      <a:pt x="76" y="439"/>
                    </a:cubicBezTo>
                    <a:cubicBezTo>
                      <a:pt x="57" y="367"/>
                      <a:pt x="57" y="367"/>
                      <a:pt x="57" y="367"/>
                    </a:cubicBezTo>
                    <a:cubicBezTo>
                      <a:pt x="57" y="336"/>
                      <a:pt x="57" y="336"/>
                      <a:pt x="57" y="336"/>
                    </a:cubicBezTo>
                    <a:cubicBezTo>
                      <a:pt x="20" y="301"/>
                      <a:pt x="20" y="301"/>
                      <a:pt x="20" y="301"/>
                    </a:cubicBezTo>
                    <a:cubicBezTo>
                      <a:pt x="2" y="200"/>
                      <a:pt x="2" y="200"/>
                      <a:pt x="2" y="200"/>
                    </a:cubicBezTo>
                    <a:lnTo>
                      <a:pt x="0" y="151"/>
                    </a:lnTo>
                    <a:close/>
                  </a:path>
                </a:pathLst>
              </a:custGeom>
              <a:solidFill>
                <a:srgbClr val="6D03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1"/>
              <p:cNvSpPr/>
              <p:nvPr/>
            </p:nvSpPr>
            <p:spPr>
              <a:xfrm>
                <a:off x="9699950" y="4194303"/>
                <a:ext cx="565337" cy="866158"/>
              </a:xfrm>
              <a:custGeom>
                <a:avLst/>
                <a:gdLst/>
                <a:ahLst/>
                <a:cxnLst/>
                <a:rect l="l" t="t" r="r" b="b"/>
                <a:pathLst>
                  <a:path w="210" h="322" extrusionOk="0">
                    <a:moveTo>
                      <a:pt x="48" y="42"/>
                    </a:moveTo>
                    <a:cubicBezTo>
                      <a:pt x="48" y="42"/>
                      <a:pt x="91" y="161"/>
                      <a:pt x="124" y="219"/>
                    </a:cubicBezTo>
                    <a:cubicBezTo>
                      <a:pt x="124" y="219"/>
                      <a:pt x="163" y="255"/>
                      <a:pt x="187" y="263"/>
                    </a:cubicBezTo>
                    <a:cubicBezTo>
                      <a:pt x="210" y="272"/>
                      <a:pt x="200" y="284"/>
                      <a:pt x="178" y="287"/>
                    </a:cubicBezTo>
                    <a:cubicBezTo>
                      <a:pt x="157" y="290"/>
                      <a:pt x="135" y="264"/>
                      <a:pt x="135" y="264"/>
                    </a:cubicBezTo>
                    <a:cubicBezTo>
                      <a:pt x="135" y="264"/>
                      <a:pt x="119" y="258"/>
                      <a:pt x="113" y="275"/>
                    </a:cubicBezTo>
                    <a:cubicBezTo>
                      <a:pt x="107" y="292"/>
                      <a:pt x="99" y="318"/>
                      <a:pt x="79" y="320"/>
                    </a:cubicBezTo>
                    <a:cubicBezTo>
                      <a:pt x="58" y="322"/>
                      <a:pt x="55" y="306"/>
                      <a:pt x="60" y="300"/>
                    </a:cubicBezTo>
                    <a:cubicBezTo>
                      <a:pt x="64" y="294"/>
                      <a:pt x="83" y="276"/>
                      <a:pt x="81" y="261"/>
                    </a:cubicBezTo>
                    <a:cubicBezTo>
                      <a:pt x="78" y="246"/>
                      <a:pt x="76" y="232"/>
                      <a:pt x="78" y="228"/>
                    </a:cubicBezTo>
                    <a:cubicBezTo>
                      <a:pt x="78" y="228"/>
                      <a:pt x="27" y="99"/>
                      <a:pt x="13" y="49"/>
                    </a:cubicBezTo>
                    <a:cubicBezTo>
                      <a:pt x="0" y="0"/>
                      <a:pt x="8" y="16"/>
                      <a:pt x="8" y="16"/>
                    </a:cubicBezTo>
                    <a:cubicBezTo>
                      <a:pt x="37" y="21"/>
                      <a:pt x="37" y="21"/>
                      <a:pt x="37" y="21"/>
                    </a:cubicBezTo>
                    <a:lnTo>
                      <a:pt x="48" y="42"/>
                    </a:ln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1"/>
              <p:cNvSpPr/>
              <p:nvPr/>
            </p:nvSpPr>
            <p:spPr>
              <a:xfrm>
                <a:off x="8587429" y="4815395"/>
                <a:ext cx="1203286" cy="800029"/>
              </a:xfrm>
              <a:custGeom>
                <a:avLst/>
                <a:gdLst/>
                <a:ahLst/>
                <a:cxnLst/>
                <a:rect l="l" t="t" r="r" b="b"/>
                <a:pathLst>
                  <a:path w="447" h="297" extrusionOk="0">
                    <a:moveTo>
                      <a:pt x="44" y="24"/>
                    </a:moveTo>
                    <a:cubicBezTo>
                      <a:pt x="44" y="24"/>
                      <a:pt x="18" y="142"/>
                      <a:pt x="0" y="195"/>
                    </a:cubicBezTo>
                    <a:cubicBezTo>
                      <a:pt x="0" y="195"/>
                      <a:pt x="61" y="291"/>
                      <a:pt x="207" y="294"/>
                    </a:cubicBezTo>
                    <a:cubicBezTo>
                      <a:pt x="352" y="297"/>
                      <a:pt x="447" y="213"/>
                      <a:pt x="447" y="213"/>
                    </a:cubicBezTo>
                    <a:cubicBezTo>
                      <a:pt x="447" y="213"/>
                      <a:pt x="373" y="127"/>
                      <a:pt x="358" y="63"/>
                    </a:cubicBezTo>
                    <a:cubicBezTo>
                      <a:pt x="343" y="0"/>
                      <a:pt x="264" y="35"/>
                      <a:pt x="264" y="35"/>
                    </a:cubicBezTo>
                    <a:cubicBezTo>
                      <a:pt x="264" y="35"/>
                      <a:pt x="149" y="47"/>
                      <a:pt x="144" y="46"/>
                    </a:cubicBezTo>
                    <a:cubicBezTo>
                      <a:pt x="139" y="46"/>
                      <a:pt x="71" y="34"/>
                      <a:pt x="68" y="33"/>
                    </a:cubicBezTo>
                    <a:cubicBezTo>
                      <a:pt x="65" y="32"/>
                      <a:pt x="44" y="24"/>
                      <a:pt x="44" y="24"/>
                    </a:cubicBezTo>
                    <a:close/>
                  </a:path>
                </a:pathLst>
              </a:custGeom>
              <a:solidFill>
                <a:srgbClr val="73536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1"/>
              <p:cNvSpPr/>
              <p:nvPr/>
            </p:nvSpPr>
            <p:spPr>
              <a:xfrm>
                <a:off x="9242235" y="3521345"/>
                <a:ext cx="245066" cy="202276"/>
              </a:xfrm>
              <a:custGeom>
                <a:avLst/>
                <a:gdLst/>
                <a:ahLst/>
                <a:cxnLst/>
                <a:rect l="l" t="t" r="r" b="b"/>
                <a:pathLst>
                  <a:path w="91" h="75" extrusionOk="0">
                    <a:moveTo>
                      <a:pt x="91" y="8"/>
                    </a:moveTo>
                    <a:cubicBezTo>
                      <a:pt x="84" y="44"/>
                      <a:pt x="84" y="44"/>
                      <a:pt x="84" y="44"/>
                    </a:cubicBezTo>
                    <a:cubicBezTo>
                      <a:pt x="84" y="48"/>
                      <a:pt x="84" y="48"/>
                      <a:pt x="84" y="48"/>
                    </a:cubicBezTo>
                    <a:cubicBezTo>
                      <a:pt x="84" y="48"/>
                      <a:pt x="26" y="75"/>
                      <a:pt x="13" y="69"/>
                    </a:cubicBezTo>
                    <a:cubicBezTo>
                      <a:pt x="0" y="64"/>
                      <a:pt x="5" y="53"/>
                      <a:pt x="5" y="53"/>
                    </a:cubicBezTo>
                    <a:cubicBezTo>
                      <a:pt x="5" y="53"/>
                      <a:pt x="17" y="30"/>
                      <a:pt x="18" y="20"/>
                    </a:cubicBezTo>
                    <a:cubicBezTo>
                      <a:pt x="20" y="9"/>
                      <a:pt x="34" y="13"/>
                      <a:pt x="37" y="8"/>
                    </a:cubicBezTo>
                    <a:cubicBezTo>
                      <a:pt x="41" y="4"/>
                      <a:pt x="65" y="1"/>
                      <a:pt x="71" y="0"/>
                    </a:cubicBezTo>
                    <a:cubicBezTo>
                      <a:pt x="77" y="0"/>
                      <a:pt x="91" y="8"/>
                      <a:pt x="91" y="8"/>
                    </a:cubicBez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1"/>
              <p:cNvSpPr/>
              <p:nvPr/>
            </p:nvSpPr>
            <p:spPr>
              <a:xfrm>
                <a:off x="8592616" y="2324543"/>
                <a:ext cx="1343323" cy="1291457"/>
              </a:xfrm>
              <a:custGeom>
                <a:avLst/>
                <a:gdLst/>
                <a:ahLst/>
                <a:cxnLst/>
                <a:rect l="l" t="t" r="r" b="b"/>
                <a:pathLst>
                  <a:path w="499" h="480" extrusionOk="0">
                    <a:moveTo>
                      <a:pt x="80" y="120"/>
                    </a:moveTo>
                    <a:cubicBezTo>
                      <a:pt x="80" y="120"/>
                      <a:pt x="0" y="424"/>
                      <a:pt x="245" y="476"/>
                    </a:cubicBezTo>
                    <a:cubicBezTo>
                      <a:pt x="245" y="476"/>
                      <a:pt x="338" y="480"/>
                      <a:pt x="412" y="388"/>
                    </a:cubicBezTo>
                    <a:cubicBezTo>
                      <a:pt x="485" y="297"/>
                      <a:pt x="499" y="182"/>
                      <a:pt x="499" y="182"/>
                    </a:cubicBezTo>
                    <a:cubicBezTo>
                      <a:pt x="499" y="182"/>
                      <a:pt x="465" y="114"/>
                      <a:pt x="455" y="105"/>
                    </a:cubicBezTo>
                    <a:cubicBezTo>
                      <a:pt x="445" y="95"/>
                      <a:pt x="302" y="25"/>
                      <a:pt x="295" y="18"/>
                    </a:cubicBezTo>
                    <a:cubicBezTo>
                      <a:pt x="288" y="11"/>
                      <a:pt x="242" y="0"/>
                      <a:pt x="221" y="3"/>
                    </a:cubicBezTo>
                    <a:cubicBezTo>
                      <a:pt x="199" y="5"/>
                      <a:pt x="159" y="13"/>
                      <a:pt x="151" y="19"/>
                    </a:cubicBezTo>
                    <a:cubicBezTo>
                      <a:pt x="143" y="25"/>
                      <a:pt x="114" y="60"/>
                      <a:pt x="114" y="60"/>
                    </a:cubicBezTo>
                    <a:lnTo>
                      <a:pt x="80" y="120"/>
                    </a:ln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1"/>
              <p:cNvSpPr/>
              <p:nvPr/>
            </p:nvSpPr>
            <p:spPr>
              <a:xfrm>
                <a:off x="8752103" y="2211735"/>
                <a:ext cx="1325170" cy="1594872"/>
              </a:xfrm>
              <a:custGeom>
                <a:avLst/>
                <a:gdLst/>
                <a:ahLst/>
                <a:cxnLst/>
                <a:rect l="l" t="t" r="r" b="b"/>
                <a:pathLst>
                  <a:path w="492" h="593" extrusionOk="0">
                    <a:moveTo>
                      <a:pt x="0" y="185"/>
                    </a:moveTo>
                    <a:cubicBezTo>
                      <a:pt x="0" y="185"/>
                      <a:pt x="79" y="124"/>
                      <a:pt x="105" y="56"/>
                    </a:cubicBezTo>
                    <a:cubicBezTo>
                      <a:pt x="105" y="56"/>
                      <a:pt x="129" y="113"/>
                      <a:pt x="205" y="124"/>
                    </a:cubicBezTo>
                    <a:cubicBezTo>
                      <a:pt x="281" y="136"/>
                      <a:pt x="352" y="173"/>
                      <a:pt x="375" y="243"/>
                    </a:cubicBezTo>
                    <a:cubicBezTo>
                      <a:pt x="393" y="298"/>
                      <a:pt x="379" y="339"/>
                      <a:pt x="358" y="379"/>
                    </a:cubicBezTo>
                    <a:cubicBezTo>
                      <a:pt x="337" y="420"/>
                      <a:pt x="332" y="434"/>
                      <a:pt x="358" y="470"/>
                    </a:cubicBezTo>
                    <a:cubicBezTo>
                      <a:pt x="383" y="505"/>
                      <a:pt x="378" y="514"/>
                      <a:pt x="378" y="514"/>
                    </a:cubicBezTo>
                    <a:cubicBezTo>
                      <a:pt x="378" y="514"/>
                      <a:pt x="421" y="533"/>
                      <a:pt x="455" y="577"/>
                    </a:cubicBezTo>
                    <a:cubicBezTo>
                      <a:pt x="457" y="579"/>
                      <a:pt x="458" y="590"/>
                      <a:pt x="458" y="590"/>
                    </a:cubicBezTo>
                    <a:cubicBezTo>
                      <a:pt x="458" y="590"/>
                      <a:pt x="474" y="593"/>
                      <a:pt x="478" y="587"/>
                    </a:cubicBezTo>
                    <a:cubicBezTo>
                      <a:pt x="482" y="580"/>
                      <a:pt x="472" y="524"/>
                      <a:pt x="472" y="518"/>
                    </a:cubicBezTo>
                    <a:cubicBezTo>
                      <a:pt x="472" y="512"/>
                      <a:pt x="488" y="293"/>
                      <a:pt x="490" y="281"/>
                    </a:cubicBezTo>
                    <a:cubicBezTo>
                      <a:pt x="492" y="269"/>
                      <a:pt x="460" y="178"/>
                      <a:pt x="451" y="156"/>
                    </a:cubicBezTo>
                    <a:cubicBezTo>
                      <a:pt x="441" y="133"/>
                      <a:pt x="408" y="85"/>
                      <a:pt x="375" y="61"/>
                    </a:cubicBezTo>
                    <a:cubicBezTo>
                      <a:pt x="342" y="37"/>
                      <a:pt x="315" y="25"/>
                      <a:pt x="291" y="18"/>
                    </a:cubicBezTo>
                    <a:cubicBezTo>
                      <a:pt x="266" y="12"/>
                      <a:pt x="263" y="16"/>
                      <a:pt x="241" y="8"/>
                    </a:cubicBezTo>
                    <a:cubicBezTo>
                      <a:pt x="219" y="0"/>
                      <a:pt x="73" y="25"/>
                      <a:pt x="70" y="27"/>
                    </a:cubicBezTo>
                    <a:cubicBezTo>
                      <a:pt x="68" y="29"/>
                      <a:pt x="39" y="58"/>
                      <a:pt x="39" y="61"/>
                    </a:cubicBezTo>
                    <a:cubicBezTo>
                      <a:pt x="39" y="65"/>
                      <a:pt x="14" y="133"/>
                      <a:pt x="8" y="141"/>
                    </a:cubicBezTo>
                    <a:cubicBezTo>
                      <a:pt x="3" y="150"/>
                      <a:pt x="0" y="185"/>
                      <a:pt x="0" y="185"/>
                    </a:cubicBezTo>
                    <a:close/>
                  </a:path>
                </a:pathLst>
              </a:custGeom>
              <a:solidFill>
                <a:srgbClr val="AF224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1"/>
              <p:cNvSpPr/>
              <p:nvPr/>
            </p:nvSpPr>
            <p:spPr>
              <a:xfrm>
                <a:off x="9309660" y="2825047"/>
                <a:ext cx="105028" cy="130961"/>
              </a:xfrm>
              <a:custGeom>
                <a:avLst/>
                <a:gdLst/>
                <a:ahLst/>
                <a:cxnLst/>
                <a:rect l="l" t="t" r="r" b="b"/>
                <a:pathLst>
                  <a:path w="39" h="49" extrusionOk="0">
                    <a:moveTo>
                      <a:pt x="38" y="26"/>
                    </a:moveTo>
                    <a:cubicBezTo>
                      <a:pt x="36" y="39"/>
                      <a:pt x="27" y="49"/>
                      <a:pt x="17" y="47"/>
                    </a:cubicBezTo>
                    <a:cubicBezTo>
                      <a:pt x="7" y="46"/>
                      <a:pt x="0" y="35"/>
                      <a:pt x="2" y="22"/>
                    </a:cubicBezTo>
                    <a:cubicBezTo>
                      <a:pt x="3" y="9"/>
                      <a:pt x="12" y="0"/>
                      <a:pt x="22" y="1"/>
                    </a:cubicBezTo>
                    <a:cubicBezTo>
                      <a:pt x="32" y="2"/>
                      <a:pt x="39" y="13"/>
                      <a:pt x="38" y="26"/>
                    </a:cubicBezTo>
                    <a:close/>
                  </a:path>
                </a:pathLst>
              </a:custGeom>
              <a:solidFill>
                <a:srgbClr val="3E39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1"/>
              <p:cNvSpPr/>
              <p:nvPr/>
            </p:nvSpPr>
            <p:spPr>
              <a:xfrm>
                <a:off x="8902514" y="2805597"/>
                <a:ext cx="85578" cy="121885"/>
              </a:xfrm>
              <a:custGeom>
                <a:avLst/>
                <a:gdLst/>
                <a:ahLst/>
                <a:cxnLst/>
                <a:rect l="l" t="t" r="r" b="b"/>
                <a:pathLst>
                  <a:path w="32" h="45" extrusionOk="0">
                    <a:moveTo>
                      <a:pt x="31" y="24"/>
                    </a:moveTo>
                    <a:cubicBezTo>
                      <a:pt x="29" y="36"/>
                      <a:pt x="22" y="45"/>
                      <a:pt x="14" y="44"/>
                    </a:cubicBezTo>
                    <a:cubicBezTo>
                      <a:pt x="6" y="43"/>
                      <a:pt x="0" y="32"/>
                      <a:pt x="2" y="20"/>
                    </a:cubicBezTo>
                    <a:cubicBezTo>
                      <a:pt x="3" y="9"/>
                      <a:pt x="11" y="0"/>
                      <a:pt x="19" y="1"/>
                    </a:cubicBezTo>
                    <a:cubicBezTo>
                      <a:pt x="27" y="2"/>
                      <a:pt x="32" y="12"/>
                      <a:pt x="31" y="24"/>
                    </a:cubicBezTo>
                    <a:close/>
                  </a:path>
                </a:pathLst>
              </a:custGeom>
              <a:solidFill>
                <a:srgbClr val="3E39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1"/>
              <p:cNvSpPr/>
              <p:nvPr/>
            </p:nvSpPr>
            <p:spPr>
              <a:xfrm>
                <a:off x="9303177" y="2598134"/>
                <a:ext cx="159487" cy="94655"/>
              </a:xfrm>
              <a:custGeom>
                <a:avLst/>
                <a:gdLst/>
                <a:ahLst/>
                <a:cxnLst/>
                <a:rect l="l" t="t" r="r" b="b"/>
                <a:pathLst>
                  <a:path w="59" h="35" extrusionOk="0">
                    <a:moveTo>
                      <a:pt x="0" y="35"/>
                    </a:moveTo>
                    <a:cubicBezTo>
                      <a:pt x="0" y="35"/>
                      <a:pt x="5" y="20"/>
                      <a:pt x="14" y="12"/>
                    </a:cubicBezTo>
                    <a:cubicBezTo>
                      <a:pt x="14" y="12"/>
                      <a:pt x="47" y="0"/>
                      <a:pt x="59" y="35"/>
                    </a:cubicBezTo>
                    <a:cubicBezTo>
                      <a:pt x="59" y="35"/>
                      <a:pt x="30" y="11"/>
                      <a:pt x="0" y="35"/>
                    </a:cubicBezTo>
                    <a:close/>
                  </a:path>
                </a:pathLst>
              </a:custGeom>
              <a:solidFill>
                <a:srgbClr val="AF224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1"/>
              <p:cNvSpPr/>
              <p:nvPr/>
            </p:nvSpPr>
            <p:spPr>
              <a:xfrm>
                <a:off x="8907700" y="2604618"/>
                <a:ext cx="102435" cy="85578"/>
              </a:xfrm>
              <a:custGeom>
                <a:avLst/>
                <a:gdLst/>
                <a:ahLst/>
                <a:cxnLst/>
                <a:rect l="l" t="t" r="r" b="b"/>
                <a:pathLst>
                  <a:path w="38" h="32" extrusionOk="0">
                    <a:moveTo>
                      <a:pt x="38" y="32"/>
                    </a:moveTo>
                    <a:cubicBezTo>
                      <a:pt x="38" y="32"/>
                      <a:pt x="38" y="18"/>
                      <a:pt x="31" y="6"/>
                    </a:cubicBezTo>
                    <a:cubicBezTo>
                      <a:pt x="31" y="6"/>
                      <a:pt x="9" y="0"/>
                      <a:pt x="0" y="26"/>
                    </a:cubicBezTo>
                    <a:cubicBezTo>
                      <a:pt x="0" y="26"/>
                      <a:pt x="21" y="7"/>
                      <a:pt x="38" y="32"/>
                    </a:cubicBezTo>
                    <a:close/>
                  </a:path>
                </a:pathLst>
              </a:custGeom>
              <a:solidFill>
                <a:srgbClr val="AF224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1"/>
              <p:cNvSpPr/>
              <p:nvPr/>
            </p:nvSpPr>
            <p:spPr>
              <a:xfrm>
                <a:off x="8902514" y="3002687"/>
                <a:ext cx="85578" cy="120588"/>
              </a:xfrm>
              <a:custGeom>
                <a:avLst/>
                <a:gdLst/>
                <a:ahLst/>
                <a:cxnLst/>
                <a:rect l="l" t="t" r="r" b="b"/>
                <a:pathLst>
                  <a:path w="32" h="45" extrusionOk="0">
                    <a:moveTo>
                      <a:pt x="26" y="0"/>
                    </a:moveTo>
                    <a:cubicBezTo>
                      <a:pt x="26" y="0"/>
                      <a:pt x="0" y="23"/>
                      <a:pt x="32" y="45"/>
                    </a:cubicBezTo>
                    <a:cubicBezTo>
                      <a:pt x="32" y="45"/>
                      <a:pt x="3" y="40"/>
                      <a:pt x="1" y="24"/>
                    </a:cubicBezTo>
                    <a:cubicBezTo>
                      <a:pt x="0" y="9"/>
                      <a:pt x="23" y="0"/>
                      <a:pt x="26" y="0"/>
                    </a:cubicBez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1"/>
              <p:cNvSpPr/>
              <p:nvPr/>
            </p:nvSpPr>
            <p:spPr>
              <a:xfrm>
                <a:off x="9200742" y="3418910"/>
                <a:ext cx="149114" cy="97248"/>
              </a:xfrm>
              <a:custGeom>
                <a:avLst/>
                <a:gdLst/>
                <a:ahLst/>
                <a:cxnLst/>
                <a:rect l="l" t="t" r="r" b="b"/>
                <a:pathLst>
                  <a:path w="55" h="36" extrusionOk="0">
                    <a:moveTo>
                      <a:pt x="0" y="12"/>
                    </a:moveTo>
                    <a:cubicBezTo>
                      <a:pt x="0" y="12"/>
                      <a:pt x="35" y="24"/>
                      <a:pt x="55" y="0"/>
                    </a:cubicBezTo>
                    <a:cubicBezTo>
                      <a:pt x="55" y="0"/>
                      <a:pt x="43" y="36"/>
                      <a:pt x="0" y="12"/>
                    </a:cubicBez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1"/>
              <p:cNvSpPr/>
              <p:nvPr/>
            </p:nvSpPr>
            <p:spPr>
              <a:xfrm>
                <a:off x="8687271" y="3613407"/>
                <a:ext cx="1273304" cy="1498920"/>
              </a:xfrm>
              <a:custGeom>
                <a:avLst/>
                <a:gdLst/>
                <a:ahLst/>
                <a:cxnLst/>
                <a:rect l="l" t="t" r="r" b="b"/>
                <a:pathLst>
                  <a:path w="473" h="557" extrusionOk="0">
                    <a:moveTo>
                      <a:pt x="290" y="10"/>
                    </a:moveTo>
                    <a:cubicBezTo>
                      <a:pt x="290" y="10"/>
                      <a:pt x="351" y="46"/>
                      <a:pt x="398" y="55"/>
                    </a:cubicBezTo>
                    <a:cubicBezTo>
                      <a:pt x="398" y="55"/>
                      <a:pt x="431" y="167"/>
                      <a:pt x="473" y="206"/>
                    </a:cubicBezTo>
                    <a:cubicBezTo>
                      <a:pt x="473" y="206"/>
                      <a:pt x="439" y="291"/>
                      <a:pt x="348" y="258"/>
                    </a:cubicBezTo>
                    <a:cubicBezTo>
                      <a:pt x="348" y="258"/>
                      <a:pt x="342" y="216"/>
                      <a:pt x="337" y="208"/>
                    </a:cubicBezTo>
                    <a:cubicBezTo>
                      <a:pt x="337" y="208"/>
                      <a:pt x="294" y="249"/>
                      <a:pt x="290" y="330"/>
                    </a:cubicBezTo>
                    <a:cubicBezTo>
                      <a:pt x="287" y="411"/>
                      <a:pt x="316" y="484"/>
                      <a:pt x="332" y="505"/>
                    </a:cubicBezTo>
                    <a:cubicBezTo>
                      <a:pt x="332" y="505"/>
                      <a:pt x="240" y="557"/>
                      <a:pt x="120" y="533"/>
                    </a:cubicBezTo>
                    <a:cubicBezTo>
                      <a:pt x="45" y="518"/>
                      <a:pt x="17" y="490"/>
                      <a:pt x="7" y="471"/>
                    </a:cubicBezTo>
                    <a:cubicBezTo>
                      <a:pt x="0" y="459"/>
                      <a:pt x="1" y="450"/>
                      <a:pt x="1" y="450"/>
                    </a:cubicBezTo>
                    <a:cubicBezTo>
                      <a:pt x="1" y="450"/>
                      <a:pt x="53" y="298"/>
                      <a:pt x="53" y="212"/>
                    </a:cubicBezTo>
                    <a:cubicBezTo>
                      <a:pt x="53" y="212"/>
                      <a:pt x="14" y="191"/>
                      <a:pt x="12" y="147"/>
                    </a:cubicBezTo>
                    <a:cubicBezTo>
                      <a:pt x="12" y="147"/>
                      <a:pt x="66" y="85"/>
                      <a:pt x="76" y="69"/>
                    </a:cubicBezTo>
                    <a:cubicBezTo>
                      <a:pt x="93" y="44"/>
                      <a:pt x="192" y="29"/>
                      <a:pt x="213" y="15"/>
                    </a:cubicBezTo>
                    <a:cubicBezTo>
                      <a:pt x="234" y="0"/>
                      <a:pt x="254" y="13"/>
                      <a:pt x="254" y="13"/>
                    </a:cubicBezTo>
                    <a:lnTo>
                      <a:pt x="290" y="10"/>
                    </a:lnTo>
                    <a:close/>
                  </a:path>
                </a:pathLst>
              </a:custGeom>
              <a:solidFill>
                <a:srgbClr val="F1B0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1"/>
              <p:cNvSpPr/>
              <p:nvPr/>
            </p:nvSpPr>
            <p:spPr>
              <a:xfrm>
                <a:off x="9365416" y="3671755"/>
                <a:ext cx="264515" cy="837632"/>
              </a:xfrm>
              <a:custGeom>
                <a:avLst/>
                <a:gdLst/>
                <a:ahLst/>
                <a:cxnLst/>
                <a:rect l="l" t="t" r="r" b="b"/>
                <a:pathLst>
                  <a:path w="98" h="311" extrusionOk="0">
                    <a:moveTo>
                      <a:pt x="60" y="0"/>
                    </a:moveTo>
                    <a:cubicBezTo>
                      <a:pt x="60" y="0"/>
                      <a:pt x="18" y="45"/>
                      <a:pt x="9" y="160"/>
                    </a:cubicBezTo>
                    <a:cubicBezTo>
                      <a:pt x="0" y="274"/>
                      <a:pt x="38" y="311"/>
                      <a:pt x="38" y="311"/>
                    </a:cubicBezTo>
                    <a:cubicBezTo>
                      <a:pt x="38" y="311"/>
                      <a:pt x="43" y="252"/>
                      <a:pt x="59" y="225"/>
                    </a:cubicBezTo>
                    <a:cubicBezTo>
                      <a:pt x="59" y="225"/>
                      <a:pt x="42" y="91"/>
                      <a:pt x="98" y="18"/>
                    </a:cubicBezTo>
                    <a:cubicBezTo>
                      <a:pt x="98" y="18"/>
                      <a:pt x="64" y="2"/>
                      <a:pt x="60" y="0"/>
                    </a:cubicBezTo>
                    <a:close/>
                  </a:path>
                </a:pathLst>
              </a:custGeom>
              <a:solidFill>
                <a:srgbClr val="A7526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" name="Google Shape;251;p1"/>
              <p:cNvSpPr/>
              <p:nvPr/>
            </p:nvSpPr>
            <p:spPr>
              <a:xfrm>
                <a:off x="8827309" y="3741774"/>
                <a:ext cx="155597" cy="497911"/>
              </a:xfrm>
              <a:custGeom>
                <a:avLst/>
                <a:gdLst/>
                <a:ahLst/>
                <a:cxnLst/>
                <a:rect l="l" t="t" r="r" b="b"/>
                <a:pathLst>
                  <a:path w="58" h="185" extrusionOk="0">
                    <a:moveTo>
                      <a:pt x="58" y="0"/>
                    </a:moveTo>
                    <a:cubicBezTo>
                      <a:pt x="58" y="0"/>
                      <a:pt x="9" y="125"/>
                      <a:pt x="0" y="185"/>
                    </a:cubicBezTo>
                    <a:cubicBezTo>
                      <a:pt x="1" y="164"/>
                      <a:pt x="1" y="164"/>
                      <a:pt x="1" y="164"/>
                    </a:cubicBezTo>
                    <a:cubicBezTo>
                      <a:pt x="1" y="164"/>
                      <a:pt x="17" y="45"/>
                      <a:pt x="39" y="9"/>
                    </a:cubicBez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A7526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" name="Google Shape;252;p1"/>
              <p:cNvSpPr/>
              <p:nvPr/>
            </p:nvSpPr>
            <p:spPr>
              <a:xfrm>
                <a:off x="8794892" y="6021274"/>
                <a:ext cx="220429" cy="190607"/>
              </a:xfrm>
              <a:custGeom>
                <a:avLst/>
                <a:gdLst/>
                <a:ahLst/>
                <a:cxnLst/>
                <a:rect l="l" t="t" r="r" b="b"/>
                <a:pathLst>
                  <a:path w="82" h="71" extrusionOk="0">
                    <a:moveTo>
                      <a:pt x="14" y="9"/>
                    </a:moveTo>
                    <a:cubicBezTo>
                      <a:pt x="14" y="9"/>
                      <a:pt x="0" y="16"/>
                      <a:pt x="8" y="59"/>
                    </a:cubicBezTo>
                    <a:cubicBezTo>
                      <a:pt x="8" y="59"/>
                      <a:pt x="29" y="57"/>
                      <a:pt x="46" y="64"/>
                    </a:cubicBezTo>
                    <a:cubicBezTo>
                      <a:pt x="64" y="71"/>
                      <a:pt x="82" y="58"/>
                      <a:pt x="82" y="57"/>
                    </a:cubicBezTo>
                    <a:cubicBezTo>
                      <a:pt x="82" y="57"/>
                      <a:pt x="79" y="4"/>
                      <a:pt x="56" y="2"/>
                    </a:cubicBezTo>
                    <a:cubicBezTo>
                      <a:pt x="34" y="0"/>
                      <a:pt x="28" y="2"/>
                      <a:pt x="28" y="2"/>
                    </a:cubicBezTo>
                    <a:lnTo>
                      <a:pt x="14" y="9"/>
                    </a:lnTo>
                    <a:close/>
                  </a:path>
                </a:pathLst>
              </a:custGeom>
              <a:solidFill>
                <a:srgbClr val="E1F8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1"/>
              <p:cNvSpPr/>
              <p:nvPr/>
            </p:nvSpPr>
            <p:spPr>
              <a:xfrm>
                <a:off x="9780342" y="5725639"/>
                <a:ext cx="220429" cy="212650"/>
              </a:xfrm>
              <a:custGeom>
                <a:avLst/>
                <a:gdLst/>
                <a:ahLst/>
                <a:cxnLst/>
                <a:rect l="l" t="t" r="r" b="b"/>
                <a:pathLst>
                  <a:path w="82" h="79" extrusionOk="0">
                    <a:moveTo>
                      <a:pt x="0" y="52"/>
                    </a:moveTo>
                    <a:cubicBezTo>
                      <a:pt x="0" y="52"/>
                      <a:pt x="8" y="76"/>
                      <a:pt x="45" y="79"/>
                    </a:cubicBezTo>
                    <a:cubicBezTo>
                      <a:pt x="45" y="79"/>
                      <a:pt x="43" y="66"/>
                      <a:pt x="52" y="58"/>
                    </a:cubicBezTo>
                    <a:cubicBezTo>
                      <a:pt x="62" y="50"/>
                      <a:pt x="82" y="26"/>
                      <a:pt x="71" y="11"/>
                    </a:cubicBezTo>
                    <a:cubicBezTo>
                      <a:pt x="71" y="11"/>
                      <a:pt x="46" y="0"/>
                      <a:pt x="30" y="2"/>
                    </a:cubicBezTo>
                    <a:cubicBezTo>
                      <a:pt x="13" y="4"/>
                      <a:pt x="6" y="21"/>
                      <a:pt x="6" y="21"/>
                    </a:cubicBez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E1F8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" name="Google Shape;254;p1"/>
              <p:cNvSpPr/>
              <p:nvPr/>
            </p:nvSpPr>
            <p:spPr>
              <a:xfrm>
                <a:off x="9034772" y="3265906"/>
                <a:ext cx="123181" cy="97248"/>
              </a:xfrm>
              <a:custGeom>
                <a:avLst/>
                <a:gdLst/>
                <a:ahLst/>
                <a:cxnLst/>
                <a:rect l="l" t="t" r="r" b="b"/>
                <a:pathLst>
                  <a:path w="46" h="36" extrusionOk="0">
                    <a:moveTo>
                      <a:pt x="46" y="9"/>
                    </a:moveTo>
                    <a:cubicBezTo>
                      <a:pt x="25" y="9"/>
                      <a:pt x="9" y="4"/>
                      <a:pt x="0" y="0"/>
                    </a:cubicBezTo>
                    <a:cubicBezTo>
                      <a:pt x="5" y="11"/>
                      <a:pt x="13" y="25"/>
                      <a:pt x="26" y="36"/>
                    </a:cubicBezTo>
                    <a:cubicBezTo>
                      <a:pt x="29" y="23"/>
                      <a:pt x="38" y="15"/>
                      <a:pt x="46" y="9"/>
                    </a:cubicBezTo>
                    <a:close/>
                  </a:path>
                </a:pathLst>
              </a:custGeom>
              <a:solidFill>
                <a:srgbClr val="9E0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" name="Google Shape;255;p1"/>
              <p:cNvSpPr/>
              <p:nvPr/>
            </p:nvSpPr>
            <p:spPr>
              <a:xfrm>
                <a:off x="9104790" y="3241270"/>
                <a:ext cx="270999" cy="159487"/>
              </a:xfrm>
              <a:custGeom>
                <a:avLst/>
                <a:gdLst/>
                <a:ahLst/>
                <a:cxnLst/>
                <a:rect l="l" t="t" r="r" b="b"/>
                <a:pathLst>
                  <a:path w="101" h="59" extrusionOk="0">
                    <a:moveTo>
                      <a:pt x="20" y="18"/>
                    </a:moveTo>
                    <a:cubicBezTo>
                      <a:pt x="12" y="24"/>
                      <a:pt x="3" y="32"/>
                      <a:pt x="0" y="45"/>
                    </a:cubicBezTo>
                    <a:cubicBezTo>
                      <a:pt x="11" y="53"/>
                      <a:pt x="25" y="59"/>
                      <a:pt x="44" y="58"/>
                    </a:cubicBezTo>
                    <a:cubicBezTo>
                      <a:pt x="82" y="57"/>
                      <a:pt x="96" y="24"/>
                      <a:pt x="101" y="0"/>
                    </a:cubicBezTo>
                    <a:cubicBezTo>
                      <a:pt x="71" y="16"/>
                      <a:pt x="42" y="19"/>
                      <a:pt x="20" y="18"/>
                    </a:cubicBezTo>
                    <a:close/>
                  </a:path>
                </a:pathLst>
              </a:custGeom>
              <a:solidFill>
                <a:srgbClr val="DA72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" name="Google Shape;256;p1"/>
              <p:cNvSpPr/>
              <p:nvPr/>
            </p:nvSpPr>
            <p:spPr>
              <a:xfrm>
                <a:off x="9017915" y="3171251"/>
                <a:ext cx="366950" cy="119291"/>
              </a:xfrm>
              <a:custGeom>
                <a:avLst/>
                <a:gdLst/>
                <a:ahLst/>
                <a:cxnLst/>
                <a:rect l="l" t="t" r="r" b="b"/>
                <a:pathLst>
                  <a:path w="136" h="44" extrusionOk="0">
                    <a:moveTo>
                      <a:pt x="66" y="37"/>
                    </a:moveTo>
                    <a:cubicBezTo>
                      <a:pt x="135" y="11"/>
                      <a:pt x="135" y="11"/>
                      <a:pt x="135" y="11"/>
                    </a:cubicBezTo>
                    <a:cubicBezTo>
                      <a:pt x="136" y="4"/>
                      <a:pt x="136" y="0"/>
                      <a:pt x="136" y="0"/>
                    </a:cubicBezTo>
                    <a:cubicBezTo>
                      <a:pt x="73" y="38"/>
                      <a:pt x="0" y="18"/>
                      <a:pt x="0" y="18"/>
                    </a:cubicBezTo>
                    <a:cubicBezTo>
                      <a:pt x="0" y="18"/>
                      <a:pt x="2" y="25"/>
                      <a:pt x="6" y="35"/>
                    </a:cubicBezTo>
                    <a:cubicBezTo>
                      <a:pt x="15" y="39"/>
                      <a:pt x="31" y="44"/>
                      <a:pt x="52" y="44"/>
                    </a:cubicBezTo>
                    <a:cubicBezTo>
                      <a:pt x="59" y="39"/>
                      <a:pt x="66" y="37"/>
                      <a:pt x="66" y="3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" name="Google Shape;257;p1"/>
              <p:cNvSpPr/>
              <p:nvPr/>
            </p:nvSpPr>
            <p:spPr>
              <a:xfrm>
                <a:off x="9157953" y="3201074"/>
                <a:ext cx="224319" cy="92062"/>
              </a:xfrm>
              <a:custGeom>
                <a:avLst/>
                <a:gdLst/>
                <a:ahLst/>
                <a:cxnLst/>
                <a:rect l="l" t="t" r="r" b="b"/>
                <a:pathLst>
                  <a:path w="83" h="34" extrusionOk="0">
                    <a:moveTo>
                      <a:pt x="14" y="26"/>
                    </a:moveTo>
                    <a:cubicBezTo>
                      <a:pt x="14" y="26"/>
                      <a:pt x="7" y="28"/>
                      <a:pt x="0" y="33"/>
                    </a:cubicBezTo>
                    <a:cubicBezTo>
                      <a:pt x="22" y="34"/>
                      <a:pt x="51" y="31"/>
                      <a:pt x="81" y="15"/>
                    </a:cubicBezTo>
                    <a:cubicBezTo>
                      <a:pt x="82" y="9"/>
                      <a:pt x="83" y="4"/>
                      <a:pt x="83" y="0"/>
                    </a:cubicBezTo>
                    <a:lnTo>
                      <a:pt x="14" y="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" name="Google Shape;258;p1"/>
              <p:cNvSpPr/>
              <p:nvPr/>
            </p:nvSpPr>
            <p:spPr>
              <a:xfrm>
                <a:off x="8923260" y="2819861"/>
                <a:ext cx="22043" cy="28526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1"/>
              <p:cNvSpPr/>
              <p:nvPr/>
            </p:nvSpPr>
            <p:spPr>
              <a:xfrm>
                <a:off x="9333000" y="2840607"/>
                <a:ext cx="22043" cy="32416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60" name="Google Shape;26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66329" y="4241494"/>
            <a:ext cx="1053003" cy="2335232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1"/>
          <p:cNvSpPr txBox="1"/>
          <p:nvPr/>
        </p:nvSpPr>
        <p:spPr>
          <a:xfrm>
            <a:off x="5222437" y="1832229"/>
            <a:ext cx="5539618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First lesson</a:t>
            </a:r>
            <a:endParaRPr sz="6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1"/>
          <p:cNvSpPr txBox="1"/>
          <p:nvPr/>
        </p:nvSpPr>
        <p:spPr>
          <a:xfrm>
            <a:off x="6075557" y="3783894"/>
            <a:ext cx="421349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Producer: XXXX Speaker: XXXX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3" name="Google Shape;263;p1"/>
          <p:cNvGrpSpPr/>
          <p:nvPr/>
        </p:nvGrpSpPr>
        <p:grpSpPr>
          <a:xfrm>
            <a:off x="-9083531" y="-803358"/>
            <a:ext cx="33545767" cy="6966877"/>
            <a:chOff x="-9083531" y="-803358"/>
            <a:chExt cx="33545767" cy="6966877"/>
          </a:xfrm>
        </p:grpSpPr>
        <p:pic>
          <p:nvPicPr>
            <p:cNvPr id="264" name="Google Shape;264;p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944805" y="-566204"/>
              <a:ext cx="13701582" cy="67297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5" name="Google Shape;265;p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55102" y="909472"/>
              <a:ext cx="1054380" cy="4438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6" name="Google Shape;266;p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448206" y="192498"/>
              <a:ext cx="819619" cy="3449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7" name="Google Shape;267;p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-9083531" y="-803358"/>
              <a:ext cx="12914616" cy="1266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8" name="Google Shape;268;p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0906125" y="-324714"/>
              <a:ext cx="13556111" cy="122624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9" name="Google Shape;269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540834" y="-634472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273327" y="387505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8793" y="-239746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10800000" flipH="1">
            <a:off x="-228601" y="6577989"/>
            <a:ext cx="12689541" cy="560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682733" y="253813"/>
            <a:ext cx="994291" cy="992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750"/>
                            </p:stCondLst>
                            <p:childTnLst>
                              <p:par>
                                <p:cTn id="3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250"/>
                            </p:stCondLst>
                            <p:childTnLst>
                              <p:par>
                                <p:cTn id="3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1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p10"/>
          <p:cNvSpPr/>
          <p:nvPr/>
        </p:nvSpPr>
        <p:spPr>
          <a:xfrm>
            <a:off x="5030356" y="259087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grpSp>
        <p:nvGrpSpPr>
          <p:cNvPr id="1166" name="Google Shape;1166;p10"/>
          <p:cNvGrpSpPr/>
          <p:nvPr/>
        </p:nvGrpSpPr>
        <p:grpSpPr>
          <a:xfrm>
            <a:off x="8489335" y="3811718"/>
            <a:ext cx="3031153" cy="1111889"/>
            <a:chOff x="673100" y="1237334"/>
            <a:chExt cx="3228944" cy="1111889"/>
          </a:xfrm>
        </p:grpSpPr>
        <p:sp>
          <p:nvSpPr>
            <p:cNvPr id="1167" name="Google Shape;1167;p10"/>
            <p:cNvSpPr/>
            <p:nvPr/>
          </p:nvSpPr>
          <p:spPr>
            <a:xfrm>
              <a:off x="673100" y="1624932"/>
              <a:ext cx="3228944" cy="724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171450" marR="0" lvl="0" indent="-17145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Char char="•"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</a:t>
              </a:r>
              <a:endParaRPr/>
            </a:p>
            <a:p>
              <a:pPr marL="171450" marR="0" lvl="0" indent="-17145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Char char="•"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……</a:t>
              </a:r>
              <a:endParaRPr/>
            </a:p>
          </p:txBody>
        </p:sp>
        <p:sp>
          <p:nvSpPr>
            <p:cNvPr id="1168" name="Google Shape;1168;p10"/>
            <p:cNvSpPr txBox="1"/>
            <p:nvPr/>
          </p:nvSpPr>
          <p:spPr>
            <a:xfrm>
              <a:off x="673100" y="1237334"/>
              <a:ext cx="3228944" cy="3875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b" anchorCtr="0">
              <a:normAutofit lnSpcReduction="10000"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</p:grpSp>
      <p:grpSp>
        <p:nvGrpSpPr>
          <p:cNvPr id="1169" name="Google Shape;1169;p10"/>
          <p:cNvGrpSpPr/>
          <p:nvPr/>
        </p:nvGrpSpPr>
        <p:grpSpPr>
          <a:xfrm>
            <a:off x="8489335" y="1629593"/>
            <a:ext cx="3031153" cy="1111889"/>
            <a:chOff x="673100" y="1237334"/>
            <a:chExt cx="3228944" cy="1111889"/>
          </a:xfrm>
        </p:grpSpPr>
        <p:sp>
          <p:nvSpPr>
            <p:cNvPr id="1170" name="Google Shape;1170;p10"/>
            <p:cNvSpPr/>
            <p:nvPr/>
          </p:nvSpPr>
          <p:spPr>
            <a:xfrm>
              <a:off x="673100" y="1624932"/>
              <a:ext cx="3228944" cy="724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171450" marR="0" lvl="0" indent="-17145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Char char="•"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</a:t>
              </a:r>
              <a:endParaRPr/>
            </a:p>
            <a:p>
              <a:pPr marL="171450" marR="0" lvl="0" indent="-17145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Char char="•"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……</a:t>
              </a:r>
              <a:endParaRPr/>
            </a:p>
          </p:txBody>
        </p:sp>
        <p:sp>
          <p:nvSpPr>
            <p:cNvPr id="1171" name="Google Shape;1171;p10"/>
            <p:cNvSpPr txBox="1"/>
            <p:nvPr/>
          </p:nvSpPr>
          <p:spPr>
            <a:xfrm>
              <a:off x="673100" y="1237334"/>
              <a:ext cx="3228944" cy="3875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b" anchorCtr="0">
              <a:normAutofit lnSpcReduction="10000"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</p:grpSp>
      <p:grpSp>
        <p:nvGrpSpPr>
          <p:cNvPr id="1172" name="Google Shape;1172;p10"/>
          <p:cNvGrpSpPr/>
          <p:nvPr/>
        </p:nvGrpSpPr>
        <p:grpSpPr>
          <a:xfrm>
            <a:off x="673100" y="3811718"/>
            <a:ext cx="3031153" cy="1111889"/>
            <a:chOff x="673100" y="1237334"/>
            <a:chExt cx="3228944" cy="1111889"/>
          </a:xfrm>
        </p:grpSpPr>
        <p:sp>
          <p:nvSpPr>
            <p:cNvPr id="1173" name="Google Shape;1173;p10"/>
            <p:cNvSpPr/>
            <p:nvPr/>
          </p:nvSpPr>
          <p:spPr>
            <a:xfrm>
              <a:off x="673100" y="1624932"/>
              <a:ext cx="3228944" cy="724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171450" marR="0" lvl="0" indent="-17145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Char char="•"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</a:t>
              </a:r>
              <a:endParaRPr/>
            </a:p>
            <a:p>
              <a:pPr marL="171450" marR="0" lvl="0" indent="-17145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Char char="•"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……</a:t>
              </a:r>
              <a:endParaRPr/>
            </a:p>
          </p:txBody>
        </p:sp>
        <p:sp>
          <p:nvSpPr>
            <p:cNvPr id="1174" name="Google Shape;1174;p10"/>
            <p:cNvSpPr txBox="1"/>
            <p:nvPr/>
          </p:nvSpPr>
          <p:spPr>
            <a:xfrm>
              <a:off x="673100" y="1237334"/>
              <a:ext cx="3228944" cy="3875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b" anchorCtr="0">
              <a:normAutofit lnSpcReduction="10000"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</p:grpSp>
      <p:grpSp>
        <p:nvGrpSpPr>
          <p:cNvPr id="1175" name="Google Shape;1175;p10"/>
          <p:cNvGrpSpPr/>
          <p:nvPr/>
        </p:nvGrpSpPr>
        <p:grpSpPr>
          <a:xfrm>
            <a:off x="673100" y="1629593"/>
            <a:ext cx="3031153" cy="1111889"/>
            <a:chOff x="673100" y="1237334"/>
            <a:chExt cx="3228944" cy="1111889"/>
          </a:xfrm>
        </p:grpSpPr>
        <p:sp>
          <p:nvSpPr>
            <p:cNvPr id="1176" name="Google Shape;1176;p10"/>
            <p:cNvSpPr/>
            <p:nvPr/>
          </p:nvSpPr>
          <p:spPr>
            <a:xfrm>
              <a:off x="673100" y="1624932"/>
              <a:ext cx="3228944" cy="724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171450" marR="0" lvl="0" indent="-17145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Char char="•"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</a:t>
              </a:r>
              <a:endParaRPr/>
            </a:p>
            <a:p>
              <a:pPr marL="171450" marR="0" lvl="0" indent="-17145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Char char="•"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……</a:t>
              </a:r>
              <a:endParaRPr/>
            </a:p>
          </p:txBody>
        </p:sp>
        <p:sp>
          <p:nvSpPr>
            <p:cNvPr id="1177" name="Google Shape;1177;p10"/>
            <p:cNvSpPr txBox="1"/>
            <p:nvPr/>
          </p:nvSpPr>
          <p:spPr>
            <a:xfrm>
              <a:off x="673100" y="1237334"/>
              <a:ext cx="3228944" cy="3875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b" anchorCtr="0">
              <a:normAutofit lnSpcReduction="10000"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</p:grpSp>
      <p:cxnSp>
        <p:nvCxnSpPr>
          <p:cNvPr id="1178" name="Google Shape;1178;p10"/>
          <p:cNvCxnSpPr/>
          <p:nvPr/>
        </p:nvCxnSpPr>
        <p:spPr>
          <a:xfrm>
            <a:off x="669925" y="3276600"/>
            <a:ext cx="3197225" cy="0"/>
          </a:xfrm>
          <a:prstGeom prst="straightConnector1">
            <a:avLst/>
          </a:prstGeom>
          <a:noFill/>
          <a:ln w="9525" cap="flat" cmpd="sng">
            <a:solidFill>
              <a:srgbClr val="FF7C6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79" name="Google Shape;1179;p10"/>
          <p:cNvCxnSpPr/>
          <p:nvPr/>
        </p:nvCxnSpPr>
        <p:spPr>
          <a:xfrm>
            <a:off x="8321675" y="3276600"/>
            <a:ext cx="3197225" cy="0"/>
          </a:xfrm>
          <a:prstGeom prst="straightConnector1">
            <a:avLst/>
          </a:prstGeom>
          <a:noFill/>
          <a:ln w="9525" cap="flat" cmpd="sng">
            <a:solidFill>
              <a:srgbClr val="FF7C61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180" name="Google Shape;1180;p10"/>
          <p:cNvGrpSpPr/>
          <p:nvPr/>
        </p:nvGrpSpPr>
        <p:grpSpPr>
          <a:xfrm>
            <a:off x="4056427" y="1657334"/>
            <a:ext cx="4079146" cy="3265426"/>
            <a:chOff x="4056427" y="2019284"/>
            <a:chExt cx="4079146" cy="3265426"/>
          </a:xfrm>
        </p:grpSpPr>
        <p:sp>
          <p:nvSpPr>
            <p:cNvPr id="1181" name="Google Shape;1181;p10"/>
            <p:cNvSpPr/>
            <p:nvPr/>
          </p:nvSpPr>
          <p:spPr>
            <a:xfrm>
              <a:off x="4962525" y="2505075"/>
              <a:ext cx="2266950" cy="226695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l="-25167" r="-2488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10"/>
            <p:cNvSpPr/>
            <p:nvPr/>
          </p:nvSpPr>
          <p:spPr>
            <a:xfrm>
              <a:off x="6107833" y="2019284"/>
              <a:ext cx="1607434" cy="1607432"/>
            </a:xfrm>
            <a:custGeom>
              <a:avLst/>
              <a:gdLst/>
              <a:ahLst/>
              <a:cxnLst/>
              <a:rect l="l" t="t" r="r" b="b"/>
              <a:pathLst>
                <a:path w="1863126" h="1863124" extrusionOk="0">
                  <a:moveTo>
                    <a:pt x="0" y="0"/>
                  </a:moveTo>
                  <a:lnTo>
                    <a:pt x="178252" y="9000"/>
                  </a:lnTo>
                  <a:cubicBezTo>
                    <a:pt x="1061892" y="98739"/>
                    <a:pt x="1764386" y="801233"/>
                    <a:pt x="1854125" y="1684873"/>
                  </a:cubicBezTo>
                  <a:lnTo>
                    <a:pt x="1863126" y="1863124"/>
                  </a:lnTo>
                  <a:lnTo>
                    <a:pt x="1406884" y="1863124"/>
                  </a:lnTo>
                  <a:lnTo>
                    <a:pt x="1400238" y="1731521"/>
                  </a:lnTo>
                  <a:cubicBezTo>
                    <a:pt x="1332306" y="1062606"/>
                    <a:pt x="800519" y="530818"/>
                    <a:pt x="131603" y="462886"/>
                  </a:cubicBezTo>
                  <a:lnTo>
                    <a:pt x="0" y="4562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C6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10"/>
            <p:cNvSpPr/>
            <p:nvPr/>
          </p:nvSpPr>
          <p:spPr>
            <a:xfrm>
              <a:off x="4476734" y="2019284"/>
              <a:ext cx="1607432" cy="1607432"/>
            </a:xfrm>
            <a:custGeom>
              <a:avLst/>
              <a:gdLst/>
              <a:ahLst/>
              <a:cxnLst/>
              <a:rect l="l" t="t" r="r" b="b"/>
              <a:pathLst>
                <a:path w="1863124" h="1863124" extrusionOk="0">
                  <a:moveTo>
                    <a:pt x="1863124" y="0"/>
                  </a:moveTo>
                  <a:lnTo>
                    <a:pt x="1863124" y="456241"/>
                  </a:lnTo>
                  <a:lnTo>
                    <a:pt x="1731521" y="462886"/>
                  </a:lnTo>
                  <a:cubicBezTo>
                    <a:pt x="1062605" y="530818"/>
                    <a:pt x="530818" y="1062606"/>
                    <a:pt x="462886" y="1731521"/>
                  </a:cubicBezTo>
                  <a:lnTo>
                    <a:pt x="456240" y="1863124"/>
                  </a:lnTo>
                  <a:lnTo>
                    <a:pt x="0" y="1863124"/>
                  </a:lnTo>
                  <a:lnTo>
                    <a:pt x="9001" y="1684873"/>
                  </a:lnTo>
                  <a:cubicBezTo>
                    <a:pt x="98740" y="801233"/>
                    <a:pt x="801234" y="98739"/>
                    <a:pt x="1684874" y="9000"/>
                  </a:cubicBezTo>
                  <a:lnTo>
                    <a:pt x="1863124" y="0"/>
                  </a:lnTo>
                  <a:close/>
                </a:path>
              </a:pathLst>
            </a:custGeom>
            <a:solidFill>
              <a:srgbClr val="FF7C6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10"/>
            <p:cNvSpPr/>
            <p:nvPr/>
          </p:nvSpPr>
          <p:spPr>
            <a:xfrm>
              <a:off x="4476734" y="3677278"/>
              <a:ext cx="1607432" cy="1607432"/>
            </a:xfrm>
            <a:custGeom>
              <a:avLst/>
              <a:gdLst/>
              <a:ahLst/>
              <a:cxnLst/>
              <a:rect l="l" t="t" r="r" b="b"/>
              <a:pathLst>
                <a:path w="1863124" h="1863125" extrusionOk="0">
                  <a:moveTo>
                    <a:pt x="0" y="0"/>
                  </a:moveTo>
                  <a:lnTo>
                    <a:pt x="456240" y="0"/>
                  </a:lnTo>
                  <a:lnTo>
                    <a:pt x="462886" y="131603"/>
                  </a:lnTo>
                  <a:cubicBezTo>
                    <a:pt x="530818" y="800519"/>
                    <a:pt x="1062605" y="1332306"/>
                    <a:pt x="1731521" y="1400238"/>
                  </a:cubicBezTo>
                  <a:lnTo>
                    <a:pt x="1863124" y="1406884"/>
                  </a:lnTo>
                  <a:lnTo>
                    <a:pt x="1863124" y="1863125"/>
                  </a:lnTo>
                  <a:lnTo>
                    <a:pt x="1684874" y="1854124"/>
                  </a:lnTo>
                  <a:cubicBezTo>
                    <a:pt x="801234" y="1764385"/>
                    <a:pt x="98740" y="1061891"/>
                    <a:pt x="9001" y="17825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7C6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10"/>
            <p:cNvSpPr/>
            <p:nvPr/>
          </p:nvSpPr>
          <p:spPr>
            <a:xfrm>
              <a:off x="6107833" y="3650384"/>
              <a:ext cx="1607434" cy="1607432"/>
            </a:xfrm>
            <a:custGeom>
              <a:avLst/>
              <a:gdLst/>
              <a:ahLst/>
              <a:cxnLst/>
              <a:rect l="l" t="t" r="r" b="b"/>
              <a:pathLst>
                <a:path w="1863126" h="1863125" extrusionOk="0">
                  <a:moveTo>
                    <a:pt x="1406884" y="0"/>
                  </a:moveTo>
                  <a:lnTo>
                    <a:pt x="1863126" y="0"/>
                  </a:lnTo>
                  <a:lnTo>
                    <a:pt x="1854125" y="178251"/>
                  </a:lnTo>
                  <a:cubicBezTo>
                    <a:pt x="1764386" y="1061891"/>
                    <a:pt x="1061892" y="1764385"/>
                    <a:pt x="178252" y="1854124"/>
                  </a:cubicBezTo>
                  <a:lnTo>
                    <a:pt x="0" y="1863125"/>
                  </a:lnTo>
                  <a:lnTo>
                    <a:pt x="0" y="1406884"/>
                  </a:lnTo>
                  <a:lnTo>
                    <a:pt x="131603" y="1400238"/>
                  </a:lnTo>
                  <a:cubicBezTo>
                    <a:pt x="800519" y="1332306"/>
                    <a:pt x="1332306" y="800519"/>
                    <a:pt x="1400238" y="131603"/>
                  </a:cubicBezTo>
                  <a:lnTo>
                    <a:pt x="1406884" y="0"/>
                  </a:lnTo>
                  <a:close/>
                </a:path>
              </a:pathLst>
            </a:custGeom>
            <a:solidFill>
              <a:srgbClr val="FF7C6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10"/>
            <p:cNvSpPr/>
            <p:nvPr/>
          </p:nvSpPr>
          <p:spPr>
            <a:xfrm>
              <a:off x="7475910" y="2980102"/>
              <a:ext cx="646614" cy="646614"/>
            </a:xfrm>
            <a:prstGeom prst="roundRect">
              <a:avLst>
                <a:gd name="adj" fmla="val 16667"/>
              </a:avLst>
            </a:prstGeom>
            <a:solidFill>
              <a:srgbClr val="FFC0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10"/>
            <p:cNvSpPr/>
            <p:nvPr/>
          </p:nvSpPr>
          <p:spPr>
            <a:xfrm>
              <a:off x="7488959" y="3650384"/>
              <a:ext cx="646614" cy="646614"/>
            </a:xfrm>
            <a:prstGeom prst="roundRect">
              <a:avLst>
                <a:gd name="adj" fmla="val 16667"/>
              </a:avLst>
            </a:prstGeom>
            <a:solidFill>
              <a:srgbClr val="FFC0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10"/>
            <p:cNvSpPr/>
            <p:nvPr/>
          </p:nvSpPr>
          <p:spPr>
            <a:xfrm>
              <a:off x="4056427" y="3650384"/>
              <a:ext cx="646614" cy="646614"/>
            </a:xfrm>
            <a:prstGeom prst="roundRect">
              <a:avLst>
                <a:gd name="adj" fmla="val 16667"/>
              </a:avLst>
            </a:prstGeom>
            <a:solidFill>
              <a:srgbClr val="FFC0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10"/>
            <p:cNvSpPr/>
            <p:nvPr/>
          </p:nvSpPr>
          <p:spPr>
            <a:xfrm>
              <a:off x="4056427" y="2980102"/>
              <a:ext cx="646614" cy="646614"/>
            </a:xfrm>
            <a:prstGeom prst="roundRect">
              <a:avLst>
                <a:gd name="adj" fmla="val 16667"/>
              </a:avLst>
            </a:prstGeom>
            <a:solidFill>
              <a:srgbClr val="FFC0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10"/>
            <p:cNvSpPr/>
            <p:nvPr/>
          </p:nvSpPr>
          <p:spPr>
            <a:xfrm>
              <a:off x="5038725" y="2581275"/>
              <a:ext cx="2114550" cy="2114550"/>
            </a:xfrm>
            <a:prstGeom prst="ellipse">
              <a:avLst/>
            </a:prstGeom>
            <a:solidFill>
              <a:srgbClr val="FFC0AD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91" name="Google Shape;1191;p10"/>
            <p:cNvGrpSpPr/>
            <p:nvPr/>
          </p:nvGrpSpPr>
          <p:grpSpPr>
            <a:xfrm>
              <a:off x="5082901" y="3179865"/>
              <a:ext cx="2026199" cy="917370"/>
              <a:chOff x="7120430" y="1130300"/>
              <a:chExt cx="2014046" cy="917370"/>
            </a:xfrm>
          </p:grpSpPr>
          <p:sp>
            <p:nvSpPr>
              <p:cNvPr id="1192" name="Google Shape;1192;p10"/>
              <p:cNvSpPr/>
              <p:nvPr/>
            </p:nvSpPr>
            <p:spPr>
              <a:xfrm>
                <a:off x="7120432" y="1512559"/>
                <a:ext cx="2014044" cy="53511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17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Copy paste fonts. Choose the only option to retain text.</a:t>
                </a:r>
                <a:endParaRPr/>
              </a:p>
            </p:txBody>
          </p:sp>
          <p:sp>
            <p:nvSpPr>
              <p:cNvPr id="1193" name="Google Shape;1193;p10"/>
              <p:cNvSpPr txBox="1"/>
              <p:nvPr/>
            </p:nvSpPr>
            <p:spPr>
              <a:xfrm>
                <a:off x="7120430" y="1130300"/>
                <a:ext cx="2014045" cy="3822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rm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Text here</a:t>
                </a:r>
                <a:endParaRPr/>
              </a:p>
            </p:txBody>
          </p:sp>
        </p:grpSp>
        <p:sp>
          <p:nvSpPr>
            <p:cNvPr id="1194" name="Google Shape;1194;p10"/>
            <p:cNvSpPr/>
            <p:nvPr/>
          </p:nvSpPr>
          <p:spPr>
            <a:xfrm>
              <a:off x="7596651" y="3159035"/>
              <a:ext cx="405132" cy="288745"/>
            </a:xfrm>
            <a:custGeom>
              <a:avLst/>
              <a:gdLst/>
              <a:ahLst/>
              <a:cxnLst/>
              <a:rect l="l" t="t" r="r" b="b"/>
              <a:pathLst>
                <a:path w="6632" h="4734" extrusionOk="0">
                  <a:moveTo>
                    <a:pt x="6516" y="183"/>
                  </a:moveTo>
                  <a:cubicBezTo>
                    <a:pt x="6431" y="66"/>
                    <a:pt x="6295" y="0"/>
                    <a:pt x="6155" y="0"/>
                  </a:cubicBezTo>
                  <a:cubicBezTo>
                    <a:pt x="6118" y="0"/>
                    <a:pt x="6081" y="4"/>
                    <a:pt x="6045" y="13"/>
                  </a:cubicBezTo>
                  <a:lnTo>
                    <a:pt x="361" y="1444"/>
                  </a:lnTo>
                  <a:cubicBezTo>
                    <a:pt x="185" y="1488"/>
                    <a:pt x="53" y="1634"/>
                    <a:pt x="27" y="1813"/>
                  </a:cubicBezTo>
                  <a:cubicBezTo>
                    <a:pt x="0" y="1993"/>
                    <a:pt x="84" y="2171"/>
                    <a:pt x="240" y="2264"/>
                  </a:cubicBezTo>
                  <a:lnTo>
                    <a:pt x="1442" y="2985"/>
                  </a:lnTo>
                  <a:lnTo>
                    <a:pt x="1442" y="4567"/>
                  </a:lnTo>
                  <a:cubicBezTo>
                    <a:pt x="1442" y="4627"/>
                    <a:pt x="1476" y="4681"/>
                    <a:pt x="1530" y="4708"/>
                  </a:cubicBezTo>
                  <a:cubicBezTo>
                    <a:pt x="1583" y="4734"/>
                    <a:pt x="1648" y="4727"/>
                    <a:pt x="1695" y="4691"/>
                  </a:cubicBezTo>
                  <a:lnTo>
                    <a:pt x="2822" y="3813"/>
                  </a:lnTo>
                  <a:lnTo>
                    <a:pt x="3748" y="4369"/>
                  </a:lnTo>
                  <a:cubicBezTo>
                    <a:pt x="3820" y="4412"/>
                    <a:pt x="3900" y="4433"/>
                    <a:pt x="3979" y="4433"/>
                  </a:cubicBezTo>
                  <a:cubicBezTo>
                    <a:pt x="4129" y="4433"/>
                    <a:pt x="4276" y="4357"/>
                    <a:pt x="4361" y="4219"/>
                  </a:cubicBezTo>
                  <a:lnTo>
                    <a:pt x="6537" y="684"/>
                  </a:lnTo>
                  <a:cubicBezTo>
                    <a:pt x="6632" y="528"/>
                    <a:pt x="6624" y="330"/>
                    <a:pt x="6516" y="183"/>
                  </a:cubicBezTo>
                  <a:close/>
                  <a:moveTo>
                    <a:pt x="3952" y="3872"/>
                  </a:moveTo>
                  <a:lnTo>
                    <a:pt x="2543" y="3027"/>
                  </a:lnTo>
                  <a:lnTo>
                    <a:pt x="3972" y="1795"/>
                  </a:lnTo>
                  <a:cubicBezTo>
                    <a:pt x="3992" y="1778"/>
                    <a:pt x="3997" y="1748"/>
                    <a:pt x="3983" y="1726"/>
                  </a:cubicBezTo>
                  <a:cubicBezTo>
                    <a:pt x="3970" y="1703"/>
                    <a:pt x="3942" y="1693"/>
                    <a:pt x="3917" y="1703"/>
                  </a:cubicBezTo>
                  <a:lnTo>
                    <a:pt x="1740" y="2545"/>
                  </a:lnTo>
                  <a:lnTo>
                    <a:pt x="682" y="1910"/>
                  </a:lnTo>
                  <a:lnTo>
                    <a:pt x="5979" y="577"/>
                  </a:lnTo>
                  <a:lnTo>
                    <a:pt x="3952" y="3872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10"/>
            <p:cNvSpPr/>
            <p:nvPr/>
          </p:nvSpPr>
          <p:spPr>
            <a:xfrm>
              <a:off x="4191125" y="3839265"/>
              <a:ext cx="377218" cy="268850"/>
            </a:xfrm>
            <a:custGeom>
              <a:avLst/>
              <a:gdLst/>
              <a:ahLst/>
              <a:cxnLst/>
              <a:rect l="l" t="t" r="r" b="b"/>
              <a:pathLst>
                <a:path w="6632" h="4734" extrusionOk="0">
                  <a:moveTo>
                    <a:pt x="6516" y="183"/>
                  </a:moveTo>
                  <a:cubicBezTo>
                    <a:pt x="6431" y="66"/>
                    <a:pt x="6295" y="0"/>
                    <a:pt x="6155" y="0"/>
                  </a:cubicBezTo>
                  <a:cubicBezTo>
                    <a:pt x="6118" y="0"/>
                    <a:pt x="6081" y="4"/>
                    <a:pt x="6045" y="13"/>
                  </a:cubicBezTo>
                  <a:lnTo>
                    <a:pt x="361" y="1444"/>
                  </a:lnTo>
                  <a:cubicBezTo>
                    <a:pt x="185" y="1488"/>
                    <a:pt x="53" y="1634"/>
                    <a:pt x="27" y="1813"/>
                  </a:cubicBezTo>
                  <a:cubicBezTo>
                    <a:pt x="0" y="1993"/>
                    <a:pt x="84" y="2171"/>
                    <a:pt x="240" y="2264"/>
                  </a:cubicBezTo>
                  <a:lnTo>
                    <a:pt x="1442" y="2985"/>
                  </a:lnTo>
                  <a:lnTo>
                    <a:pt x="1442" y="4567"/>
                  </a:lnTo>
                  <a:cubicBezTo>
                    <a:pt x="1442" y="4627"/>
                    <a:pt x="1476" y="4681"/>
                    <a:pt x="1530" y="4708"/>
                  </a:cubicBezTo>
                  <a:cubicBezTo>
                    <a:pt x="1583" y="4734"/>
                    <a:pt x="1648" y="4727"/>
                    <a:pt x="1695" y="4691"/>
                  </a:cubicBezTo>
                  <a:lnTo>
                    <a:pt x="2822" y="3813"/>
                  </a:lnTo>
                  <a:lnTo>
                    <a:pt x="3748" y="4369"/>
                  </a:lnTo>
                  <a:cubicBezTo>
                    <a:pt x="3820" y="4412"/>
                    <a:pt x="3900" y="4433"/>
                    <a:pt x="3979" y="4433"/>
                  </a:cubicBezTo>
                  <a:cubicBezTo>
                    <a:pt x="4129" y="4433"/>
                    <a:pt x="4276" y="4357"/>
                    <a:pt x="4361" y="4219"/>
                  </a:cubicBezTo>
                  <a:lnTo>
                    <a:pt x="6537" y="684"/>
                  </a:lnTo>
                  <a:cubicBezTo>
                    <a:pt x="6632" y="528"/>
                    <a:pt x="6624" y="330"/>
                    <a:pt x="6516" y="183"/>
                  </a:cubicBezTo>
                  <a:close/>
                  <a:moveTo>
                    <a:pt x="3952" y="3872"/>
                  </a:moveTo>
                  <a:lnTo>
                    <a:pt x="2543" y="3027"/>
                  </a:lnTo>
                  <a:lnTo>
                    <a:pt x="3972" y="1795"/>
                  </a:lnTo>
                  <a:cubicBezTo>
                    <a:pt x="3992" y="1778"/>
                    <a:pt x="3997" y="1748"/>
                    <a:pt x="3983" y="1726"/>
                  </a:cubicBezTo>
                  <a:cubicBezTo>
                    <a:pt x="3970" y="1703"/>
                    <a:pt x="3942" y="1693"/>
                    <a:pt x="3917" y="1703"/>
                  </a:cubicBezTo>
                  <a:lnTo>
                    <a:pt x="1740" y="2545"/>
                  </a:lnTo>
                  <a:lnTo>
                    <a:pt x="682" y="1910"/>
                  </a:lnTo>
                  <a:lnTo>
                    <a:pt x="5979" y="577"/>
                  </a:lnTo>
                  <a:lnTo>
                    <a:pt x="3952" y="3872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9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10"/>
            <p:cNvSpPr/>
            <p:nvPr/>
          </p:nvSpPr>
          <p:spPr>
            <a:xfrm>
              <a:off x="7586222" y="3812583"/>
              <a:ext cx="452088" cy="322212"/>
            </a:xfrm>
            <a:custGeom>
              <a:avLst/>
              <a:gdLst/>
              <a:ahLst/>
              <a:cxnLst/>
              <a:rect l="l" t="t" r="r" b="b"/>
              <a:pathLst>
                <a:path w="6632" h="4734" extrusionOk="0">
                  <a:moveTo>
                    <a:pt x="6516" y="183"/>
                  </a:moveTo>
                  <a:cubicBezTo>
                    <a:pt x="6431" y="66"/>
                    <a:pt x="6295" y="0"/>
                    <a:pt x="6155" y="0"/>
                  </a:cubicBezTo>
                  <a:cubicBezTo>
                    <a:pt x="6118" y="0"/>
                    <a:pt x="6081" y="4"/>
                    <a:pt x="6045" y="13"/>
                  </a:cubicBezTo>
                  <a:lnTo>
                    <a:pt x="361" y="1444"/>
                  </a:lnTo>
                  <a:cubicBezTo>
                    <a:pt x="185" y="1488"/>
                    <a:pt x="53" y="1634"/>
                    <a:pt x="27" y="1813"/>
                  </a:cubicBezTo>
                  <a:cubicBezTo>
                    <a:pt x="0" y="1993"/>
                    <a:pt x="84" y="2171"/>
                    <a:pt x="240" y="2264"/>
                  </a:cubicBezTo>
                  <a:lnTo>
                    <a:pt x="1442" y="2985"/>
                  </a:lnTo>
                  <a:lnTo>
                    <a:pt x="1442" y="4567"/>
                  </a:lnTo>
                  <a:cubicBezTo>
                    <a:pt x="1442" y="4627"/>
                    <a:pt x="1476" y="4681"/>
                    <a:pt x="1530" y="4708"/>
                  </a:cubicBezTo>
                  <a:cubicBezTo>
                    <a:pt x="1583" y="4734"/>
                    <a:pt x="1648" y="4727"/>
                    <a:pt x="1695" y="4691"/>
                  </a:cubicBezTo>
                  <a:lnTo>
                    <a:pt x="2822" y="3813"/>
                  </a:lnTo>
                  <a:lnTo>
                    <a:pt x="3748" y="4369"/>
                  </a:lnTo>
                  <a:cubicBezTo>
                    <a:pt x="3820" y="4412"/>
                    <a:pt x="3900" y="4433"/>
                    <a:pt x="3979" y="4433"/>
                  </a:cubicBezTo>
                  <a:cubicBezTo>
                    <a:pt x="4129" y="4433"/>
                    <a:pt x="4276" y="4357"/>
                    <a:pt x="4361" y="4219"/>
                  </a:cubicBezTo>
                  <a:lnTo>
                    <a:pt x="6537" y="684"/>
                  </a:lnTo>
                  <a:cubicBezTo>
                    <a:pt x="6632" y="528"/>
                    <a:pt x="6624" y="330"/>
                    <a:pt x="6516" y="183"/>
                  </a:cubicBezTo>
                  <a:close/>
                  <a:moveTo>
                    <a:pt x="3952" y="3872"/>
                  </a:moveTo>
                  <a:lnTo>
                    <a:pt x="2543" y="3027"/>
                  </a:lnTo>
                  <a:lnTo>
                    <a:pt x="3972" y="1795"/>
                  </a:lnTo>
                  <a:cubicBezTo>
                    <a:pt x="3992" y="1778"/>
                    <a:pt x="3997" y="1748"/>
                    <a:pt x="3983" y="1726"/>
                  </a:cubicBezTo>
                  <a:cubicBezTo>
                    <a:pt x="3970" y="1703"/>
                    <a:pt x="3942" y="1693"/>
                    <a:pt x="3917" y="1703"/>
                  </a:cubicBezTo>
                  <a:lnTo>
                    <a:pt x="1740" y="2545"/>
                  </a:lnTo>
                  <a:lnTo>
                    <a:pt x="682" y="1910"/>
                  </a:lnTo>
                  <a:lnTo>
                    <a:pt x="5979" y="577"/>
                  </a:lnTo>
                  <a:lnTo>
                    <a:pt x="3952" y="3872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6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10"/>
            <p:cNvSpPr/>
            <p:nvPr/>
          </p:nvSpPr>
          <p:spPr>
            <a:xfrm>
              <a:off x="4194916" y="3171684"/>
              <a:ext cx="369635" cy="263446"/>
            </a:xfrm>
            <a:custGeom>
              <a:avLst/>
              <a:gdLst/>
              <a:ahLst/>
              <a:cxnLst/>
              <a:rect l="l" t="t" r="r" b="b"/>
              <a:pathLst>
                <a:path w="6632" h="4734" extrusionOk="0">
                  <a:moveTo>
                    <a:pt x="6516" y="183"/>
                  </a:moveTo>
                  <a:cubicBezTo>
                    <a:pt x="6431" y="66"/>
                    <a:pt x="6295" y="0"/>
                    <a:pt x="6155" y="0"/>
                  </a:cubicBezTo>
                  <a:cubicBezTo>
                    <a:pt x="6118" y="0"/>
                    <a:pt x="6081" y="4"/>
                    <a:pt x="6045" y="13"/>
                  </a:cubicBezTo>
                  <a:lnTo>
                    <a:pt x="361" y="1444"/>
                  </a:lnTo>
                  <a:cubicBezTo>
                    <a:pt x="185" y="1488"/>
                    <a:pt x="53" y="1634"/>
                    <a:pt x="27" y="1813"/>
                  </a:cubicBezTo>
                  <a:cubicBezTo>
                    <a:pt x="0" y="1993"/>
                    <a:pt x="84" y="2171"/>
                    <a:pt x="240" y="2264"/>
                  </a:cubicBezTo>
                  <a:lnTo>
                    <a:pt x="1442" y="2985"/>
                  </a:lnTo>
                  <a:lnTo>
                    <a:pt x="1442" y="4567"/>
                  </a:lnTo>
                  <a:cubicBezTo>
                    <a:pt x="1442" y="4627"/>
                    <a:pt x="1476" y="4681"/>
                    <a:pt x="1530" y="4708"/>
                  </a:cubicBezTo>
                  <a:cubicBezTo>
                    <a:pt x="1583" y="4734"/>
                    <a:pt x="1648" y="4727"/>
                    <a:pt x="1695" y="4691"/>
                  </a:cubicBezTo>
                  <a:lnTo>
                    <a:pt x="2822" y="3813"/>
                  </a:lnTo>
                  <a:lnTo>
                    <a:pt x="3748" y="4369"/>
                  </a:lnTo>
                  <a:cubicBezTo>
                    <a:pt x="3820" y="4412"/>
                    <a:pt x="3900" y="4433"/>
                    <a:pt x="3979" y="4433"/>
                  </a:cubicBezTo>
                  <a:cubicBezTo>
                    <a:pt x="4129" y="4433"/>
                    <a:pt x="4276" y="4357"/>
                    <a:pt x="4361" y="4219"/>
                  </a:cubicBezTo>
                  <a:lnTo>
                    <a:pt x="6537" y="684"/>
                  </a:lnTo>
                  <a:cubicBezTo>
                    <a:pt x="6632" y="528"/>
                    <a:pt x="6624" y="330"/>
                    <a:pt x="6516" y="183"/>
                  </a:cubicBezTo>
                  <a:close/>
                  <a:moveTo>
                    <a:pt x="3952" y="3872"/>
                  </a:moveTo>
                  <a:lnTo>
                    <a:pt x="2543" y="3027"/>
                  </a:lnTo>
                  <a:lnTo>
                    <a:pt x="3972" y="1795"/>
                  </a:lnTo>
                  <a:cubicBezTo>
                    <a:pt x="3992" y="1778"/>
                    <a:pt x="3997" y="1748"/>
                    <a:pt x="3983" y="1726"/>
                  </a:cubicBezTo>
                  <a:cubicBezTo>
                    <a:pt x="3970" y="1703"/>
                    <a:pt x="3942" y="1693"/>
                    <a:pt x="3917" y="1703"/>
                  </a:cubicBezTo>
                  <a:lnTo>
                    <a:pt x="1740" y="2545"/>
                  </a:lnTo>
                  <a:lnTo>
                    <a:pt x="682" y="1910"/>
                  </a:lnTo>
                  <a:lnTo>
                    <a:pt x="5979" y="577"/>
                  </a:lnTo>
                  <a:lnTo>
                    <a:pt x="3952" y="3872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98" name="Google Shape;1198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49671" y="5871739"/>
            <a:ext cx="1990163" cy="75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9" name="Google Shape;1199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99815" y="5916707"/>
            <a:ext cx="370058" cy="669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0" name="Google Shape;1200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108366" y="5288937"/>
            <a:ext cx="3210944" cy="1371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1" name="Google Shape;1201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10800000" flipH="1">
            <a:off x="-182880" y="6577989"/>
            <a:ext cx="12643820" cy="560022"/>
          </a:xfrm>
          <a:prstGeom prst="rect">
            <a:avLst/>
          </a:prstGeom>
          <a:noFill/>
          <a:ln>
            <a:noFill/>
          </a:ln>
        </p:spPr>
      </p:pic>
      <p:sp>
        <p:nvSpPr>
          <p:cNvPr id="1202" name="Google Shape;1202;p10"/>
          <p:cNvSpPr/>
          <p:nvPr/>
        </p:nvSpPr>
        <p:spPr>
          <a:xfrm>
            <a:off x="1105179" y="0"/>
            <a:ext cx="525463" cy="263525"/>
          </a:xfrm>
          <a:custGeom>
            <a:avLst/>
            <a:gdLst/>
            <a:ahLst/>
            <a:cxnLst/>
            <a:rect l="l" t="t" r="r" b="b"/>
            <a:pathLst>
              <a:path w="449" h="225" extrusionOk="0">
                <a:moveTo>
                  <a:pt x="4" y="225"/>
                </a:moveTo>
                <a:cubicBezTo>
                  <a:pt x="1" y="216"/>
                  <a:pt x="0" y="208"/>
                  <a:pt x="0" y="199"/>
                </a:cubicBezTo>
                <a:cubicBezTo>
                  <a:pt x="0" y="181"/>
                  <a:pt x="5" y="164"/>
                  <a:pt x="14" y="149"/>
                </a:cubicBezTo>
                <a:cubicBezTo>
                  <a:pt x="26" y="128"/>
                  <a:pt x="48" y="109"/>
                  <a:pt x="73" y="103"/>
                </a:cubicBezTo>
                <a:cubicBezTo>
                  <a:pt x="100" y="98"/>
                  <a:pt x="104" y="99"/>
                  <a:pt x="131" y="103"/>
                </a:cubicBezTo>
                <a:cubicBezTo>
                  <a:pt x="138" y="104"/>
                  <a:pt x="144" y="107"/>
                  <a:pt x="151" y="110"/>
                </a:cubicBezTo>
                <a:cubicBezTo>
                  <a:pt x="149" y="98"/>
                  <a:pt x="150" y="86"/>
                  <a:pt x="153" y="74"/>
                </a:cubicBezTo>
                <a:cubicBezTo>
                  <a:pt x="157" y="59"/>
                  <a:pt x="165" y="46"/>
                  <a:pt x="176" y="34"/>
                </a:cubicBezTo>
                <a:cubicBezTo>
                  <a:pt x="182" y="29"/>
                  <a:pt x="189" y="24"/>
                  <a:pt x="196" y="20"/>
                </a:cubicBezTo>
                <a:cubicBezTo>
                  <a:pt x="212" y="7"/>
                  <a:pt x="233" y="0"/>
                  <a:pt x="253" y="0"/>
                </a:cubicBezTo>
                <a:cubicBezTo>
                  <a:pt x="274" y="0"/>
                  <a:pt x="295" y="7"/>
                  <a:pt x="311" y="20"/>
                </a:cubicBezTo>
                <a:cubicBezTo>
                  <a:pt x="311" y="20"/>
                  <a:pt x="311" y="20"/>
                  <a:pt x="311" y="20"/>
                </a:cubicBezTo>
                <a:cubicBezTo>
                  <a:pt x="334" y="31"/>
                  <a:pt x="348" y="55"/>
                  <a:pt x="356" y="78"/>
                </a:cubicBezTo>
                <a:cubicBezTo>
                  <a:pt x="362" y="94"/>
                  <a:pt x="360" y="114"/>
                  <a:pt x="356" y="130"/>
                </a:cubicBezTo>
                <a:cubicBezTo>
                  <a:pt x="355" y="134"/>
                  <a:pt x="354" y="139"/>
                  <a:pt x="351" y="144"/>
                </a:cubicBezTo>
                <a:cubicBezTo>
                  <a:pt x="358" y="142"/>
                  <a:pt x="365" y="141"/>
                  <a:pt x="373" y="141"/>
                </a:cubicBezTo>
                <a:cubicBezTo>
                  <a:pt x="425" y="141"/>
                  <a:pt x="449" y="184"/>
                  <a:pt x="445" y="225"/>
                </a:cubicBezTo>
                <a:lnTo>
                  <a:pt x="4" y="225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3" name="Google Shape;1203;p10"/>
          <p:cNvSpPr/>
          <p:nvPr/>
        </p:nvSpPr>
        <p:spPr>
          <a:xfrm>
            <a:off x="3478492" y="439738"/>
            <a:ext cx="1046163" cy="427038"/>
          </a:xfrm>
          <a:custGeom>
            <a:avLst/>
            <a:gdLst/>
            <a:ahLst/>
            <a:cxnLst/>
            <a:rect l="l" t="t" r="r" b="b"/>
            <a:pathLst>
              <a:path w="895" h="366" extrusionOk="0">
                <a:moveTo>
                  <a:pt x="895" y="366"/>
                </a:moveTo>
                <a:cubicBezTo>
                  <a:pt x="879" y="306"/>
                  <a:pt x="833" y="255"/>
                  <a:pt x="770" y="237"/>
                </a:cubicBezTo>
                <a:cubicBezTo>
                  <a:pt x="720" y="224"/>
                  <a:pt x="669" y="233"/>
                  <a:pt x="628" y="259"/>
                </a:cubicBezTo>
                <a:cubicBezTo>
                  <a:pt x="627" y="257"/>
                  <a:pt x="626" y="256"/>
                  <a:pt x="626" y="254"/>
                </a:cubicBezTo>
                <a:cubicBezTo>
                  <a:pt x="598" y="206"/>
                  <a:pt x="548" y="175"/>
                  <a:pt x="495" y="168"/>
                </a:cubicBezTo>
                <a:cubicBezTo>
                  <a:pt x="495" y="167"/>
                  <a:pt x="495" y="167"/>
                  <a:pt x="495" y="166"/>
                </a:cubicBezTo>
                <a:cubicBezTo>
                  <a:pt x="495" y="75"/>
                  <a:pt x="419" y="0"/>
                  <a:pt x="329" y="0"/>
                </a:cubicBezTo>
                <a:cubicBezTo>
                  <a:pt x="238" y="0"/>
                  <a:pt x="162" y="75"/>
                  <a:pt x="162" y="166"/>
                </a:cubicBezTo>
                <a:cubicBezTo>
                  <a:pt x="162" y="187"/>
                  <a:pt x="167" y="208"/>
                  <a:pt x="174" y="226"/>
                </a:cubicBezTo>
                <a:cubicBezTo>
                  <a:pt x="166" y="225"/>
                  <a:pt x="158" y="225"/>
                  <a:pt x="150" y="225"/>
                </a:cubicBezTo>
                <a:cubicBezTo>
                  <a:pt x="56" y="225"/>
                  <a:pt x="6" y="293"/>
                  <a:pt x="0" y="366"/>
                </a:cubicBezTo>
                <a:lnTo>
                  <a:pt x="895" y="366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10"/>
          <p:cNvSpPr/>
          <p:nvPr/>
        </p:nvSpPr>
        <p:spPr>
          <a:xfrm>
            <a:off x="9052204" y="717550"/>
            <a:ext cx="696913" cy="341313"/>
          </a:xfrm>
          <a:custGeom>
            <a:avLst/>
            <a:gdLst/>
            <a:ahLst/>
            <a:cxnLst/>
            <a:rect l="l" t="t" r="r" b="b"/>
            <a:pathLst>
              <a:path w="596" h="293" extrusionOk="0">
                <a:moveTo>
                  <a:pt x="6" y="293"/>
                </a:moveTo>
                <a:cubicBezTo>
                  <a:pt x="565" y="293"/>
                  <a:pt x="565" y="293"/>
                  <a:pt x="565" y="293"/>
                </a:cubicBezTo>
                <a:cubicBezTo>
                  <a:pt x="596" y="216"/>
                  <a:pt x="558" y="108"/>
                  <a:pt x="450" y="108"/>
                </a:cubicBezTo>
                <a:cubicBezTo>
                  <a:pt x="441" y="108"/>
                  <a:pt x="432" y="109"/>
                  <a:pt x="424" y="111"/>
                </a:cubicBezTo>
                <a:cubicBezTo>
                  <a:pt x="422" y="55"/>
                  <a:pt x="385" y="0"/>
                  <a:pt x="313" y="0"/>
                </a:cubicBezTo>
                <a:cubicBezTo>
                  <a:pt x="226" y="0"/>
                  <a:pt x="190" y="80"/>
                  <a:pt x="206" y="145"/>
                </a:cubicBezTo>
                <a:cubicBezTo>
                  <a:pt x="190" y="140"/>
                  <a:pt x="174" y="137"/>
                  <a:pt x="158" y="137"/>
                </a:cubicBezTo>
                <a:cubicBezTo>
                  <a:pt x="79" y="137"/>
                  <a:pt x="0" y="206"/>
                  <a:pt x="6" y="289"/>
                </a:cubicBezTo>
                <a:cubicBezTo>
                  <a:pt x="6" y="290"/>
                  <a:pt x="6" y="292"/>
                  <a:pt x="6" y="293"/>
                </a:cubicBez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5" name="Google Shape;1205;p10"/>
          <p:cNvSpPr/>
          <p:nvPr/>
        </p:nvSpPr>
        <p:spPr>
          <a:xfrm>
            <a:off x="10312679" y="1422400"/>
            <a:ext cx="635000" cy="295275"/>
          </a:xfrm>
          <a:custGeom>
            <a:avLst/>
            <a:gdLst/>
            <a:ahLst/>
            <a:cxnLst/>
            <a:rect l="l" t="t" r="r" b="b"/>
            <a:pathLst>
              <a:path w="542" h="253" extrusionOk="0">
                <a:moveTo>
                  <a:pt x="542" y="253"/>
                </a:moveTo>
                <a:cubicBezTo>
                  <a:pt x="542" y="181"/>
                  <a:pt x="495" y="109"/>
                  <a:pt x="402" y="109"/>
                </a:cubicBezTo>
                <a:cubicBezTo>
                  <a:pt x="397" y="109"/>
                  <a:pt x="391" y="109"/>
                  <a:pt x="386" y="110"/>
                </a:cubicBezTo>
                <a:cubicBezTo>
                  <a:pt x="382" y="53"/>
                  <a:pt x="343" y="0"/>
                  <a:pt x="270" y="0"/>
                </a:cubicBezTo>
                <a:cubicBezTo>
                  <a:pt x="185" y="0"/>
                  <a:pt x="146" y="71"/>
                  <a:pt x="153" y="136"/>
                </a:cubicBezTo>
                <a:cubicBezTo>
                  <a:pt x="142" y="132"/>
                  <a:pt x="128" y="129"/>
                  <a:pt x="113" y="129"/>
                </a:cubicBezTo>
                <a:cubicBezTo>
                  <a:pt x="36" y="129"/>
                  <a:pt x="0" y="194"/>
                  <a:pt x="5" y="253"/>
                </a:cubicBezTo>
                <a:lnTo>
                  <a:pt x="542" y="253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6" name="Google Shape;1206;p1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76811" y="-508966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7" name="Google Shape;1207;p1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622952" y="-508966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8" name="Google Shape;1208;p1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031378" y="4256917"/>
            <a:ext cx="3062010" cy="2340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9" name="Google Shape;1209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1572" y="5755342"/>
            <a:ext cx="2201603" cy="8386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10" name="Google Shape;1210;p10"/>
          <p:cNvGrpSpPr/>
          <p:nvPr/>
        </p:nvGrpSpPr>
        <p:grpSpPr>
          <a:xfrm>
            <a:off x="439270" y="5780697"/>
            <a:ext cx="2760165" cy="812310"/>
            <a:chOff x="0" y="4435992"/>
            <a:chExt cx="2760165" cy="812310"/>
          </a:xfrm>
        </p:grpSpPr>
        <p:pic>
          <p:nvPicPr>
            <p:cNvPr id="1211" name="Google Shape;1211;p10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1362637" y="4435992"/>
              <a:ext cx="1397528" cy="8098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2" name="Google Shape;1212;p10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0" y="4438405"/>
              <a:ext cx="1397528" cy="80989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13" name="Google Shape;1213;p1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68754" y="4835779"/>
            <a:ext cx="528352" cy="558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4" name="Google Shape;1214;p1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5400000">
            <a:off x="2720384" y="5153070"/>
            <a:ext cx="545313" cy="5760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1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2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2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2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252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2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3"/>
                            </p:stCondLst>
                            <p:childTnLst>
                              <p:par>
                                <p:cTn id="3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3"/>
                            </p:stCondLst>
                            <p:childTnLst>
                              <p:par>
                                <p:cTn id="4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3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3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3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3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11"/>
          <p:cNvSpPr/>
          <p:nvPr/>
        </p:nvSpPr>
        <p:spPr>
          <a:xfrm>
            <a:off x="5326191" y="250122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sp>
        <p:nvSpPr>
          <p:cNvPr id="1221" name="Google Shape;1221;p11"/>
          <p:cNvSpPr/>
          <p:nvPr/>
        </p:nvSpPr>
        <p:spPr>
          <a:xfrm>
            <a:off x="5952571" y="2267173"/>
            <a:ext cx="912850" cy="912850"/>
          </a:xfrm>
          <a:prstGeom prst="ellipse">
            <a:avLst/>
          </a:prstGeom>
          <a:solidFill>
            <a:srgbClr val="FFC0AD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2" name="Google Shape;1222;p11"/>
          <p:cNvSpPr/>
          <p:nvPr/>
        </p:nvSpPr>
        <p:spPr>
          <a:xfrm>
            <a:off x="2879190" y="1319089"/>
            <a:ext cx="2809021" cy="2809021"/>
          </a:xfrm>
          <a:prstGeom prst="ellipse">
            <a:avLst/>
          </a:prstGeom>
          <a:solidFill>
            <a:srgbClr val="FFD01F"/>
          </a:solidFill>
          <a:ln w="63500" cap="flat" cmpd="sng">
            <a:solidFill>
              <a:srgbClr val="FFD01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3" name="Google Shape;1223;p11"/>
          <p:cNvSpPr/>
          <p:nvPr/>
        </p:nvSpPr>
        <p:spPr>
          <a:xfrm>
            <a:off x="6503790" y="1319089"/>
            <a:ext cx="2809021" cy="2809021"/>
          </a:xfrm>
          <a:prstGeom prst="ellipse">
            <a:avLst/>
          </a:prstGeom>
          <a:solidFill>
            <a:srgbClr val="FFC0AD"/>
          </a:solidFill>
          <a:ln w="63500" cap="flat" cmpd="sng">
            <a:solidFill>
              <a:srgbClr val="FFC0A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4" name="Google Shape;1224;p11"/>
          <p:cNvSpPr/>
          <p:nvPr/>
        </p:nvSpPr>
        <p:spPr>
          <a:xfrm>
            <a:off x="5279183" y="2267173"/>
            <a:ext cx="912850" cy="912850"/>
          </a:xfrm>
          <a:prstGeom prst="ellipse">
            <a:avLst/>
          </a:prstGeom>
          <a:solidFill>
            <a:srgbClr val="FFD01F">
              <a:alpha val="8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5" name="Google Shape;1225;p11"/>
          <p:cNvSpPr/>
          <p:nvPr/>
        </p:nvSpPr>
        <p:spPr>
          <a:xfrm>
            <a:off x="2973983" y="1413507"/>
            <a:ext cx="2619434" cy="2620182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l="-14" r="-14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11"/>
          <p:cNvSpPr/>
          <p:nvPr/>
        </p:nvSpPr>
        <p:spPr>
          <a:xfrm>
            <a:off x="6598583" y="1413507"/>
            <a:ext cx="2619434" cy="2620182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l="-25347" r="-25102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7" name="Google Shape;1227;p11"/>
          <p:cNvSpPr/>
          <p:nvPr/>
        </p:nvSpPr>
        <p:spPr>
          <a:xfrm>
            <a:off x="1162517" y="3494753"/>
            <a:ext cx="3481550" cy="419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8" name="Google Shape;1228;p11"/>
          <p:cNvSpPr/>
          <p:nvPr/>
        </p:nvSpPr>
        <p:spPr>
          <a:xfrm>
            <a:off x="4111905" y="4425341"/>
            <a:ext cx="3481550" cy="1470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1">
            <a:norm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Unified fonts make reading more fluent.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Theme color makes PPT more convenient to change.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Adjust the spacing to adapt to Chinese typesetting, use the reference line in PPT.</a:t>
            </a:r>
            <a:endParaRPr/>
          </a:p>
        </p:txBody>
      </p:sp>
      <p:sp>
        <p:nvSpPr>
          <p:cNvPr id="1229" name="Google Shape;1229;p11"/>
          <p:cNvSpPr/>
          <p:nvPr/>
        </p:nvSpPr>
        <p:spPr>
          <a:xfrm>
            <a:off x="7308009" y="3683012"/>
            <a:ext cx="3481550" cy="419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0" name="Google Shape;1230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-213361" y="6577989"/>
            <a:ext cx="12674301" cy="560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1" name="Google Shape;1231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80682" y="4274049"/>
            <a:ext cx="2270617" cy="2327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2" name="Google Shape;1232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02403" y="4903694"/>
            <a:ext cx="3989597" cy="1954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3" name="Google Shape;1233;p1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554550" y="5779298"/>
            <a:ext cx="1524216" cy="815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4" name="Google Shape;1234;p1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976494" y="5868467"/>
            <a:ext cx="1290687" cy="733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5" name="Google Shape;1235;p1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267190" y="3016353"/>
            <a:ext cx="479579" cy="507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6" name="Google Shape;1236;p1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6334857">
            <a:off x="11199883" y="3929327"/>
            <a:ext cx="465832" cy="492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7" name="Google Shape;1237;p1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-1130156" y="244392"/>
            <a:ext cx="12914616" cy="1266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8" name="Google Shape;1238;p1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07438" y="82331"/>
            <a:ext cx="974089" cy="9718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39" name="Google Shape;1239;p11"/>
          <p:cNvGrpSpPr/>
          <p:nvPr/>
        </p:nvGrpSpPr>
        <p:grpSpPr>
          <a:xfrm>
            <a:off x="1417834" y="1046252"/>
            <a:ext cx="357883" cy="1512013"/>
            <a:chOff x="1417834" y="1046252"/>
            <a:chExt cx="357883" cy="1512013"/>
          </a:xfrm>
        </p:grpSpPr>
        <p:cxnSp>
          <p:nvCxnSpPr>
            <p:cNvPr id="1240" name="Google Shape;1240;p11"/>
            <p:cNvCxnSpPr/>
            <p:nvPr/>
          </p:nvCxnSpPr>
          <p:spPr>
            <a:xfrm>
              <a:off x="1417834" y="1047964"/>
              <a:ext cx="0" cy="1510301"/>
            </a:xfrm>
            <a:prstGeom prst="straightConnector1">
              <a:avLst/>
            </a:prstGeom>
            <a:noFill/>
            <a:ln w="9525" cap="flat" cmpd="sng">
              <a:solidFill>
                <a:srgbClr val="D7603C"/>
              </a:solidFill>
              <a:prstDash val="lgDash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41" name="Google Shape;1241;p11"/>
            <p:cNvCxnSpPr/>
            <p:nvPr/>
          </p:nvCxnSpPr>
          <p:spPr>
            <a:xfrm>
              <a:off x="1590783" y="1046252"/>
              <a:ext cx="0" cy="1510301"/>
            </a:xfrm>
            <a:prstGeom prst="straightConnector1">
              <a:avLst/>
            </a:prstGeom>
            <a:noFill/>
            <a:ln w="9525" cap="flat" cmpd="sng">
              <a:solidFill>
                <a:srgbClr val="D7603C"/>
              </a:solidFill>
              <a:prstDash val="lgDash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42" name="Google Shape;1242;p11"/>
            <p:cNvCxnSpPr/>
            <p:nvPr/>
          </p:nvCxnSpPr>
          <p:spPr>
            <a:xfrm>
              <a:off x="1775717" y="1046252"/>
              <a:ext cx="0" cy="1510301"/>
            </a:xfrm>
            <a:prstGeom prst="straightConnector1">
              <a:avLst/>
            </a:prstGeom>
            <a:noFill/>
            <a:ln w="9525" cap="flat" cmpd="sng">
              <a:solidFill>
                <a:srgbClr val="D7603C"/>
              </a:solidFill>
              <a:prstDash val="lgDashDot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1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1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1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1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1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1"/>
                            </p:stCondLst>
                            <p:childTnLst>
                              <p:par>
                                <p:cTn id="6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0"/>
                                        <p:tgtEl>
                                          <p:spTgt spid="1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251"/>
                            </p:stCondLst>
                            <p:childTnLst>
                              <p:par>
                                <p:cTn id="7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750"/>
                                        <p:tgtEl>
                                          <p:spTgt spid="1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001"/>
                            </p:stCondLst>
                            <p:childTnLst>
                              <p:par>
                                <p:cTn id="7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/>
                                        <p:tgtEl>
                                          <p:spTgt spid="1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751"/>
                            </p:stCondLst>
                            <p:childTnLst>
                              <p:par>
                                <p:cTn id="8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p12"/>
          <p:cNvSpPr/>
          <p:nvPr/>
        </p:nvSpPr>
        <p:spPr>
          <a:xfrm>
            <a:off x="5030356" y="259087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grpSp>
        <p:nvGrpSpPr>
          <p:cNvPr id="1249" name="Google Shape;1249;p12"/>
          <p:cNvGrpSpPr/>
          <p:nvPr/>
        </p:nvGrpSpPr>
        <p:grpSpPr>
          <a:xfrm>
            <a:off x="3230238" y="2344056"/>
            <a:ext cx="711246" cy="2467483"/>
            <a:chOff x="4668513" y="2772681"/>
            <a:chExt cx="711246" cy="2467483"/>
          </a:xfrm>
        </p:grpSpPr>
        <p:sp>
          <p:nvSpPr>
            <p:cNvPr id="1250" name="Google Shape;1250;p12"/>
            <p:cNvSpPr/>
            <p:nvPr/>
          </p:nvSpPr>
          <p:spPr>
            <a:xfrm>
              <a:off x="4668513" y="4706734"/>
              <a:ext cx="711246" cy="53343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l"/>
              <a:r>
                <a:rPr b="0" i="0">
                  <a:ln>
                    <a:noFill/>
                  </a:ln>
                  <a:solidFill>
                    <a:srgbClr val="013B61"/>
                  </a:solidFill>
                  <a:latin typeface="Impact"/>
                </a:rPr>
                <a:t>54%</a:t>
              </a:r>
            </a:p>
          </p:txBody>
        </p:sp>
        <p:sp>
          <p:nvSpPr>
            <p:cNvPr id="1251" name="Google Shape;1251;p12"/>
            <p:cNvSpPr/>
            <p:nvPr/>
          </p:nvSpPr>
          <p:spPr>
            <a:xfrm>
              <a:off x="4668513" y="2772681"/>
              <a:ext cx="711246" cy="53343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l"/>
              <a:r>
                <a:rPr b="0" i="0">
                  <a:ln>
                    <a:noFill/>
                  </a:ln>
                  <a:solidFill>
                    <a:srgbClr val="FF8970"/>
                  </a:solidFill>
                  <a:latin typeface="Impact"/>
                </a:rPr>
                <a:t>59%</a:t>
              </a:r>
            </a:p>
          </p:txBody>
        </p:sp>
        <p:sp>
          <p:nvSpPr>
            <p:cNvPr id="1252" name="Google Shape;1252;p12"/>
            <p:cNvSpPr/>
            <p:nvPr/>
          </p:nvSpPr>
          <p:spPr>
            <a:xfrm>
              <a:off x="4668513" y="3739708"/>
              <a:ext cx="711246" cy="53343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l"/>
              <a:r>
                <a:rPr b="0" i="0">
                  <a:ln>
                    <a:noFill/>
                  </a:ln>
                  <a:solidFill>
                    <a:srgbClr val="FFAA19"/>
                  </a:solidFill>
                  <a:latin typeface="Impact"/>
                </a:rPr>
                <a:t>59%</a:t>
              </a:r>
            </a:p>
          </p:txBody>
        </p:sp>
      </p:grpSp>
      <p:grpSp>
        <p:nvGrpSpPr>
          <p:cNvPr id="1253" name="Google Shape;1253;p12"/>
          <p:cNvGrpSpPr/>
          <p:nvPr/>
        </p:nvGrpSpPr>
        <p:grpSpPr>
          <a:xfrm>
            <a:off x="7308764" y="4578000"/>
            <a:ext cx="2519283" cy="909395"/>
            <a:chOff x="8747039" y="5006625"/>
            <a:chExt cx="2519283" cy="909395"/>
          </a:xfrm>
        </p:grpSpPr>
        <p:cxnSp>
          <p:nvCxnSpPr>
            <p:cNvPr id="1254" name="Google Shape;1254;p12"/>
            <p:cNvCxnSpPr/>
            <p:nvPr/>
          </p:nvCxnSpPr>
          <p:spPr>
            <a:xfrm>
              <a:off x="8882408" y="5557445"/>
              <a:ext cx="2258685" cy="0"/>
            </a:xfrm>
            <a:prstGeom prst="straightConnector1">
              <a:avLst/>
            </a:prstGeom>
            <a:noFill/>
            <a:ln w="9525" cap="flat" cmpd="sng">
              <a:solidFill>
                <a:srgbClr val="A5A5A5"/>
              </a:solidFill>
              <a:prstDash val="dash"/>
              <a:miter lim="800000"/>
              <a:headEnd type="none" w="sm" len="sm"/>
              <a:tailEnd type="none" w="sm" len="sm"/>
            </a:ln>
          </p:spPr>
        </p:cxnSp>
        <p:sp>
          <p:nvSpPr>
            <p:cNvPr id="1255" name="Google Shape;1255;p12"/>
            <p:cNvSpPr/>
            <p:nvPr/>
          </p:nvSpPr>
          <p:spPr>
            <a:xfrm>
              <a:off x="8747041" y="5572713"/>
              <a:ext cx="2519281" cy="3433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rm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665"/>
                <a:buFont typeface="Arial"/>
                <a:buNone/>
              </a:pPr>
              <a:r>
                <a:rPr lang="en-US" sz="1665" b="0" i="0" u="none" strike="noStrike" cap="non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Supporting text here</a:t>
              </a:r>
              <a:endParaRPr/>
            </a:p>
          </p:txBody>
        </p:sp>
        <p:sp>
          <p:nvSpPr>
            <p:cNvPr id="1256" name="Google Shape;1256;p12"/>
            <p:cNvSpPr/>
            <p:nvPr/>
          </p:nvSpPr>
          <p:spPr>
            <a:xfrm>
              <a:off x="8747039" y="5006625"/>
              <a:ext cx="2519283" cy="5508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2400"/>
                <a:buFont typeface="Arial"/>
                <a:buNone/>
              </a:pPr>
              <a:r>
                <a:rPr lang="en-US" sz="2400" b="1" i="0" u="none" strike="noStrike" cap="non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</p:grpSp>
      <p:grpSp>
        <p:nvGrpSpPr>
          <p:cNvPr id="1257" name="Google Shape;1257;p12"/>
          <p:cNvGrpSpPr/>
          <p:nvPr/>
        </p:nvGrpSpPr>
        <p:grpSpPr>
          <a:xfrm>
            <a:off x="4177810" y="1652725"/>
            <a:ext cx="4156479" cy="4004830"/>
            <a:chOff x="5616085" y="2081350"/>
            <a:chExt cx="4156479" cy="4004830"/>
          </a:xfrm>
        </p:grpSpPr>
        <p:cxnSp>
          <p:nvCxnSpPr>
            <p:cNvPr id="1258" name="Google Shape;1258;p12"/>
            <p:cNvCxnSpPr/>
            <p:nvPr/>
          </p:nvCxnSpPr>
          <p:spPr>
            <a:xfrm>
              <a:off x="7925433" y="4246458"/>
              <a:ext cx="3194" cy="1223130"/>
            </a:xfrm>
            <a:prstGeom prst="straightConnector1">
              <a:avLst/>
            </a:prstGeom>
            <a:solidFill>
              <a:srgbClr val="1E4E79"/>
            </a:solidFill>
            <a:ln w="63500" cap="flat" cmpd="sng">
              <a:solidFill>
                <a:srgbClr val="00206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9" name="Google Shape;1259;p12"/>
            <p:cNvCxnSpPr/>
            <p:nvPr/>
          </p:nvCxnSpPr>
          <p:spPr>
            <a:xfrm>
              <a:off x="8589123" y="4243816"/>
              <a:ext cx="3194" cy="1223130"/>
            </a:xfrm>
            <a:prstGeom prst="straightConnector1">
              <a:avLst/>
            </a:prstGeom>
            <a:solidFill>
              <a:srgbClr val="1E4E79"/>
            </a:solidFill>
            <a:ln w="63500" cap="flat" cmpd="sng">
              <a:solidFill>
                <a:srgbClr val="00206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60" name="Google Shape;1260;p12"/>
            <p:cNvCxnSpPr/>
            <p:nvPr/>
          </p:nvCxnSpPr>
          <p:spPr>
            <a:xfrm>
              <a:off x="8083350" y="4141751"/>
              <a:ext cx="3194" cy="1223130"/>
            </a:xfrm>
            <a:prstGeom prst="straightConnector1">
              <a:avLst/>
            </a:prstGeom>
            <a:solidFill>
              <a:srgbClr val="1E4E79"/>
            </a:solidFill>
            <a:ln w="63500" cap="flat" cmpd="sng">
              <a:solidFill>
                <a:srgbClr val="00206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61" name="Google Shape;1261;p12"/>
            <p:cNvCxnSpPr/>
            <p:nvPr/>
          </p:nvCxnSpPr>
          <p:spPr>
            <a:xfrm>
              <a:off x="8445223" y="4140256"/>
              <a:ext cx="3194" cy="1223130"/>
            </a:xfrm>
            <a:prstGeom prst="straightConnector1">
              <a:avLst/>
            </a:prstGeom>
            <a:solidFill>
              <a:srgbClr val="1E4E79"/>
            </a:solidFill>
            <a:ln w="63500" cap="flat" cmpd="sng">
              <a:solidFill>
                <a:srgbClr val="00206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262" name="Google Shape;1262;p12"/>
            <p:cNvSpPr/>
            <p:nvPr/>
          </p:nvSpPr>
          <p:spPr>
            <a:xfrm>
              <a:off x="7904892" y="5233445"/>
              <a:ext cx="721813" cy="852735"/>
            </a:xfrm>
            <a:custGeom>
              <a:avLst/>
              <a:gdLst/>
              <a:ahLst/>
              <a:cxnLst/>
              <a:rect l="l" t="t" r="r" b="b"/>
              <a:pathLst>
                <a:path w="226" h="195" extrusionOk="0">
                  <a:moveTo>
                    <a:pt x="2" y="61"/>
                  </a:moveTo>
                  <a:cubicBezTo>
                    <a:pt x="56" y="128"/>
                    <a:pt x="56" y="128"/>
                    <a:pt x="56" y="128"/>
                  </a:cubicBezTo>
                  <a:cubicBezTo>
                    <a:pt x="56" y="128"/>
                    <a:pt x="56" y="128"/>
                    <a:pt x="56" y="128"/>
                  </a:cubicBezTo>
                  <a:cubicBezTo>
                    <a:pt x="108" y="192"/>
                    <a:pt x="108" y="192"/>
                    <a:pt x="108" y="192"/>
                  </a:cubicBezTo>
                  <a:cubicBezTo>
                    <a:pt x="109" y="194"/>
                    <a:pt x="111" y="195"/>
                    <a:pt x="113" y="195"/>
                  </a:cubicBezTo>
                  <a:cubicBezTo>
                    <a:pt x="116" y="195"/>
                    <a:pt x="118" y="194"/>
                    <a:pt x="119" y="192"/>
                  </a:cubicBezTo>
                  <a:cubicBezTo>
                    <a:pt x="171" y="128"/>
                    <a:pt x="171" y="128"/>
                    <a:pt x="171" y="128"/>
                  </a:cubicBezTo>
                  <a:cubicBezTo>
                    <a:pt x="171" y="128"/>
                    <a:pt x="171" y="128"/>
                    <a:pt x="171" y="128"/>
                  </a:cubicBezTo>
                  <a:cubicBezTo>
                    <a:pt x="224" y="61"/>
                    <a:pt x="224" y="61"/>
                    <a:pt x="224" y="61"/>
                  </a:cubicBezTo>
                  <a:cubicBezTo>
                    <a:pt x="226" y="59"/>
                    <a:pt x="226" y="56"/>
                    <a:pt x="225" y="54"/>
                  </a:cubicBezTo>
                  <a:cubicBezTo>
                    <a:pt x="224" y="51"/>
                    <a:pt x="222" y="50"/>
                    <a:pt x="219" y="49"/>
                  </a:cubicBezTo>
                  <a:cubicBezTo>
                    <a:pt x="198" y="46"/>
                    <a:pt x="180" y="29"/>
                    <a:pt x="178" y="7"/>
                  </a:cubicBezTo>
                  <a:cubicBezTo>
                    <a:pt x="178" y="6"/>
                    <a:pt x="177" y="5"/>
                    <a:pt x="177" y="5"/>
                  </a:cubicBezTo>
                  <a:cubicBezTo>
                    <a:pt x="175" y="2"/>
                    <a:pt x="172" y="0"/>
                    <a:pt x="169" y="1"/>
                  </a:cubicBezTo>
                  <a:cubicBezTo>
                    <a:pt x="168" y="1"/>
                    <a:pt x="167" y="1"/>
                    <a:pt x="166" y="2"/>
                  </a:cubicBezTo>
                  <a:cubicBezTo>
                    <a:pt x="164" y="3"/>
                    <a:pt x="163" y="5"/>
                    <a:pt x="163" y="7"/>
                  </a:cubicBezTo>
                  <a:cubicBezTo>
                    <a:pt x="160" y="31"/>
                    <a:pt x="138" y="50"/>
                    <a:pt x="113" y="50"/>
                  </a:cubicBezTo>
                  <a:cubicBezTo>
                    <a:pt x="88" y="50"/>
                    <a:pt x="67" y="31"/>
                    <a:pt x="64" y="7"/>
                  </a:cubicBezTo>
                  <a:cubicBezTo>
                    <a:pt x="63" y="3"/>
                    <a:pt x="60" y="1"/>
                    <a:pt x="56" y="1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5" y="1"/>
                    <a:pt x="54" y="1"/>
                    <a:pt x="53" y="2"/>
                  </a:cubicBezTo>
                  <a:cubicBezTo>
                    <a:pt x="51" y="2"/>
                    <a:pt x="50" y="3"/>
                    <a:pt x="50" y="5"/>
                  </a:cubicBezTo>
                  <a:cubicBezTo>
                    <a:pt x="49" y="5"/>
                    <a:pt x="49" y="6"/>
                    <a:pt x="49" y="7"/>
                  </a:cubicBezTo>
                  <a:cubicBezTo>
                    <a:pt x="46" y="29"/>
                    <a:pt x="29" y="46"/>
                    <a:pt x="7" y="49"/>
                  </a:cubicBezTo>
                  <a:cubicBezTo>
                    <a:pt x="4" y="50"/>
                    <a:pt x="2" y="51"/>
                    <a:pt x="1" y="54"/>
                  </a:cubicBezTo>
                  <a:cubicBezTo>
                    <a:pt x="0" y="56"/>
                    <a:pt x="1" y="59"/>
                    <a:pt x="2" y="61"/>
                  </a:cubicBezTo>
                  <a:close/>
                  <a:moveTo>
                    <a:pt x="75" y="128"/>
                  </a:moveTo>
                  <a:cubicBezTo>
                    <a:pt x="101" y="123"/>
                    <a:pt x="126" y="123"/>
                    <a:pt x="152" y="128"/>
                  </a:cubicBezTo>
                  <a:cubicBezTo>
                    <a:pt x="113" y="175"/>
                    <a:pt x="113" y="175"/>
                    <a:pt x="113" y="175"/>
                  </a:cubicBezTo>
                  <a:lnTo>
                    <a:pt x="75" y="128"/>
                  </a:lnTo>
                  <a:close/>
                </a:path>
              </a:pathLst>
            </a:custGeom>
            <a:solidFill>
              <a:srgbClr val="1E4E79"/>
            </a:solidFill>
            <a:ln>
              <a:noFill/>
            </a:ln>
          </p:spPr>
          <p:txBody>
            <a:bodyPr spcFirstLastPara="1" wrap="square" lIns="38575" tIns="19275" rIns="38575" bIns="19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76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12"/>
            <p:cNvSpPr/>
            <p:nvPr/>
          </p:nvSpPr>
          <p:spPr>
            <a:xfrm>
              <a:off x="7494645" y="2888079"/>
              <a:ext cx="1542317" cy="1550426"/>
            </a:xfrm>
            <a:custGeom>
              <a:avLst/>
              <a:gdLst/>
              <a:ahLst/>
              <a:cxnLst/>
              <a:rect l="l" t="t" r="r" b="b"/>
              <a:pathLst>
                <a:path w="1952015" h="1952015" extrusionOk="0">
                  <a:moveTo>
                    <a:pt x="0" y="976008"/>
                  </a:moveTo>
                  <a:cubicBezTo>
                    <a:pt x="0" y="436974"/>
                    <a:pt x="436974" y="0"/>
                    <a:pt x="976008" y="0"/>
                  </a:cubicBezTo>
                  <a:cubicBezTo>
                    <a:pt x="1515042" y="0"/>
                    <a:pt x="1952016" y="436974"/>
                    <a:pt x="1952016" y="976008"/>
                  </a:cubicBezTo>
                  <a:cubicBezTo>
                    <a:pt x="1952016" y="1515042"/>
                    <a:pt x="1515042" y="1952016"/>
                    <a:pt x="976008" y="1952016"/>
                  </a:cubicBezTo>
                  <a:cubicBezTo>
                    <a:pt x="436974" y="1952016"/>
                    <a:pt x="0" y="1515042"/>
                    <a:pt x="0" y="976008"/>
                  </a:cubicBezTo>
                  <a:close/>
                </a:path>
              </a:pathLst>
            </a:custGeom>
            <a:solidFill>
              <a:srgbClr val="F2CAC7"/>
            </a:solidFill>
            <a:ln>
              <a:noFill/>
            </a:ln>
          </p:spPr>
          <p:txBody>
            <a:bodyPr spcFirstLastPara="1" wrap="square" lIns="192225" tIns="192225" rIns="192225" bIns="192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7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264" name="Google Shape;1264;p12"/>
            <p:cNvCxnSpPr/>
            <p:nvPr/>
          </p:nvCxnSpPr>
          <p:spPr>
            <a:xfrm flipH="1">
              <a:off x="6473214" y="3223058"/>
              <a:ext cx="449517" cy="775941"/>
            </a:xfrm>
            <a:prstGeom prst="straightConnector1">
              <a:avLst/>
            </a:prstGeom>
            <a:noFill/>
            <a:ln w="12700" cap="flat" cmpd="sng">
              <a:solidFill>
                <a:srgbClr val="FFAA19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65" name="Google Shape;1265;p12"/>
            <p:cNvCxnSpPr/>
            <p:nvPr/>
          </p:nvCxnSpPr>
          <p:spPr>
            <a:xfrm rot="10800000">
              <a:off x="5737304" y="3995720"/>
              <a:ext cx="742092" cy="0"/>
            </a:xfrm>
            <a:prstGeom prst="straightConnector1">
              <a:avLst/>
            </a:prstGeom>
            <a:noFill/>
            <a:ln w="12700" cap="flat" cmpd="sng">
              <a:solidFill>
                <a:srgbClr val="FFAA19"/>
              </a:solidFill>
              <a:prstDash val="solid"/>
              <a:miter lim="800000"/>
              <a:headEnd type="none" w="sm" len="sm"/>
              <a:tailEnd type="oval" w="lg" len="lg"/>
            </a:ln>
          </p:spPr>
        </p:cxnSp>
        <p:cxnSp>
          <p:nvCxnSpPr>
            <p:cNvPr id="1266" name="Google Shape;1266;p12"/>
            <p:cNvCxnSpPr/>
            <p:nvPr/>
          </p:nvCxnSpPr>
          <p:spPr>
            <a:xfrm flipH="1">
              <a:off x="6476305" y="4134075"/>
              <a:ext cx="518844" cy="895610"/>
            </a:xfrm>
            <a:prstGeom prst="straightConnector1">
              <a:avLst/>
            </a:prstGeom>
            <a:noFill/>
            <a:ln w="12700" cap="flat" cmpd="sng">
              <a:solidFill>
                <a:srgbClr val="013B6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67" name="Google Shape;1267;p12"/>
            <p:cNvCxnSpPr/>
            <p:nvPr/>
          </p:nvCxnSpPr>
          <p:spPr>
            <a:xfrm rot="10800000">
              <a:off x="5737304" y="5026906"/>
              <a:ext cx="742092" cy="0"/>
            </a:xfrm>
            <a:prstGeom prst="straightConnector1">
              <a:avLst/>
            </a:prstGeom>
            <a:noFill/>
            <a:ln w="12700" cap="flat" cmpd="sng">
              <a:solidFill>
                <a:srgbClr val="013B61"/>
              </a:solidFill>
              <a:prstDash val="solid"/>
              <a:miter lim="800000"/>
              <a:headEnd type="none" w="sm" len="sm"/>
              <a:tailEnd type="oval" w="lg" len="lg"/>
            </a:ln>
          </p:spPr>
        </p:cxnSp>
        <p:cxnSp>
          <p:nvCxnSpPr>
            <p:cNvPr id="1268" name="Google Shape;1268;p12"/>
            <p:cNvCxnSpPr/>
            <p:nvPr/>
          </p:nvCxnSpPr>
          <p:spPr>
            <a:xfrm>
              <a:off x="6987852" y="4135866"/>
              <a:ext cx="742090" cy="0"/>
            </a:xfrm>
            <a:prstGeom prst="straightConnector1">
              <a:avLst/>
            </a:prstGeom>
            <a:noFill/>
            <a:ln w="12700" cap="flat" cmpd="sng">
              <a:solidFill>
                <a:srgbClr val="013B6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269" name="Google Shape;1269;p12"/>
            <p:cNvSpPr/>
            <p:nvPr/>
          </p:nvSpPr>
          <p:spPr>
            <a:xfrm>
              <a:off x="7619251" y="3017967"/>
              <a:ext cx="1316430" cy="1316430"/>
            </a:xfrm>
            <a:prstGeom prst="arc">
              <a:avLst>
                <a:gd name="adj1" fmla="val 16200000"/>
                <a:gd name="adj2" fmla="val 6264000"/>
              </a:avLst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12"/>
            <p:cNvSpPr/>
            <p:nvPr/>
          </p:nvSpPr>
          <p:spPr>
            <a:xfrm>
              <a:off x="6907520" y="2354570"/>
              <a:ext cx="1121685" cy="1127582"/>
            </a:xfrm>
            <a:custGeom>
              <a:avLst/>
              <a:gdLst/>
              <a:ahLst/>
              <a:cxnLst/>
              <a:rect l="l" t="t" r="r" b="b"/>
              <a:pathLst>
                <a:path w="1419647" h="1419647" extrusionOk="0">
                  <a:moveTo>
                    <a:pt x="0" y="709824"/>
                  </a:moveTo>
                  <a:cubicBezTo>
                    <a:pt x="0" y="317799"/>
                    <a:pt x="317799" y="0"/>
                    <a:pt x="709824" y="0"/>
                  </a:cubicBezTo>
                  <a:cubicBezTo>
                    <a:pt x="1101849" y="0"/>
                    <a:pt x="1419648" y="317799"/>
                    <a:pt x="1419648" y="709824"/>
                  </a:cubicBezTo>
                  <a:cubicBezTo>
                    <a:pt x="1419648" y="1101849"/>
                    <a:pt x="1101849" y="1419648"/>
                    <a:pt x="709824" y="1419648"/>
                  </a:cubicBezTo>
                  <a:cubicBezTo>
                    <a:pt x="317799" y="1419648"/>
                    <a:pt x="0" y="1101849"/>
                    <a:pt x="0" y="709824"/>
                  </a:cubicBezTo>
                  <a:close/>
                </a:path>
              </a:pathLst>
            </a:custGeom>
            <a:solidFill>
              <a:srgbClr val="FFA100">
                <a:alpha val="89803"/>
              </a:srgbClr>
            </a:solidFill>
            <a:ln>
              <a:noFill/>
            </a:ln>
          </p:spPr>
          <p:txBody>
            <a:bodyPr spcFirstLastPara="1" wrap="square" lIns="139800" tIns="139800" rIns="139800" bIns="139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12"/>
            <p:cNvSpPr/>
            <p:nvPr/>
          </p:nvSpPr>
          <p:spPr>
            <a:xfrm>
              <a:off x="8426539" y="2261102"/>
              <a:ext cx="1346025" cy="1353101"/>
            </a:xfrm>
            <a:custGeom>
              <a:avLst/>
              <a:gdLst/>
              <a:ahLst/>
              <a:cxnLst/>
              <a:rect l="l" t="t" r="r" b="b"/>
              <a:pathLst>
                <a:path w="1390964" h="1390964" extrusionOk="0">
                  <a:moveTo>
                    <a:pt x="146973" y="842454"/>
                  </a:moveTo>
                  <a:cubicBezTo>
                    <a:pt x="65803" y="539522"/>
                    <a:pt x="245577" y="228144"/>
                    <a:pt x="548510" y="146973"/>
                  </a:cubicBezTo>
                  <a:cubicBezTo>
                    <a:pt x="851442" y="65803"/>
                    <a:pt x="1162820" y="245577"/>
                    <a:pt x="1243991" y="548510"/>
                  </a:cubicBezTo>
                  <a:cubicBezTo>
                    <a:pt x="1325161" y="851442"/>
                    <a:pt x="1145387" y="1162820"/>
                    <a:pt x="842454" y="1243991"/>
                  </a:cubicBezTo>
                  <a:cubicBezTo>
                    <a:pt x="539522" y="1325161"/>
                    <a:pt x="228144" y="1145387"/>
                    <a:pt x="146973" y="842454"/>
                  </a:cubicBezTo>
                  <a:close/>
                </a:path>
              </a:pathLst>
            </a:custGeom>
            <a:solidFill>
              <a:srgbClr val="FF7C61">
                <a:alpha val="89803"/>
              </a:srgbClr>
            </a:solidFill>
            <a:ln>
              <a:noFill/>
            </a:ln>
          </p:spPr>
          <p:txBody>
            <a:bodyPr spcFirstLastPara="1" wrap="square" lIns="276675" tIns="276675" rIns="276675" bIns="276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272" name="Google Shape;1272;p12"/>
            <p:cNvCxnSpPr/>
            <p:nvPr/>
          </p:nvCxnSpPr>
          <p:spPr>
            <a:xfrm>
              <a:off x="8595451" y="2085326"/>
              <a:ext cx="246627" cy="425718"/>
            </a:xfrm>
            <a:prstGeom prst="straightConnector1">
              <a:avLst/>
            </a:prstGeom>
            <a:noFill/>
            <a:ln w="12700" cap="flat" cmpd="sng">
              <a:solidFill>
                <a:srgbClr val="FF897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73" name="Google Shape;1273;p12"/>
            <p:cNvCxnSpPr/>
            <p:nvPr/>
          </p:nvCxnSpPr>
          <p:spPr>
            <a:xfrm flipH="1">
              <a:off x="6358177" y="2081350"/>
              <a:ext cx="518844" cy="895611"/>
            </a:xfrm>
            <a:prstGeom prst="straightConnector1">
              <a:avLst/>
            </a:prstGeom>
            <a:noFill/>
            <a:ln w="12700" cap="flat" cmpd="sng">
              <a:solidFill>
                <a:srgbClr val="FF897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74" name="Google Shape;1274;p12"/>
            <p:cNvCxnSpPr/>
            <p:nvPr/>
          </p:nvCxnSpPr>
          <p:spPr>
            <a:xfrm rot="10800000">
              <a:off x="5616085" y="2971092"/>
              <a:ext cx="742092" cy="0"/>
            </a:xfrm>
            <a:prstGeom prst="straightConnector1">
              <a:avLst/>
            </a:prstGeom>
            <a:noFill/>
            <a:ln w="12700" cap="flat" cmpd="sng">
              <a:solidFill>
                <a:srgbClr val="FF8970"/>
              </a:solidFill>
              <a:prstDash val="solid"/>
              <a:miter lim="800000"/>
              <a:headEnd type="none" w="sm" len="sm"/>
              <a:tailEnd type="oval" w="lg" len="lg"/>
            </a:ln>
          </p:spPr>
        </p:cxnSp>
        <p:cxnSp>
          <p:nvCxnSpPr>
            <p:cNvPr id="1275" name="Google Shape;1275;p12"/>
            <p:cNvCxnSpPr/>
            <p:nvPr/>
          </p:nvCxnSpPr>
          <p:spPr>
            <a:xfrm>
              <a:off x="6882086" y="2091511"/>
              <a:ext cx="1707037" cy="0"/>
            </a:xfrm>
            <a:prstGeom prst="straightConnector1">
              <a:avLst/>
            </a:prstGeom>
            <a:noFill/>
            <a:ln w="12700" cap="flat" cmpd="sng">
              <a:solidFill>
                <a:srgbClr val="FF897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276" name="Google Shape;1276;p12"/>
            <p:cNvSpPr/>
            <p:nvPr/>
          </p:nvSpPr>
          <p:spPr>
            <a:xfrm>
              <a:off x="7978340" y="3452121"/>
              <a:ext cx="575175" cy="575174"/>
            </a:xfrm>
            <a:custGeom>
              <a:avLst/>
              <a:gdLst/>
              <a:ahLst/>
              <a:cxnLst/>
              <a:rect l="l" t="t" r="r" b="b"/>
              <a:pathLst>
                <a:path w="403" h="404" extrusionOk="0">
                  <a:moveTo>
                    <a:pt x="390" y="150"/>
                  </a:moveTo>
                  <a:cubicBezTo>
                    <a:pt x="241" y="110"/>
                    <a:pt x="241" y="110"/>
                    <a:pt x="241" y="110"/>
                  </a:cubicBezTo>
                  <a:cubicBezTo>
                    <a:pt x="215" y="13"/>
                    <a:pt x="215" y="13"/>
                    <a:pt x="215" y="13"/>
                  </a:cubicBezTo>
                  <a:cubicBezTo>
                    <a:pt x="213" y="5"/>
                    <a:pt x="204" y="0"/>
                    <a:pt x="195" y="2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5" y="53"/>
                    <a:pt x="0" y="62"/>
                    <a:pt x="2" y="70"/>
                  </a:cubicBezTo>
                  <a:cubicBezTo>
                    <a:pt x="67" y="311"/>
                    <a:pt x="67" y="311"/>
                    <a:pt x="67" y="311"/>
                  </a:cubicBezTo>
                  <a:cubicBezTo>
                    <a:pt x="69" y="319"/>
                    <a:pt x="78" y="324"/>
                    <a:pt x="86" y="322"/>
                  </a:cubicBezTo>
                  <a:cubicBezTo>
                    <a:pt x="159" y="302"/>
                    <a:pt x="159" y="302"/>
                    <a:pt x="159" y="302"/>
                  </a:cubicBezTo>
                  <a:cubicBezTo>
                    <a:pt x="149" y="339"/>
                    <a:pt x="149" y="339"/>
                    <a:pt x="149" y="339"/>
                  </a:cubicBezTo>
                  <a:cubicBezTo>
                    <a:pt x="147" y="347"/>
                    <a:pt x="152" y="356"/>
                    <a:pt x="160" y="358"/>
                  </a:cubicBezTo>
                  <a:cubicBezTo>
                    <a:pt x="322" y="401"/>
                    <a:pt x="322" y="401"/>
                    <a:pt x="322" y="401"/>
                  </a:cubicBezTo>
                  <a:cubicBezTo>
                    <a:pt x="331" y="404"/>
                    <a:pt x="340" y="399"/>
                    <a:pt x="342" y="391"/>
                  </a:cubicBezTo>
                  <a:cubicBezTo>
                    <a:pt x="401" y="169"/>
                    <a:pt x="401" y="169"/>
                    <a:pt x="401" y="169"/>
                  </a:cubicBezTo>
                  <a:cubicBezTo>
                    <a:pt x="403" y="161"/>
                    <a:pt x="398" y="152"/>
                    <a:pt x="390" y="150"/>
                  </a:cubicBezTo>
                  <a:close/>
                  <a:moveTo>
                    <a:pt x="34" y="75"/>
                  </a:moveTo>
                  <a:cubicBezTo>
                    <a:pt x="191" y="33"/>
                    <a:pt x="191" y="33"/>
                    <a:pt x="191" y="33"/>
                  </a:cubicBezTo>
                  <a:cubicBezTo>
                    <a:pt x="249" y="249"/>
                    <a:pt x="249" y="249"/>
                    <a:pt x="249" y="249"/>
                  </a:cubicBezTo>
                  <a:cubicBezTo>
                    <a:pt x="92" y="291"/>
                    <a:pt x="92" y="291"/>
                    <a:pt x="92" y="291"/>
                  </a:cubicBezTo>
                  <a:lnTo>
                    <a:pt x="34" y="75"/>
                  </a:lnTo>
                  <a:close/>
                  <a:moveTo>
                    <a:pt x="315" y="371"/>
                  </a:moveTo>
                  <a:cubicBezTo>
                    <a:pt x="179" y="334"/>
                    <a:pt x="179" y="334"/>
                    <a:pt x="179" y="334"/>
                  </a:cubicBezTo>
                  <a:cubicBezTo>
                    <a:pt x="190" y="294"/>
                    <a:pt x="190" y="294"/>
                    <a:pt x="190" y="294"/>
                  </a:cubicBezTo>
                  <a:cubicBezTo>
                    <a:pt x="268" y="273"/>
                    <a:pt x="268" y="273"/>
                    <a:pt x="268" y="273"/>
                  </a:cubicBezTo>
                  <a:cubicBezTo>
                    <a:pt x="276" y="271"/>
                    <a:pt x="282" y="262"/>
                    <a:pt x="279" y="254"/>
                  </a:cubicBezTo>
                  <a:cubicBezTo>
                    <a:pt x="249" y="142"/>
                    <a:pt x="249" y="142"/>
                    <a:pt x="249" y="142"/>
                  </a:cubicBezTo>
                  <a:cubicBezTo>
                    <a:pt x="368" y="174"/>
                    <a:pt x="368" y="174"/>
                    <a:pt x="368" y="174"/>
                  </a:cubicBezTo>
                  <a:lnTo>
                    <a:pt x="315" y="37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51425" tIns="25700" rIns="51425" bIns="2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12"/>
            <p:cNvSpPr/>
            <p:nvPr/>
          </p:nvSpPr>
          <p:spPr>
            <a:xfrm>
              <a:off x="7248639" y="2675271"/>
              <a:ext cx="442444" cy="442442"/>
            </a:xfrm>
            <a:custGeom>
              <a:avLst/>
              <a:gdLst/>
              <a:ahLst/>
              <a:cxnLst/>
              <a:rect l="l" t="t" r="r" b="b"/>
              <a:pathLst>
                <a:path w="376" h="401" extrusionOk="0">
                  <a:moveTo>
                    <a:pt x="67" y="3"/>
                  </a:moveTo>
                  <a:cubicBezTo>
                    <a:pt x="67" y="0"/>
                    <a:pt x="62" y="0"/>
                    <a:pt x="62" y="3"/>
                  </a:cubicBezTo>
                  <a:cubicBezTo>
                    <a:pt x="52" y="85"/>
                    <a:pt x="0" y="102"/>
                    <a:pt x="0" y="159"/>
                  </a:cubicBezTo>
                  <a:cubicBezTo>
                    <a:pt x="0" y="195"/>
                    <a:pt x="29" y="223"/>
                    <a:pt x="65" y="223"/>
                  </a:cubicBezTo>
                  <a:cubicBezTo>
                    <a:pt x="100" y="223"/>
                    <a:pt x="129" y="195"/>
                    <a:pt x="129" y="159"/>
                  </a:cubicBezTo>
                  <a:cubicBezTo>
                    <a:pt x="129" y="102"/>
                    <a:pt x="77" y="85"/>
                    <a:pt x="67" y="3"/>
                  </a:cubicBezTo>
                  <a:close/>
                  <a:moveTo>
                    <a:pt x="313" y="3"/>
                  </a:moveTo>
                  <a:cubicBezTo>
                    <a:pt x="313" y="0"/>
                    <a:pt x="309" y="0"/>
                    <a:pt x="309" y="3"/>
                  </a:cubicBezTo>
                  <a:cubicBezTo>
                    <a:pt x="298" y="85"/>
                    <a:pt x="246" y="102"/>
                    <a:pt x="246" y="159"/>
                  </a:cubicBezTo>
                  <a:cubicBezTo>
                    <a:pt x="246" y="195"/>
                    <a:pt x="276" y="223"/>
                    <a:pt x="311" y="223"/>
                  </a:cubicBezTo>
                  <a:cubicBezTo>
                    <a:pt x="346" y="223"/>
                    <a:pt x="376" y="195"/>
                    <a:pt x="376" y="159"/>
                  </a:cubicBezTo>
                  <a:cubicBezTo>
                    <a:pt x="376" y="102"/>
                    <a:pt x="324" y="85"/>
                    <a:pt x="313" y="3"/>
                  </a:cubicBezTo>
                  <a:close/>
                  <a:moveTo>
                    <a:pt x="185" y="180"/>
                  </a:moveTo>
                  <a:cubicBezTo>
                    <a:pt x="175" y="263"/>
                    <a:pt x="123" y="280"/>
                    <a:pt x="123" y="337"/>
                  </a:cubicBezTo>
                  <a:cubicBezTo>
                    <a:pt x="123" y="372"/>
                    <a:pt x="153" y="401"/>
                    <a:pt x="188" y="401"/>
                  </a:cubicBezTo>
                  <a:cubicBezTo>
                    <a:pt x="223" y="401"/>
                    <a:pt x="253" y="372"/>
                    <a:pt x="253" y="337"/>
                  </a:cubicBezTo>
                  <a:cubicBezTo>
                    <a:pt x="253" y="280"/>
                    <a:pt x="200" y="263"/>
                    <a:pt x="190" y="180"/>
                  </a:cubicBezTo>
                  <a:cubicBezTo>
                    <a:pt x="190" y="178"/>
                    <a:pt x="186" y="178"/>
                    <a:pt x="185" y="1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51425" tIns="25700" rIns="51425" bIns="2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12"/>
            <p:cNvSpPr/>
            <p:nvPr/>
          </p:nvSpPr>
          <p:spPr>
            <a:xfrm>
              <a:off x="8847455" y="2675271"/>
              <a:ext cx="442444" cy="442442"/>
            </a:xfrm>
            <a:custGeom>
              <a:avLst/>
              <a:gdLst/>
              <a:ahLst/>
              <a:cxnLst/>
              <a:rect l="l" t="t" r="r" b="b"/>
              <a:pathLst>
                <a:path w="376" h="401" extrusionOk="0">
                  <a:moveTo>
                    <a:pt x="67" y="3"/>
                  </a:moveTo>
                  <a:cubicBezTo>
                    <a:pt x="67" y="0"/>
                    <a:pt x="62" y="0"/>
                    <a:pt x="62" y="3"/>
                  </a:cubicBezTo>
                  <a:cubicBezTo>
                    <a:pt x="52" y="85"/>
                    <a:pt x="0" y="102"/>
                    <a:pt x="0" y="159"/>
                  </a:cubicBezTo>
                  <a:cubicBezTo>
                    <a:pt x="0" y="195"/>
                    <a:pt x="29" y="223"/>
                    <a:pt x="65" y="223"/>
                  </a:cubicBezTo>
                  <a:cubicBezTo>
                    <a:pt x="100" y="223"/>
                    <a:pt x="129" y="195"/>
                    <a:pt x="129" y="159"/>
                  </a:cubicBezTo>
                  <a:cubicBezTo>
                    <a:pt x="129" y="102"/>
                    <a:pt x="77" y="85"/>
                    <a:pt x="67" y="3"/>
                  </a:cubicBezTo>
                  <a:close/>
                  <a:moveTo>
                    <a:pt x="313" y="3"/>
                  </a:moveTo>
                  <a:cubicBezTo>
                    <a:pt x="313" y="0"/>
                    <a:pt x="309" y="0"/>
                    <a:pt x="309" y="3"/>
                  </a:cubicBezTo>
                  <a:cubicBezTo>
                    <a:pt x="298" y="85"/>
                    <a:pt x="246" y="102"/>
                    <a:pt x="246" y="159"/>
                  </a:cubicBezTo>
                  <a:cubicBezTo>
                    <a:pt x="246" y="195"/>
                    <a:pt x="276" y="223"/>
                    <a:pt x="311" y="223"/>
                  </a:cubicBezTo>
                  <a:cubicBezTo>
                    <a:pt x="346" y="223"/>
                    <a:pt x="376" y="195"/>
                    <a:pt x="376" y="159"/>
                  </a:cubicBezTo>
                  <a:cubicBezTo>
                    <a:pt x="376" y="102"/>
                    <a:pt x="324" y="85"/>
                    <a:pt x="313" y="3"/>
                  </a:cubicBezTo>
                  <a:close/>
                  <a:moveTo>
                    <a:pt x="185" y="180"/>
                  </a:moveTo>
                  <a:cubicBezTo>
                    <a:pt x="175" y="263"/>
                    <a:pt x="123" y="280"/>
                    <a:pt x="123" y="337"/>
                  </a:cubicBezTo>
                  <a:cubicBezTo>
                    <a:pt x="123" y="372"/>
                    <a:pt x="153" y="401"/>
                    <a:pt x="188" y="401"/>
                  </a:cubicBezTo>
                  <a:cubicBezTo>
                    <a:pt x="223" y="401"/>
                    <a:pt x="253" y="372"/>
                    <a:pt x="253" y="337"/>
                  </a:cubicBezTo>
                  <a:cubicBezTo>
                    <a:pt x="253" y="280"/>
                    <a:pt x="200" y="263"/>
                    <a:pt x="190" y="180"/>
                  </a:cubicBezTo>
                  <a:cubicBezTo>
                    <a:pt x="190" y="178"/>
                    <a:pt x="186" y="178"/>
                    <a:pt x="185" y="1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51425" tIns="25700" rIns="51425" bIns="2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12"/>
            <p:cNvSpPr/>
            <p:nvPr/>
          </p:nvSpPr>
          <p:spPr>
            <a:xfrm>
              <a:off x="8631221" y="2478455"/>
              <a:ext cx="936659" cy="936658"/>
            </a:xfrm>
            <a:prstGeom prst="arc">
              <a:avLst>
                <a:gd name="adj1" fmla="val 16200000"/>
                <a:gd name="adj2" fmla="val 7344000"/>
              </a:avLst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12"/>
            <p:cNvSpPr/>
            <p:nvPr/>
          </p:nvSpPr>
          <p:spPr>
            <a:xfrm>
              <a:off x="7000034" y="2445529"/>
              <a:ext cx="936659" cy="936658"/>
            </a:xfrm>
            <a:prstGeom prst="arc">
              <a:avLst>
                <a:gd name="adj1" fmla="val 16200000"/>
                <a:gd name="adj2" fmla="val 7344000"/>
              </a:avLst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p13"/>
          <p:cNvSpPr/>
          <p:nvPr/>
        </p:nvSpPr>
        <p:spPr>
          <a:xfrm>
            <a:off x="5030356" y="259087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sp>
        <p:nvSpPr>
          <p:cNvPr id="1287" name="Google Shape;1287;p13"/>
          <p:cNvSpPr/>
          <p:nvPr/>
        </p:nvSpPr>
        <p:spPr>
          <a:xfrm>
            <a:off x="5026958" y="2270312"/>
            <a:ext cx="2209800" cy="2209800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l="-25172" r="-24885"/>
            </a:stretch>
          </a:blipFill>
          <a:ln w="101600" cap="flat" cmpd="sng">
            <a:solidFill>
              <a:srgbClr val="FFC0A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8" name="Google Shape;1288;p13"/>
          <p:cNvSpPr/>
          <p:nvPr/>
        </p:nvSpPr>
        <p:spPr>
          <a:xfrm>
            <a:off x="705783" y="1980212"/>
            <a:ext cx="4436075" cy="1215000"/>
          </a:xfrm>
          <a:prstGeom prst="homePlate">
            <a:avLst>
              <a:gd name="adj" fmla="val 50000"/>
            </a:avLst>
          </a:prstGeom>
          <a:solidFill>
            <a:srgbClr val="FF7C61">
              <a:alpha val="2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9" name="Google Shape;1289;p13"/>
          <p:cNvSpPr/>
          <p:nvPr/>
        </p:nvSpPr>
        <p:spPr>
          <a:xfrm>
            <a:off x="705783" y="3555213"/>
            <a:ext cx="4436075" cy="1215000"/>
          </a:xfrm>
          <a:prstGeom prst="homePlate">
            <a:avLst>
              <a:gd name="adj" fmla="val 50000"/>
            </a:avLst>
          </a:prstGeom>
          <a:solidFill>
            <a:srgbClr val="FF7C61">
              <a:alpha val="2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0" name="Google Shape;1290;p13"/>
          <p:cNvSpPr/>
          <p:nvPr/>
        </p:nvSpPr>
        <p:spPr>
          <a:xfrm flipH="1">
            <a:off x="7121858" y="1980212"/>
            <a:ext cx="4436075" cy="1215000"/>
          </a:xfrm>
          <a:prstGeom prst="homePlate">
            <a:avLst>
              <a:gd name="adj" fmla="val 50000"/>
            </a:avLst>
          </a:prstGeom>
          <a:solidFill>
            <a:srgbClr val="FF7C61">
              <a:alpha val="2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1" name="Google Shape;1291;p13"/>
          <p:cNvSpPr/>
          <p:nvPr/>
        </p:nvSpPr>
        <p:spPr>
          <a:xfrm flipH="1">
            <a:off x="7121858" y="3555213"/>
            <a:ext cx="4436075" cy="1215000"/>
          </a:xfrm>
          <a:prstGeom prst="homePlate">
            <a:avLst>
              <a:gd name="adj" fmla="val 50000"/>
            </a:avLst>
          </a:prstGeom>
          <a:solidFill>
            <a:srgbClr val="FF7C61">
              <a:alpha val="2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2" name="Google Shape;1292;p13"/>
          <p:cNvSpPr txBox="1"/>
          <p:nvPr/>
        </p:nvSpPr>
        <p:spPr>
          <a:xfrm>
            <a:off x="3425291" y="2356223"/>
            <a:ext cx="1086568" cy="462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/>
          </a:p>
        </p:txBody>
      </p:sp>
      <p:sp>
        <p:nvSpPr>
          <p:cNvPr id="1293" name="Google Shape;1293;p13"/>
          <p:cNvSpPr txBox="1"/>
          <p:nvPr/>
        </p:nvSpPr>
        <p:spPr>
          <a:xfrm>
            <a:off x="705783" y="1980212"/>
            <a:ext cx="2719508" cy="12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rmAutofit/>
          </a:bodyPr>
          <a:lstStyle/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Supporting text here.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you copy &amp; paste, choose "keep text only" option.</a:t>
            </a:r>
            <a:endParaRPr/>
          </a:p>
        </p:txBody>
      </p:sp>
      <p:sp>
        <p:nvSpPr>
          <p:cNvPr id="1294" name="Google Shape;1294;p13"/>
          <p:cNvSpPr txBox="1"/>
          <p:nvPr/>
        </p:nvSpPr>
        <p:spPr>
          <a:xfrm>
            <a:off x="3425291" y="3918323"/>
            <a:ext cx="1086568" cy="462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/>
          </a:p>
        </p:txBody>
      </p:sp>
      <p:sp>
        <p:nvSpPr>
          <p:cNvPr id="1295" name="Google Shape;1295;p13"/>
          <p:cNvSpPr txBox="1"/>
          <p:nvPr/>
        </p:nvSpPr>
        <p:spPr>
          <a:xfrm>
            <a:off x="705783" y="3542312"/>
            <a:ext cx="2719508" cy="12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rmAutofit/>
          </a:bodyPr>
          <a:lstStyle/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Supporting text here.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you copy &amp; paste, choose "keep text only" option.</a:t>
            </a:r>
            <a:endParaRPr/>
          </a:p>
        </p:txBody>
      </p:sp>
      <p:sp>
        <p:nvSpPr>
          <p:cNvPr id="1296" name="Google Shape;1296;p13"/>
          <p:cNvSpPr txBox="1"/>
          <p:nvPr/>
        </p:nvSpPr>
        <p:spPr>
          <a:xfrm>
            <a:off x="7682966" y="2356223"/>
            <a:ext cx="1086568" cy="462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/>
          </a:p>
        </p:txBody>
      </p:sp>
      <p:sp>
        <p:nvSpPr>
          <p:cNvPr id="1297" name="Google Shape;1297;p13"/>
          <p:cNvSpPr txBox="1"/>
          <p:nvPr/>
        </p:nvSpPr>
        <p:spPr>
          <a:xfrm>
            <a:off x="7682966" y="3918323"/>
            <a:ext cx="1086568" cy="462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/>
          </a:p>
        </p:txBody>
      </p:sp>
      <p:sp>
        <p:nvSpPr>
          <p:cNvPr id="1298" name="Google Shape;1298;p13"/>
          <p:cNvSpPr txBox="1"/>
          <p:nvPr/>
        </p:nvSpPr>
        <p:spPr>
          <a:xfrm>
            <a:off x="8833034" y="1980212"/>
            <a:ext cx="2719508" cy="12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rmAutofit/>
          </a:bodyPr>
          <a:lstStyle/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Supporting text here.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you copy &amp; paste, choose "keep text only" option.</a:t>
            </a:r>
            <a:endParaRPr/>
          </a:p>
        </p:txBody>
      </p:sp>
      <p:sp>
        <p:nvSpPr>
          <p:cNvPr id="1299" name="Google Shape;1299;p13"/>
          <p:cNvSpPr txBox="1"/>
          <p:nvPr/>
        </p:nvSpPr>
        <p:spPr>
          <a:xfrm>
            <a:off x="8833034" y="3542312"/>
            <a:ext cx="2719508" cy="12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rmAutofit/>
          </a:bodyPr>
          <a:lstStyle/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Supporting text here.</a:t>
            </a:r>
            <a:endParaRPr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you copy &amp; paste, choose "keep text only" option.</a:t>
            </a:r>
            <a:endParaRPr/>
          </a:p>
        </p:txBody>
      </p:sp>
      <p:pic>
        <p:nvPicPr>
          <p:cNvPr id="1300" name="Google Shape;1300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 flipH="1">
            <a:off x="-254001" y="6577989"/>
            <a:ext cx="12714941" cy="560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1" name="Google Shape;1301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967" y="5259904"/>
            <a:ext cx="2489894" cy="1379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2" name="Google Shape;1302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1718" y="5038164"/>
            <a:ext cx="1452102" cy="16855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03" name="Google Shape;1303;p13"/>
          <p:cNvGrpSpPr/>
          <p:nvPr/>
        </p:nvGrpSpPr>
        <p:grpSpPr>
          <a:xfrm>
            <a:off x="8351055" y="4129704"/>
            <a:ext cx="3840946" cy="2488795"/>
            <a:chOff x="8351055" y="4129704"/>
            <a:chExt cx="3840946" cy="2488795"/>
          </a:xfrm>
        </p:grpSpPr>
        <p:pic>
          <p:nvPicPr>
            <p:cNvPr id="1304" name="Google Shape;1304;p1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203909" y="4129704"/>
              <a:ext cx="2988091" cy="24887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5" name="Google Shape;1305;p13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8351055" y="4465540"/>
              <a:ext cx="2585887" cy="215247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06" name="Google Shape;1306;p13"/>
          <p:cNvGrpSpPr/>
          <p:nvPr/>
        </p:nvGrpSpPr>
        <p:grpSpPr>
          <a:xfrm>
            <a:off x="-9083531" y="-803358"/>
            <a:ext cx="33545767" cy="6966877"/>
            <a:chOff x="-9083531" y="-803358"/>
            <a:chExt cx="33545767" cy="6966877"/>
          </a:xfrm>
        </p:grpSpPr>
        <p:pic>
          <p:nvPicPr>
            <p:cNvPr id="1307" name="Google Shape;1307;p13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-944805" y="-566204"/>
              <a:ext cx="13701582" cy="67297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8" name="Google Shape;1308;p13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855102" y="909472"/>
              <a:ext cx="1054380" cy="4438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9" name="Google Shape;1309;p13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8448206" y="192498"/>
              <a:ext cx="819619" cy="3449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10" name="Google Shape;1310;p13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-9083531" y="-803358"/>
              <a:ext cx="12914616" cy="1266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11" name="Google Shape;1311;p13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10906125" y="-324714"/>
              <a:ext cx="13556111" cy="122624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250"/>
                                        <p:tgtEl>
                                          <p:spTgt spid="1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75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751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251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751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7" name="Google Shape;1317;p14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/>
          <p:nvPr/>
        </p:nvGrpSpPr>
        <p:grpSpPr>
          <a:xfrm>
            <a:off x="1371600" y="1354683"/>
            <a:ext cx="10174941" cy="4992328"/>
            <a:chOff x="1541903" y="1028700"/>
            <a:chExt cx="9108194" cy="5145377"/>
          </a:xfrm>
        </p:grpSpPr>
        <p:sp>
          <p:nvSpPr>
            <p:cNvPr id="1318" name="Google Shape;1318;p14"/>
            <p:cNvSpPr/>
            <p:nvPr/>
          </p:nvSpPr>
          <p:spPr>
            <a:xfrm>
              <a:off x="5111750" y="4802188"/>
              <a:ext cx="447675" cy="315913"/>
            </a:xfrm>
            <a:custGeom>
              <a:avLst/>
              <a:gdLst/>
              <a:ahLst/>
              <a:cxnLst/>
              <a:rect l="l" t="t" r="r" b="b"/>
              <a:pathLst>
                <a:path w="136" h="96" extrusionOk="0">
                  <a:moveTo>
                    <a:pt x="135" y="35"/>
                  </a:moveTo>
                  <a:cubicBezTo>
                    <a:pt x="123" y="88"/>
                    <a:pt x="123" y="88"/>
                    <a:pt x="123" y="88"/>
                  </a:cubicBezTo>
                  <a:cubicBezTo>
                    <a:pt x="122" y="93"/>
                    <a:pt x="117" y="96"/>
                    <a:pt x="112" y="94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3" y="70"/>
                    <a:pt x="0" y="66"/>
                    <a:pt x="2" y="61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3"/>
                    <a:pt x="19" y="0"/>
                    <a:pt x="24" y="1"/>
                  </a:cubicBezTo>
                  <a:cubicBezTo>
                    <a:pt x="128" y="24"/>
                    <a:pt x="128" y="24"/>
                    <a:pt x="128" y="24"/>
                  </a:cubicBezTo>
                  <a:cubicBezTo>
                    <a:pt x="133" y="25"/>
                    <a:pt x="136" y="30"/>
                    <a:pt x="135" y="35"/>
                  </a:cubicBezTo>
                  <a:close/>
                </a:path>
              </a:pathLst>
            </a:custGeom>
            <a:solidFill>
              <a:srgbClr val="E161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19" name="Google Shape;1319;p14"/>
            <p:cNvGrpSpPr/>
            <p:nvPr/>
          </p:nvGrpSpPr>
          <p:grpSpPr>
            <a:xfrm>
              <a:off x="1541903" y="1028700"/>
              <a:ext cx="9108194" cy="5145377"/>
              <a:chOff x="3187700" y="1743075"/>
              <a:chExt cx="5746750" cy="3246438"/>
            </a:xfrm>
          </p:grpSpPr>
          <p:sp>
            <p:nvSpPr>
              <p:cNvPr id="1320" name="Google Shape;1320;p14"/>
              <p:cNvSpPr/>
              <p:nvPr/>
            </p:nvSpPr>
            <p:spPr>
              <a:xfrm>
                <a:off x="7186613" y="3551238"/>
                <a:ext cx="174625" cy="174625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1" name="Google Shape;1321;p14"/>
              <p:cNvSpPr/>
              <p:nvPr/>
            </p:nvSpPr>
            <p:spPr>
              <a:xfrm>
                <a:off x="7061200" y="3370263"/>
                <a:ext cx="214313" cy="214313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2" name="Google Shape;1322;p14"/>
              <p:cNvSpPr/>
              <p:nvPr/>
            </p:nvSpPr>
            <p:spPr>
              <a:xfrm>
                <a:off x="7077075" y="3055938"/>
                <a:ext cx="254000" cy="254000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3" name="Google Shape;1323;p14"/>
              <p:cNvSpPr/>
              <p:nvPr/>
            </p:nvSpPr>
            <p:spPr>
              <a:xfrm>
                <a:off x="6872288" y="2936875"/>
                <a:ext cx="254000" cy="254000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4" name="Google Shape;1324;p14"/>
              <p:cNvSpPr/>
              <p:nvPr/>
            </p:nvSpPr>
            <p:spPr>
              <a:xfrm>
                <a:off x="6843713" y="3521075"/>
                <a:ext cx="358775" cy="360363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5" name="Google Shape;1325;p14"/>
              <p:cNvSpPr/>
              <p:nvPr/>
            </p:nvSpPr>
            <p:spPr>
              <a:xfrm>
                <a:off x="7107238" y="3667125"/>
                <a:ext cx="69850" cy="68263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6" name="Google Shape;1326;p14"/>
              <p:cNvSpPr/>
              <p:nvPr/>
            </p:nvSpPr>
            <p:spPr>
              <a:xfrm>
                <a:off x="7086600" y="2746375"/>
                <a:ext cx="87313" cy="88900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7" name="Google Shape;1327;p14"/>
              <p:cNvSpPr/>
              <p:nvPr/>
            </p:nvSpPr>
            <p:spPr>
              <a:xfrm>
                <a:off x="6615113" y="3587750"/>
                <a:ext cx="106363" cy="104775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8" name="Google Shape;1328;p14"/>
              <p:cNvSpPr/>
              <p:nvPr/>
            </p:nvSpPr>
            <p:spPr>
              <a:xfrm>
                <a:off x="7318375" y="2808288"/>
                <a:ext cx="52388" cy="49213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9" name="Google Shape;1329;p14"/>
              <p:cNvSpPr/>
              <p:nvPr/>
            </p:nvSpPr>
            <p:spPr>
              <a:xfrm>
                <a:off x="6746875" y="4356100"/>
                <a:ext cx="23813" cy="23813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0" name="Google Shape;1330;p14"/>
              <p:cNvSpPr/>
              <p:nvPr/>
            </p:nvSpPr>
            <p:spPr>
              <a:xfrm>
                <a:off x="6743700" y="2603500"/>
                <a:ext cx="39688" cy="42863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1" name="Google Shape;1331;p14"/>
              <p:cNvSpPr/>
              <p:nvPr/>
            </p:nvSpPr>
            <p:spPr>
              <a:xfrm>
                <a:off x="8515350" y="3184525"/>
                <a:ext cx="250825" cy="412750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60" extrusionOk="0">
                    <a:moveTo>
                      <a:pt x="11" y="0"/>
                    </a:moveTo>
                    <a:lnTo>
                      <a:pt x="0" y="0"/>
                    </a:lnTo>
                    <a:lnTo>
                      <a:pt x="0" y="260"/>
                    </a:lnTo>
                    <a:lnTo>
                      <a:pt x="13" y="260"/>
                    </a:lnTo>
                    <a:lnTo>
                      <a:pt x="158" y="187"/>
                    </a:lnTo>
                    <a:lnTo>
                      <a:pt x="158" y="71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F5F8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2" name="Google Shape;1332;p14"/>
              <p:cNvSpPr/>
              <p:nvPr/>
            </p:nvSpPr>
            <p:spPr>
              <a:xfrm>
                <a:off x="8766175" y="3297238"/>
                <a:ext cx="168275" cy="184150"/>
              </a:xfrm>
              <a:custGeom>
                <a:avLst/>
                <a:gdLst/>
                <a:ahLst/>
                <a:cxnLst/>
                <a:rect l="l" t="t" r="r" b="b"/>
                <a:pathLst>
                  <a:path w="51" h="56" extrusionOk="0">
                    <a:moveTo>
                      <a:pt x="46" y="2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46" y="34"/>
                      <a:pt x="46" y="34"/>
                      <a:pt x="46" y="34"/>
                    </a:cubicBezTo>
                    <a:cubicBezTo>
                      <a:pt x="51" y="32"/>
                      <a:pt x="51" y="25"/>
                      <a:pt x="46" y="22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3" name="Google Shape;1333;p14"/>
              <p:cNvSpPr/>
              <p:nvPr/>
            </p:nvSpPr>
            <p:spPr>
              <a:xfrm>
                <a:off x="8518525" y="3406775"/>
                <a:ext cx="254000" cy="187325"/>
              </a:xfrm>
              <a:custGeom>
                <a:avLst/>
                <a:gdLst/>
                <a:ahLst/>
                <a:cxnLst/>
                <a:rect l="l" t="t" r="r" b="b"/>
                <a:pathLst>
                  <a:path w="160" h="118" extrusionOk="0">
                    <a:moveTo>
                      <a:pt x="0" y="91"/>
                    </a:moveTo>
                    <a:lnTo>
                      <a:pt x="0" y="118"/>
                    </a:lnTo>
                    <a:lnTo>
                      <a:pt x="13" y="118"/>
                    </a:lnTo>
                    <a:lnTo>
                      <a:pt x="160" y="47"/>
                    </a:lnTo>
                    <a:lnTo>
                      <a:pt x="160" y="0"/>
                    </a:lnTo>
                    <a:lnTo>
                      <a:pt x="7" y="41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DBCC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4" name="Google Shape;1334;p14"/>
              <p:cNvSpPr/>
              <p:nvPr/>
            </p:nvSpPr>
            <p:spPr>
              <a:xfrm>
                <a:off x="8061325" y="3251200"/>
                <a:ext cx="463550" cy="349250"/>
              </a:xfrm>
              <a:custGeom>
                <a:avLst/>
                <a:gdLst/>
                <a:ahLst/>
                <a:cxnLst/>
                <a:rect l="l" t="t" r="r" b="b"/>
                <a:pathLst>
                  <a:path w="292" h="220" extrusionOk="0">
                    <a:moveTo>
                      <a:pt x="0" y="220"/>
                    </a:moveTo>
                    <a:lnTo>
                      <a:pt x="292" y="218"/>
                    </a:lnTo>
                    <a:lnTo>
                      <a:pt x="292" y="0"/>
                    </a:lnTo>
                    <a:lnTo>
                      <a:pt x="0" y="2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5" name="Google Shape;1335;p14"/>
              <p:cNvSpPr/>
              <p:nvPr/>
            </p:nvSpPr>
            <p:spPr>
              <a:xfrm>
                <a:off x="8064500" y="3184525"/>
                <a:ext cx="465138" cy="92075"/>
              </a:xfrm>
              <a:custGeom>
                <a:avLst/>
                <a:gdLst/>
                <a:ahLst/>
                <a:cxnLst/>
                <a:rect l="l" t="t" r="r" b="b"/>
                <a:pathLst>
                  <a:path w="293" h="58" extrusionOk="0">
                    <a:moveTo>
                      <a:pt x="0" y="58"/>
                    </a:moveTo>
                    <a:lnTo>
                      <a:pt x="293" y="56"/>
                    </a:lnTo>
                    <a:lnTo>
                      <a:pt x="293" y="0"/>
                    </a:lnTo>
                    <a:lnTo>
                      <a:pt x="0" y="2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6" name="Google Shape;1336;p14"/>
              <p:cNvSpPr/>
              <p:nvPr/>
            </p:nvSpPr>
            <p:spPr>
              <a:xfrm>
                <a:off x="8064500" y="3471863"/>
                <a:ext cx="465138" cy="125413"/>
              </a:xfrm>
              <a:custGeom>
                <a:avLst/>
                <a:gdLst/>
                <a:ahLst/>
                <a:cxnLst/>
                <a:rect l="l" t="t" r="r" b="b"/>
                <a:pathLst>
                  <a:path w="293" h="79" extrusionOk="0">
                    <a:moveTo>
                      <a:pt x="0" y="79"/>
                    </a:moveTo>
                    <a:lnTo>
                      <a:pt x="293" y="77"/>
                    </a:lnTo>
                    <a:lnTo>
                      <a:pt x="293" y="0"/>
                    </a:lnTo>
                    <a:lnTo>
                      <a:pt x="0" y="2"/>
                    </a:lnTo>
                    <a:lnTo>
                      <a:pt x="0" y="79"/>
                    </a:ln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7" name="Google Shape;1337;p14"/>
              <p:cNvSpPr/>
              <p:nvPr/>
            </p:nvSpPr>
            <p:spPr>
              <a:xfrm>
                <a:off x="7664450" y="3187700"/>
                <a:ext cx="238125" cy="412750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" extrusionOk="0">
                    <a:moveTo>
                      <a:pt x="63" y="125"/>
                    </a:moveTo>
                    <a:cubicBezTo>
                      <a:pt x="9" y="125"/>
                      <a:pt x="9" y="125"/>
                      <a:pt x="9" y="125"/>
                    </a:cubicBezTo>
                    <a:cubicBezTo>
                      <a:pt x="4" y="125"/>
                      <a:pt x="0" y="121"/>
                      <a:pt x="0" y="116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5"/>
                      <a:pt x="4" y="0"/>
                      <a:pt x="9" y="1"/>
                    </a:cubicBezTo>
                    <a:cubicBezTo>
                      <a:pt x="63" y="1"/>
                      <a:pt x="63" y="1"/>
                      <a:pt x="63" y="1"/>
                    </a:cubicBezTo>
                    <a:cubicBezTo>
                      <a:pt x="68" y="1"/>
                      <a:pt x="72" y="5"/>
                      <a:pt x="72" y="10"/>
                    </a:cubicBezTo>
                    <a:cubicBezTo>
                      <a:pt x="72" y="116"/>
                      <a:pt x="72" y="116"/>
                      <a:pt x="72" y="116"/>
                    </a:cubicBezTo>
                    <a:cubicBezTo>
                      <a:pt x="72" y="121"/>
                      <a:pt x="68" y="125"/>
                      <a:pt x="63" y="125"/>
                    </a:cubicBez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8" name="Google Shape;1338;p14"/>
              <p:cNvSpPr/>
              <p:nvPr/>
            </p:nvSpPr>
            <p:spPr>
              <a:xfrm>
                <a:off x="7845425" y="3187700"/>
                <a:ext cx="228600" cy="412750"/>
              </a:xfrm>
              <a:custGeom>
                <a:avLst/>
                <a:gdLst/>
                <a:ahLst/>
                <a:cxnLst/>
                <a:rect l="l" t="t" r="r" b="b"/>
                <a:pathLst>
                  <a:path w="144" h="260" extrusionOk="0">
                    <a:moveTo>
                      <a:pt x="0" y="260"/>
                    </a:moveTo>
                    <a:lnTo>
                      <a:pt x="144" y="260"/>
                    </a:lnTo>
                    <a:lnTo>
                      <a:pt x="144" y="0"/>
                    </a:lnTo>
                    <a:lnTo>
                      <a:pt x="0" y="2"/>
                    </a:lnTo>
                    <a:lnTo>
                      <a:pt x="0" y="260"/>
                    </a:lnTo>
                    <a:close/>
                  </a:path>
                </a:pathLst>
              </a:custGeom>
              <a:solidFill>
                <a:srgbClr val="F5F8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9" name="Google Shape;1339;p14"/>
              <p:cNvSpPr/>
              <p:nvPr/>
            </p:nvSpPr>
            <p:spPr>
              <a:xfrm>
                <a:off x="7853363" y="3468688"/>
                <a:ext cx="227013" cy="128588"/>
              </a:xfrm>
              <a:prstGeom prst="rect">
                <a:avLst/>
              </a:prstGeom>
              <a:solidFill>
                <a:srgbClr val="DBCC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0" name="Google Shape;1340;p14"/>
              <p:cNvSpPr/>
              <p:nvPr/>
            </p:nvSpPr>
            <p:spPr>
              <a:xfrm>
                <a:off x="7459663" y="2828925"/>
                <a:ext cx="103188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31" h="31" extrusionOk="0">
                    <a:moveTo>
                      <a:pt x="11" y="10"/>
                    </a:moveTo>
                    <a:cubicBezTo>
                      <a:pt x="13" y="2"/>
                      <a:pt x="13" y="2"/>
                      <a:pt x="13" y="2"/>
                    </a:cubicBezTo>
                    <a:cubicBezTo>
                      <a:pt x="14" y="0"/>
                      <a:pt x="17" y="0"/>
                      <a:pt x="17" y="2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20" y="10"/>
                      <a:pt x="20" y="11"/>
                      <a:pt x="21" y="11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31" y="14"/>
                      <a:pt x="31" y="17"/>
                      <a:pt x="29" y="17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20" y="20"/>
                      <a:pt x="20" y="20"/>
                      <a:pt x="19" y="21"/>
                    </a:cubicBezTo>
                    <a:cubicBezTo>
                      <a:pt x="17" y="29"/>
                      <a:pt x="17" y="29"/>
                      <a:pt x="17" y="29"/>
                    </a:cubicBezTo>
                    <a:cubicBezTo>
                      <a:pt x="17" y="31"/>
                      <a:pt x="14" y="31"/>
                      <a:pt x="13" y="29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1" y="20"/>
                      <a:pt x="10" y="20"/>
                      <a:pt x="9" y="20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0" y="17"/>
                      <a:pt x="0" y="14"/>
                      <a:pt x="2" y="13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0" y="11"/>
                      <a:pt x="11" y="10"/>
                      <a:pt x="11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1" name="Google Shape;1341;p14"/>
              <p:cNvSpPr/>
              <p:nvPr/>
            </p:nvSpPr>
            <p:spPr>
              <a:xfrm>
                <a:off x="6691313" y="4083050"/>
                <a:ext cx="103188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31" h="31" extrusionOk="0">
                    <a:moveTo>
                      <a:pt x="11" y="10"/>
                    </a:moveTo>
                    <a:cubicBezTo>
                      <a:pt x="13" y="2"/>
                      <a:pt x="13" y="2"/>
                      <a:pt x="13" y="2"/>
                    </a:cubicBezTo>
                    <a:cubicBezTo>
                      <a:pt x="14" y="0"/>
                      <a:pt x="17" y="0"/>
                      <a:pt x="18" y="2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20" y="11"/>
                      <a:pt x="21" y="11"/>
                      <a:pt x="21" y="12"/>
                    </a:cubicBezTo>
                    <a:cubicBezTo>
                      <a:pt x="29" y="14"/>
                      <a:pt x="29" y="14"/>
                      <a:pt x="29" y="14"/>
                    </a:cubicBezTo>
                    <a:cubicBezTo>
                      <a:pt x="31" y="14"/>
                      <a:pt x="31" y="17"/>
                      <a:pt x="29" y="18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21" y="20"/>
                      <a:pt x="20" y="21"/>
                      <a:pt x="20" y="22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7" y="31"/>
                      <a:pt x="14" y="31"/>
                      <a:pt x="13" y="29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21"/>
                      <a:pt x="11" y="20"/>
                      <a:pt x="10" y="20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0" y="17"/>
                      <a:pt x="0" y="14"/>
                      <a:pt x="2" y="14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1" y="11"/>
                      <a:pt x="11" y="11"/>
                      <a:pt x="11" y="10"/>
                    </a:cubicBezTo>
                    <a:close/>
                  </a:path>
                </a:pathLst>
              </a:custGeom>
              <a:solidFill>
                <a:srgbClr val="F488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2" name="Google Shape;1342;p14"/>
              <p:cNvSpPr/>
              <p:nvPr/>
            </p:nvSpPr>
            <p:spPr>
              <a:xfrm>
                <a:off x="7054850" y="3997325"/>
                <a:ext cx="49213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15" h="16" extrusionOk="0">
                    <a:moveTo>
                      <a:pt x="6" y="5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7" y="0"/>
                      <a:pt x="8" y="0"/>
                      <a:pt x="9" y="1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6"/>
                      <a:pt x="10" y="6"/>
                      <a:pt x="11" y="6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5" y="7"/>
                      <a:pt x="15" y="9"/>
                      <a:pt x="14" y="9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0" y="10"/>
                      <a:pt x="10" y="11"/>
                      <a:pt x="10" y="11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8" y="16"/>
                      <a:pt x="7" y="16"/>
                      <a:pt x="7" y="15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5" y="11"/>
                      <a:pt x="5" y="10"/>
                      <a:pt x="5" y="10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9"/>
                      <a:pt x="0" y="7"/>
                      <a:pt x="1" y="7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6" y="5"/>
                    </a:cubicBez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3" name="Google Shape;1343;p14"/>
              <p:cNvSpPr/>
              <p:nvPr/>
            </p:nvSpPr>
            <p:spPr>
              <a:xfrm>
                <a:off x="6786563" y="2801938"/>
                <a:ext cx="85725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26" h="27" extrusionOk="0">
                    <a:moveTo>
                      <a:pt x="10" y="9"/>
                    </a:moveTo>
                    <a:cubicBezTo>
                      <a:pt x="11" y="2"/>
                      <a:pt x="11" y="2"/>
                      <a:pt x="11" y="2"/>
                    </a:cubicBezTo>
                    <a:cubicBezTo>
                      <a:pt x="12" y="0"/>
                      <a:pt x="15" y="0"/>
                      <a:pt x="15" y="2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9"/>
                      <a:pt x="17" y="10"/>
                      <a:pt x="18" y="10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6" y="12"/>
                      <a:pt x="26" y="15"/>
                      <a:pt x="25" y="15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7" y="17"/>
                      <a:pt x="17" y="18"/>
                      <a:pt x="17" y="18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7"/>
                      <a:pt x="12" y="27"/>
                      <a:pt x="11" y="25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10" y="18"/>
                      <a:pt x="9" y="17"/>
                      <a:pt x="8" y="17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0" y="15"/>
                      <a:pt x="0" y="12"/>
                      <a:pt x="2" y="12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9" y="10"/>
                      <a:pt x="10" y="9"/>
                      <a:pt x="10" y="9"/>
                    </a:cubicBezTo>
                    <a:close/>
                  </a:path>
                </a:pathLst>
              </a:custGeom>
              <a:solidFill>
                <a:srgbClr val="4B72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4" name="Google Shape;1344;p14"/>
              <p:cNvSpPr/>
              <p:nvPr/>
            </p:nvSpPr>
            <p:spPr>
              <a:xfrm>
                <a:off x="6454775" y="4230688"/>
                <a:ext cx="65088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0" h="19" extrusionOk="0">
                    <a:moveTo>
                      <a:pt x="8" y="6"/>
                    </a:moveTo>
                    <a:cubicBezTo>
                      <a:pt x="9" y="1"/>
                      <a:pt x="9" y="1"/>
                      <a:pt x="9" y="1"/>
                    </a:cubicBezTo>
                    <a:cubicBezTo>
                      <a:pt x="9" y="0"/>
                      <a:pt x="11" y="0"/>
                      <a:pt x="12" y="1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6"/>
                      <a:pt x="13" y="7"/>
                      <a:pt x="14" y="7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20" y="9"/>
                      <a:pt x="20" y="11"/>
                      <a:pt x="19" y="11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3" y="12"/>
                      <a:pt x="13" y="13"/>
                      <a:pt x="13" y="13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1" y="19"/>
                      <a:pt x="9" y="19"/>
                      <a:pt x="9" y="18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7" y="13"/>
                      <a:pt x="7" y="12"/>
                      <a:pt x="7" y="12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0" y="11"/>
                      <a:pt x="0" y="9"/>
                      <a:pt x="2" y="8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6"/>
                      <a:pt x="8" y="6"/>
                    </a:cubicBezTo>
                    <a:close/>
                  </a:path>
                </a:pathLst>
              </a:custGeom>
              <a:solidFill>
                <a:srgbClr val="4BABE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5" name="Google Shape;1345;p14"/>
              <p:cNvSpPr/>
              <p:nvPr/>
            </p:nvSpPr>
            <p:spPr>
              <a:xfrm>
                <a:off x="6734175" y="2722563"/>
                <a:ext cx="98425" cy="100013"/>
              </a:xfrm>
              <a:custGeom>
                <a:avLst/>
                <a:gdLst/>
                <a:ahLst/>
                <a:cxnLst/>
                <a:rect l="l" t="t" r="r" b="b"/>
                <a:pathLst>
                  <a:path w="30" h="30" extrusionOk="0">
                    <a:moveTo>
                      <a:pt x="11" y="10"/>
                    </a:moveTo>
                    <a:cubicBezTo>
                      <a:pt x="13" y="2"/>
                      <a:pt x="13" y="2"/>
                      <a:pt x="13" y="2"/>
                    </a:cubicBezTo>
                    <a:cubicBezTo>
                      <a:pt x="13" y="0"/>
                      <a:pt x="16" y="0"/>
                      <a:pt x="17" y="2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9" y="10"/>
                      <a:pt x="20" y="11"/>
                      <a:pt x="20" y="11"/>
                    </a:cubicBezTo>
                    <a:cubicBezTo>
                      <a:pt x="28" y="13"/>
                      <a:pt x="28" y="13"/>
                      <a:pt x="28" y="13"/>
                    </a:cubicBezTo>
                    <a:cubicBezTo>
                      <a:pt x="30" y="14"/>
                      <a:pt x="30" y="17"/>
                      <a:pt x="28" y="17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9"/>
                      <a:pt x="19" y="20"/>
                      <a:pt x="19" y="21"/>
                    </a:cubicBezTo>
                    <a:cubicBezTo>
                      <a:pt x="17" y="28"/>
                      <a:pt x="17" y="28"/>
                      <a:pt x="17" y="28"/>
                    </a:cubicBezTo>
                    <a:cubicBezTo>
                      <a:pt x="16" y="30"/>
                      <a:pt x="13" y="30"/>
                      <a:pt x="13" y="28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1" y="20"/>
                      <a:pt x="10" y="19"/>
                      <a:pt x="9" y="19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0" y="17"/>
                      <a:pt x="0" y="14"/>
                      <a:pt x="2" y="13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0" y="11"/>
                      <a:pt x="11" y="10"/>
                      <a:pt x="11" y="10"/>
                    </a:cubicBezTo>
                    <a:close/>
                  </a:path>
                </a:pathLst>
              </a:custGeom>
              <a:solidFill>
                <a:srgbClr val="4BABE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14"/>
              <p:cNvSpPr/>
              <p:nvPr/>
            </p:nvSpPr>
            <p:spPr>
              <a:xfrm>
                <a:off x="4543425" y="2070100"/>
                <a:ext cx="660400" cy="646113"/>
              </a:xfrm>
              <a:custGeom>
                <a:avLst/>
                <a:gdLst/>
                <a:ahLst/>
                <a:cxnLst/>
                <a:rect l="l" t="t" r="r" b="b"/>
                <a:pathLst>
                  <a:path w="200" h="196" extrusionOk="0">
                    <a:moveTo>
                      <a:pt x="125" y="191"/>
                    </a:moveTo>
                    <a:cubicBezTo>
                      <a:pt x="125" y="191"/>
                      <a:pt x="125" y="191"/>
                      <a:pt x="125" y="191"/>
                    </a:cubicBezTo>
                    <a:cubicBezTo>
                      <a:pt x="122" y="188"/>
                      <a:pt x="122" y="185"/>
                      <a:pt x="124" y="182"/>
                    </a:cubicBezTo>
                    <a:cubicBezTo>
                      <a:pt x="127" y="179"/>
                      <a:pt x="130" y="179"/>
                      <a:pt x="133" y="182"/>
                    </a:cubicBezTo>
                    <a:cubicBezTo>
                      <a:pt x="133" y="182"/>
                      <a:pt x="133" y="182"/>
                      <a:pt x="133" y="182"/>
                    </a:cubicBezTo>
                    <a:cubicBezTo>
                      <a:pt x="137" y="178"/>
                      <a:pt x="137" y="178"/>
                      <a:pt x="137" y="178"/>
                    </a:cubicBezTo>
                    <a:cubicBezTo>
                      <a:pt x="137" y="178"/>
                      <a:pt x="137" y="178"/>
                      <a:pt x="136" y="178"/>
                    </a:cubicBezTo>
                    <a:cubicBezTo>
                      <a:pt x="134" y="175"/>
                      <a:pt x="134" y="171"/>
                      <a:pt x="136" y="169"/>
                    </a:cubicBezTo>
                    <a:cubicBezTo>
                      <a:pt x="138" y="166"/>
                      <a:pt x="142" y="166"/>
                      <a:pt x="145" y="168"/>
                    </a:cubicBezTo>
                    <a:cubicBezTo>
                      <a:pt x="145" y="169"/>
                      <a:pt x="145" y="169"/>
                      <a:pt x="145" y="169"/>
                    </a:cubicBezTo>
                    <a:cubicBezTo>
                      <a:pt x="150" y="164"/>
                      <a:pt x="150" y="164"/>
                      <a:pt x="150" y="164"/>
                    </a:cubicBezTo>
                    <a:cubicBezTo>
                      <a:pt x="149" y="164"/>
                      <a:pt x="149" y="164"/>
                      <a:pt x="149" y="164"/>
                    </a:cubicBezTo>
                    <a:cubicBezTo>
                      <a:pt x="146" y="161"/>
                      <a:pt x="146" y="158"/>
                      <a:pt x="149" y="155"/>
                    </a:cubicBezTo>
                    <a:cubicBezTo>
                      <a:pt x="151" y="153"/>
                      <a:pt x="155" y="152"/>
                      <a:pt x="157" y="155"/>
                    </a:cubicBezTo>
                    <a:cubicBezTo>
                      <a:pt x="157" y="155"/>
                      <a:pt x="158" y="155"/>
                      <a:pt x="158" y="155"/>
                    </a:cubicBezTo>
                    <a:cubicBezTo>
                      <a:pt x="162" y="150"/>
                      <a:pt x="162" y="150"/>
                      <a:pt x="162" y="150"/>
                    </a:cubicBezTo>
                    <a:cubicBezTo>
                      <a:pt x="162" y="150"/>
                      <a:pt x="162" y="150"/>
                      <a:pt x="161" y="150"/>
                    </a:cubicBezTo>
                    <a:cubicBezTo>
                      <a:pt x="159" y="148"/>
                      <a:pt x="159" y="144"/>
                      <a:pt x="161" y="141"/>
                    </a:cubicBezTo>
                    <a:cubicBezTo>
                      <a:pt x="163" y="139"/>
                      <a:pt x="167" y="138"/>
                      <a:pt x="170" y="141"/>
                    </a:cubicBezTo>
                    <a:cubicBezTo>
                      <a:pt x="170" y="141"/>
                      <a:pt x="170" y="141"/>
                      <a:pt x="170" y="141"/>
                    </a:cubicBezTo>
                    <a:cubicBezTo>
                      <a:pt x="175" y="136"/>
                      <a:pt x="175" y="136"/>
                      <a:pt x="175" y="136"/>
                    </a:cubicBezTo>
                    <a:cubicBezTo>
                      <a:pt x="174" y="136"/>
                      <a:pt x="174" y="136"/>
                      <a:pt x="174" y="136"/>
                    </a:cubicBezTo>
                    <a:cubicBezTo>
                      <a:pt x="171" y="134"/>
                      <a:pt x="171" y="130"/>
                      <a:pt x="174" y="127"/>
                    </a:cubicBezTo>
                    <a:cubicBezTo>
                      <a:pt x="176" y="125"/>
                      <a:pt x="180" y="125"/>
                      <a:pt x="182" y="127"/>
                    </a:cubicBezTo>
                    <a:cubicBezTo>
                      <a:pt x="182" y="127"/>
                      <a:pt x="183" y="127"/>
                      <a:pt x="183" y="127"/>
                    </a:cubicBezTo>
                    <a:cubicBezTo>
                      <a:pt x="187" y="123"/>
                      <a:pt x="187" y="123"/>
                      <a:pt x="187" y="123"/>
                    </a:cubicBezTo>
                    <a:cubicBezTo>
                      <a:pt x="187" y="122"/>
                      <a:pt x="187" y="122"/>
                      <a:pt x="186" y="122"/>
                    </a:cubicBezTo>
                    <a:cubicBezTo>
                      <a:pt x="184" y="120"/>
                      <a:pt x="184" y="116"/>
                      <a:pt x="186" y="113"/>
                    </a:cubicBezTo>
                    <a:cubicBezTo>
                      <a:pt x="188" y="111"/>
                      <a:pt x="192" y="111"/>
                      <a:pt x="195" y="113"/>
                    </a:cubicBezTo>
                    <a:cubicBezTo>
                      <a:pt x="195" y="113"/>
                      <a:pt x="195" y="113"/>
                      <a:pt x="195" y="114"/>
                    </a:cubicBezTo>
                    <a:cubicBezTo>
                      <a:pt x="200" y="109"/>
                      <a:pt x="200" y="109"/>
                      <a:pt x="200" y="109"/>
                    </a:cubicBezTo>
                    <a:cubicBezTo>
                      <a:pt x="79" y="0"/>
                      <a:pt x="79" y="0"/>
                      <a:pt x="79" y="0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121" y="196"/>
                      <a:pt x="121" y="196"/>
                      <a:pt x="121" y="196"/>
                    </a:cubicBezTo>
                    <a:lnTo>
                      <a:pt x="125" y="191"/>
                    </a:lnTo>
                    <a:close/>
                  </a:path>
                </a:pathLst>
              </a:custGeom>
              <a:solidFill>
                <a:srgbClr val="D0D1D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7" name="Google Shape;1347;p14"/>
              <p:cNvSpPr/>
              <p:nvPr/>
            </p:nvSpPr>
            <p:spPr>
              <a:xfrm>
                <a:off x="5616575" y="2089150"/>
                <a:ext cx="639763" cy="660400"/>
              </a:xfrm>
              <a:custGeom>
                <a:avLst/>
                <a:gdLst/>
                <a:ahLst/>
                <a:cxnLst/>
                <a:rect l="l" t="t" r="r" b="b"/>
                <a:pathLst>
                  <a:path w="194" h="200" extrusionOk="0">
                    <a:moveTo>
                      <a:pt x="6" y="131"/>
                    </a:moveTo>
                    <a:cubicBezTo>
                      <a:pt x="6" y="130"/>
                      <a:pt x="6" y="130"/>
                      <a:pt x="6" y="130"/>
                    </a:cubicBezTo>
                    <a:cubicBezTo>
                      <a:pt x="8" y="127"/>
                      <a:pt x="12" y="127"/>
                      <a:pt x="15" y="129"/>
                    </a:cubicBezTo>
                    <a:cubicBezTo>
                      <a:pt x="17" y="131"/>
                      <a:pt x="18" y="135"/>
                      <a:pt x="16" y="138"/>
                    </a:cubicBezTo>
                    <a:cubicBezTo>
                      <a:pt x="16" y="138"/>
                      <a:pt x="15" y="138"/>
                      <a:pt x="15" y="138"/>
                    </a:cubicBezTo>
                    <a:cubicBezTo>
                      <a:pt x="19" y="142"/>
                      <a:pt x="19" y="142"/>
                      <a:pt x="19" y="142"/>
                    </a:cubicBezTo>
                    <a:cubicBezTo>
                      <a:pt x="20" y="141"/>
                      <a:pt x="20" y="141"/>
                      <a:pt x="20" y="141"/>
                    </a:cubicBezTo>
                    <a:cubicBezTo>
                      <a:pt x="22" y="138"/>
                      <a:pt x="26" y="138"/>
                      <a:pt x="28" y="140"/>
                    </a:cubicBezTo>
                    <a:cubicBezTo>
                      <a:pt x="31" y="142"/>
                      <a:pt x="32" y="146"/>
                      <a:pt x="29" y="149"/>
                    </a:cubicBezTo>
                    <a:cubicBezTo>
                      <a:pt x="29" y="149"/>
                      <a:pt x="29" y="149"/>
                      <a:pt x="29" y="149"/>
                    </a:cubicBezTo>
                    <a:cubicBezTo>
                      <a:pt x="34" y="153"/>
                      <a:pt x="34" y="153"/>
                      <a:pt x="34" y="153"/>
                    </a:cubicBezTo>
                    <a:cubicBezTo>
                      <a:pt x="34" y="153"/>
                      <a:pt x="34" y="153"/>
                      <a:pt x="34" y="153"/>
                    </a:cubicBezTo>
                    <a:cubicBezTo>
                      <a:pt x="36" y="150"/>
                      <a:pt x="40" y="150"/>
                      <a:pt x="43" y="152"/>
                    </a:cubicBezTo>
                    <a:cubicBezTo>
                      <a:pt x="46" y="154"/>
                      <a:pt x="46" y="158"/>
                      <a:pt x="44" y="160"/>
                    </a:cubicBezTo>
                    <a:cubicBezTo>
                      <a:pt x="44" y="161"/>
                      <a:pt x="44" y="161"/>
                      <a:pt x="43" y="161"/>
                    </a:cubicBezTo>
                    <a:cubicBezTo>
                      <a:pt x="48" y="165"/>
                      <a:pt x="48" y="165"/>
                      <a:pt x="48" y="165"/>
                    </a:cubicBezTo>
                    <a:cubicBezTo>
                      <a:pt x="49" y="165"/>
                      <a:pt x="49" y="165"/>
                      <a:pt x="49" y="164"/>
                    </a:cubicBezTo>
                    <a:cubicBezTo>
                      <a:pt x="51" y="162"/>
                      <a:pt x="55" y="161"/>
                      <a:pt x="58" y="163"/>
                    </a:cubicBezTo>
                    <a:cubicBezTo>
                      <a:pt x="60" y="166"/>
                      <a:pt x="61" y="170"/>
                      <a:pt x="58" y="172"/>
                    </a:cubicBezTo>
                    <a:cubicBezTo>
                      <a:pt x="58" y="172"/>
                      <a:pt x="58" y="173"/>
                      <a:pt x="58" y="173"/>
                    </a:cubicBezTo>
                    <a:cubicBezTo>
                      <a:pt x="63" y="177"/>
                      <a:pt x="63" y="177"/>
                      <a:pt x="63" y="177"/>
                    </a:cubicBezTo>
                    <a:cubicBezTo>
                      <a:pt x="63" y="177"/>
                      <a:pt x="63" y="176"/>
                      <a:pt x="63" y="176"/>
                    </a:cubicBezTo>
                    <a:cubicBezTo>
                      <a:pt x="66" y="174"/>
                      <a:pt x="69" y="173"/>
                      <a:pt x="72" y="175"/>
                    </a:cubicBezTo>
                    <a:cubicBezTo>
                      <a:pt x="75" y="177"/>
                      <a:pt x="75" y="181"/>
                      <a:pt x="73" y="184"/>
                    </a:cubicBezTo>
                    <a:cubicBezTo>
                      <a:pt x="73" y="184"/>
                      <a:pt x="73" y="184"/>
                      <a:pt x="72" y="184"/>
                    </a:cubicBezTo>
                    <a:cubicBezTo>
                      <a:pt x="78" y="189"/>
                      <a:pt x="78" y="189"/>
                      <a:pt x="78" y="189"/>
                    </a:cubicBezTo>
                    <a:cubicBezTo>
                      <a:pt x="78" y="188"/>
                      <a:pt x="78" y="188"/>
                      <a:pt x="78" y="188"/>
                    </a:cubicBezTo>
                    <a:cubicBezTo>
                      <a:pt x="80" y="185"/>
                      <a:pt x="84" y="185"/>
                      <a:pt x="87" y="187"/>
                    </a:cubicBezTo>
                    <a:cubicBezTo>
                      <a:pt x="89" y="189"/>
                      <a:pt x="90" y="193"/>
                      <a:pt x="88" y="196"/>
                    </a:cubicBezTo>
                    <a:cubicBezTo>
                      <a:pt x="87" y="196"/>
                      <a:pt x="87" y="196"/>
                      <a:pt x="87" y="196"/>
                    </a:cubicBezTo>
                    <a:cubicBezTo>
                      <a:pt x="92" y="200"/>
                      <a:pt x="92" y="200"/>
                      <a:pt x="92" y="200"/>
                    </a:cubicBezTo>
                    <a:cubicBezTo>
                      <a:pt x="194" y="74"/>
                      <a:pt x="194" y="74"/>
                      <a:pt x="194" y="74"/>
                    </a:cubicBezTo>
                    <a:cubicBezTo>
                      <a:pt x="103" y="0"/>
                      <a:pt x="103" y="0"/>
                      <a:pt x="103" y="0"/>
                    </a:cubicBezTo>
                    <a:cubicBezTo>
                      <a:pt x="0" y="126"/>
                      <a:pt x="0" y="126"/>
                      <a:pt x="0" y="126"/>
                    </a:cubicBezTo>
                    <a:lnTo>
                      <a:pt x="6" y="131"/>
                    </a:lnTo>
                    <a:close/>
                  </a:path>
                </a:pathLst>
              </a:custGeom>
              <a:solidFill>
                <a:srgbClr val="D0D1D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8" name="Google Shape;1348;p14"/>
              <p:cNvSpPr/>
              <p:nvPr/>
            </p:nvSpPr>
            <p:spPr>
              <a:xfrm>
                <a:off x="3890963" y="4557713"/>
                <a:ext cx="187325" cy="220663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39" extrusionOk="0">
                    <a:moveTo>
                      <a:pt x="54" y="139"/>
                    </a:moveTo>
                    <a:lnTo>
                      <a:pt x="37" y="106"/>
                    </a:lnTo>
                    <a:lnTo>
                      <a:pt x="0" y="108"/>
                    </a:lnTo>
                    <a:lnTo>
                      <a:pt x="62" y="0"/>
                    </a:lnTo>
                    <a:lnTo>
                      <a:pt x="118" y="33"/>
                    </a:lnTo>
                    <a:lnTo>
                      <a:pt x="54" y="139"/>
                    </a:ln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9" name="Google Shape;1349;p14"/>
              <p:cNvSpPr/>
              <p:nvPr/>
            </p:nvSpPr>
            <p:spPr>
              <a:xfrm>
                <a:off x="3841750" y="3838575"/>
                <a:ext cx="1016000" cy="1101725"/>
              </a:xfrm>
              <a:custGeom>
                <a:avLst/>
                <a:gdLst/>
                <a:ahLst/>
                <a:cxnLst/>
                <a:rect l="l" t="t" r="r" b="b"/>
                <a:pathLst>
                  <a:path w="640" h="694" extrusionOk="0">
                    <a:moveTo>
                      <a:pt x="359" y="694"/>
                    </a:moveTo>
                    <a:lnTo>
                      <a:pt x="0" y="484"/>
                    </a:lnTo>
                    <a:lnTo>
                      <a:pt x="280" y="0"/>
                    </a:lnTo>
                    <a:lnTo>
                      <a:pt x="640" y="210"/>
                    </a:lnTo>
                    <a:lnTo>
                      <a:pt x="359" y="694"/>
                    </a:ln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0" name="Google Shape;1350;p14"/>
              <p:cNvSpPr/>
              <p:nvPr/>
            </p:nvSpPr>
            <p:spPr>
              <a:xfrm>
                <a:off x="4230688" y="4135438"/>
                <a:ext cx="444500" cy="376238"/>
              </a:xfrm>
              <a:custGeom>
                <a:avLst/>
                <a:gdLst/>
                <a:ahLst/>
                <a:cxnLst/>
                <a:rect l="l" t="t" r="r" b="b"/>
                <a:pathLst>
                  <a:path w="280" h="237" extrusionOk="0">
                    <a:moveTo>
                      <a:pt x="218" y="237"/>
                    </a:moveTo>
                    <a:lnTo>
                      <a:pt x="0" y="110"/>
                    </a:lnTo>
                    <a:lnTo>
                      <a:pt x="64" y="0"/>
                    </a:lnTo>
                    <a:lnTo>
                      <a:pt x="280" y="127"/>
                    </a:lnTo>
                    <a:lnTo>
                      <a:pt x="218" y="2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1" name="Google Shape;1351;p14"/>
              <p:cNvSpPr/>
              <p:nvPr/>
            </p:nvSpPr>
            <p:spPr>
              <a:xfrm>
                <a:off x="3841750" y="3838575"/>
                <a:ext cx="533400" cy="820738"/>
              </a:xfrm>
              <a:custGeom>
                <a:avLst/>
                <a:gdLst/>
                <a:ahLst/>
                <a:cxnLst/>
                <a:rect l="l" t="t" r="r" b="b"/>
                <a:pathLst>
                  <a:path w="336" h="517" extrusionOk="0">
                    <a:moveTo>
                      <a:pt x="56" y="517"/>
                    </a:moveTo>
                    <a:lnTo>
                      <a:pt x="0" y="484"/>
                    </a:lnTo>
                    <a:lnTo>
                      <a:pt x="280" y="0"/>
                    </a:lnTo>
                    <a:lnTo>
                      <a:pt x="336" y="33"/>
                    </a:lnTo>
                    <a:lnTo>
                      <a:pt x="56" y="517"/>
                    </a:lnTo>
                    <a:close/>
                  </a:path>
                </a:pathLst>
              </a:custGeom>
              <a:solidFill>
                <a:srgbClr val="B83B5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14"/>
              <p:cNvSpPr/>
              <p:nvPr/>
            </p:nvSpPr>
            <p:spPr>
              <a:xfrm>
                <a:off x="4167188" y="3976688"/>
                <a:ext cx="82550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25" h="20" extrusionOk="0">
                    <a:moveTo>
                      <a:pt x="16" y="18"/>
                    </a:moveTo>
                    <a:cubicBezTo>
                      <a:pt x="4" y="12"/>
                      <a:pt x="4" y="12"/>
                      <a:pt x="4" y="12"/>
                    </a:cubicBezTo>
                    <a:cubicBezTo>
                      <a:pt x="1" y="10"/>
                      <a:pt x="0" y="6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4" y="1"/>
                      <a:pt x="7" y="0"/>
                      <a:pt x="10" y="2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24" y="10"/>
                      <a:pt x="25" y="14"/>
                      <a:pt x="24" y="16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22" y="19"/>
                      <a:pt x="18" y="20"/>
                      <a:pt x="16" y="18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3" name="Google Shape;1353;p14"/>
              <p:cNvSpPr/>
              <p:nvPr/>
            </p:nvSpPr>
            <p:spPr>
              <a:xfrm>
                <a:off x="4081463" y="4129088"/>
                <a:ext cx="79375" cy="65088"/>
              </a:xfrm>
              <a:custGeom>
                <a:avLst/>
                <a:gdLst/>
                <a:ahLst/>
                <a:cxnLst/>
                <a:rect l="l" t="t" r="r" b="b"/>
                <a:pathLst>
                  <a:path w="24" h="20" extrusionOk="0">
                    <a:moveTo>
                      <a:pt x="15" y="19"/>
                    </a:moveTo>
                    <a:cubicBezTo>
                      <a:pt x="3" y="12"/>
                      <a:pt x="3" y="12"/>
                      <a:pt x="3" y="12"/>
                    </a:cubicBezTo>
                    <a:cubicBezTo>
                      <a:pt x="1" y="10"/>
                      <a:pt x="0" y="7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3" y="1"/>
                      <a:pt x="6" y="0"/>
                      <a:pt x="9" y="2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4" y="10"/>
                      <a:pt x="24" y="14"/>
                      <a:pt x="23" y="16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1" y="19"/>
                      <a:pt x="18" y="20"/>
                      <a:pt x="15" y="19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4" name="Google Shape;1354;p14"/>
              <p:cNvSpPr/>
              <p:nvPr/>
            </p:nvSpPr>
            <p:spPr>
              <a:xfrm>
                <a:off x="3992563" y="4279900"/>
                <a:ext cx="82550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25" h="20" extrusionOk="0">
                    <a:moveTo>
                      <a:pt x="15" y="19"/>
                    </a:moveTo>
                    <a:cubicBezTo>
                      <a:pt x="4" y="12"/>
                      <a:pt x="4" y="12"/>
                      <a:pt x="4" y="12"/>
                    </a:cubicBezTo>
                    <a:cubicBezTo>
                      <a:pt x="1" y="10"/>
                      <a:pt x="0" y="7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3" y="1"/>
                      <a:pt x="7" y="0"/>
                      <a:pt x="9" y="2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4" y="10"/>
                      <a:pt x="25" y="14"/>
                      <a:pt x="23" y="17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2" y="19"/>
                      <a:pt x="18" y="20"/>
                      <a:pt x="15" y="19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5" name="Google Shape;1355;p14"/>
              <p:cNvSpPr/>
              <p:nvPr/>
            </p:nvSpPr>
            <p:spPr>
              <a:xfrm>
                <a:off x="3903663" y="4432300"/>
                <a:ext cx="82550" cy="65088"/>
              </a:xfrm>
              <a:custGeom>
                <a:avLst/>
                <a:gdLst/>
                <a:ahLst/>
                <a:cxnLst/>
                <a:rect l="l" t="t" r="r" b="b"/>
                <a:pathLst>
                  <a:path w="25" h="20" extrusionOk="0">
                    <a:moveTo>
                      <a:pt x="15" y="19"/>
                    </a:moveTo>
                    <a:cubicBezTo>
                      <a:pt x="4" y="12"/>
                      <a:pt x="4" y="12"/>
                      <a:pt x="4" y="12"/>
                    </a:cubicBezTo>
                    <a:cubicBezTo>
                      <a:pt x="1" y="10"/>
                      <a:pt x="0" y="7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1"/>
                      <a:pt x="7" y="0"/>
                      <a:pt x="10" y="2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4" y="10"/>
                      <a:pt x="25" y="14"/>
                      <a:pt x="23" y="17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2" y="19"/>
                      <a:pt x="18" y="20"/>
                      <a:pt x="15" y="19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6" name="Google Shape;1356;p14"/>
              <p:cNvSpPr/>
              <p:nvPr/>
            </p:nvSpPr>
            <p:spPr>
              <a:xfrm>
                <a:off x="4883150" y="4679950"/>
                <a:ext cx="136525" cy="214313"/>
              </a:xfrm>
              <a:custGeom>
                <a:avLst/>
                <a:gdLst/>
                <a:ahLst/>
                <a:cxnLst/>
                <a:rect l="l" t="t" r="r" b="b"/>
                <a:pathLst>
                  <a:path w="86" h="135" extrusionOk="0">
                    <a:moveTo>
                      <a:pt x="86" y="122"/>
                    </a:moveTo>
                    <a:lnTo>
                      <a:pt x="48" y="108"/>
                    </a:lnTo>
                    <a:lnTo>
                      <a:pt x="21" y="135"/>
                    </a:lnTo>
                    <a:lnTo>
                      <a:pt x="0" y="12"/>
                    </a:lnTo>
                    <a:lnTo>
                      <a:pt x="63" y="0"/>
                    </a:lnTo>
                    <a:lnTo>
                      <a:pt x="86" y="122"/>
                    </a:ln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7" name="Google Shape;1357;p14"/>
              <p:cNvSpPr/>
              <p:nvPr/>
            </p:nvSpPr>
            <p:spPr>
              <a:xfrm>
                <a:off x="4646613" y="3841750"/>
                <a:ext cx="804863" cy="992188"/>
              </a:xfrm>
              <a:custGeom>
                <a:avLst/>
                <a:gdLst/>
                <a:ahLst/>
                <a:cxnLst/>
                <a:rect l="l" t="t" r="r" b="b"/>
                <a:pathLst>
                  <a:path w="507" h="625" extrusionOk="0">
                    <a:moveTo>
                      <a:pt x="507" y="553"/>
                    </a:moveTo>
                    <a:lnTo>
                      <a:pt x="97" y="625"/>
                    </a:lnTo>
                    <a:lnTo>
                      <a:pt x="0" y="73"/>
                    </a:lnTo>
                    <a:lnTo>
                      <a:pt x="409" y="0"/>
                    </a:lnTo>
                    <a:lnTo>
                      <a:pt x="507" y="553"/>
                    </a:lnTo>
                    <a:close/>
                  </a:path>
                </a:pathLst>
              </a:custGeom>
              <a:solidFill>
                <a:srgbClr val="00B2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8" name="Google Shape;1358;p14"/>
              <p:cNvSpPr/>
              <p:nvPr/>
            </p:nvSpPr>
            <p:spPr>
              <a:xfrm>
                <a:off x="4873625" y="4086225"/>
                <a:ext cx="425450" cy="266700"/>
              </a:xfrm>
              <a:custGeom>
                <a:avLst/>
                <a:gdLst/>
                <a:ahLst/>
                <a:cxnLst/>
                <a:rect l="l" t="t" r="r" b="b"/>
                <a:pathLst>
                  <a:path w="268" h="168" extrusionOk="0">
                    <a:moveTo>
                      <a:pt x="268" y="124"/>
                    </a:moveTo>
                    <a:lnTo>
                      <a:pt x="21" y="168"/>
                    </a:lnTo>
                    <a:lnTo>
                      <a:pt x="0" y="43"/>
                    </a:lnTo>
                    <a:lnTo>
                      <a:pt x="247" y="0"/>
                    </a:lnTo>
                    <a:lnTo>
                      <a:pt x="268" y="1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9" name="Google Shape;1359;p14"/>
              <p:cNvSpPr/>
              <p:nvPr/>
            </p:nvSpPr>
            <p:spPr>
              <a:xfrm>
                <a:off x="4646613" y="3940175"/>
                <a:ext cx="257175" cy="893763"/>
              </a:xfrm>
              <a:custGeom>
                <a:avLst/>
                <a:gdLst/>
                <a:ahLst/>
                <a:cxnLst/>
                <a:rect l="l" t="t" r="r" b="b"/>
                <a:pathLst>
                  <a:path w="162" h="563" extrusionOk="0">
                    <a:moveTo>
                      <a:pt x="162" y="551"/>
                    </a:moveTo>
                    <a:lnTo>
                      <a:pt x="97" y="563"/>
                    </a:lnTo>
                    <a:lnTo>
                      <a:pt x="0" y="11"/>
                    </a:lnTo>
                    <a:lnTo>
                      <a:pt x="64" y="0"/>
                    </a:lnTo>
                    <a:lnTo>
                      <a:pt x="162" y="551"/>
                    </a:lnTo>
                    <a:close/>
                  </a:path>
                </a:pathLst>
              </a:custGeom>
              <a:solidFill>
                <a:srgbClr val="F488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0" name="Google Shape;1360;p14"/>
              <p:cNvSpPr/>
              <p:nvPr/>
            </p:nvSpPr>
            <p:spPr>
              <a:xfrm>
                <a:off x="4656138" y="4111625"/>
                <a:ext cx="85725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26" h="15" extrusionOk="0">
                    <a:moveTo>
                      <a:pt x="20" y="12"/>
                    </a:moveTo>
                    <a:cubicBezTo>
                      <a:pt x="7" y="15"/>
                      <a:pt x="7" y="15"/>
                      <a:pt x="7" y="15"/>
                    </a:cubicBezTo>
                    <a:cubicBezTo>
                      <a:pt x="4" y="15"/>
                      <a:pt x="1" y="13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7"/>
                      <a:pt x="2" y="4"/>
                      <a:pt x="5" y="3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22" y="0"/>
                      <a:pt x="25" y="2"/>
                      <a:pt x="25" y="6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6" y="9"/>
                      <a:pt x="24" y="12"/>
                      <a:pt x="20" y="1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1" name="Google Shape;1361;p14"/>
              <p:cNvSpPr/>
              <p:nvPr/>
            </p:nvSpPr>
            <p:spPr>
              <a:xfrm>
                <a:off x="4686300" y="4286250"/>
                <a:ext cx="85725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26" h="15" extrusionOk="0">
                    <a:moveTo>
                      <a:pt x="21" y="12"/>
                    </a:moveTo>
                    <a:cubicBezTo>
                      <a:pt x="7" y="14"/>
                      <a:pt x="7" y="14"/>
                      <a:pt x="7" y="14"/>
                    </a:cubicBezTo>
                    <a:cubicBezTo>
                      <a:pt x="4" y="15"/>
                      <a:pt x="1" y="13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6"/>
                      <a:pt x="2" y="3"/>
                      <a:pt x="5" y="3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2" y="0"/>
                      <a:pt x="25" y="2"/>
                      <a:pt x="25" y="5"/>
                    </a:cubicBezTo>
                    <a:cubicBezTo>
                      <a:pt x="25" y="5"/>
                      <a:pt x="25" y="5"/>
                      <a:pt x="25" y="5"/>
                    </a:cubicBezTo>
                    <a:cubicBezTo>
                      <a:pt x="26" y="8"/>
                      <a:pt x="24" y="11"/>
                      <a:pt x="21" y="1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2" name="Google Shape;1362;p14"/>
              <p:cNvSpPr/>
              <p:nvPr/>
            </p:nvSpPr>
            <p:spPr>
              <a:xfrm>
                <a:off x="4719638" y="4459288"/>
                <a:ext cx="80963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25" h="15" extrusionOk="0">
                    <a:moveTo>
                      <a:pt x="20" y="12"/>
                    </a:moveTo>
                    <a:cubicBezTo>
                      <a:pt x="7" y="15"/>
                      <a:pt x="7" y="15"/>
                      <a:pt x="7" y="15"/>
                    </a:cubicBezTo>
                    <a:cubicBezTo>
                      <a:pt x="4" y="15"/>
                      <a:pt x="1" y="13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7"/>
                      <a:pt x="2" y="4"/>
                      <a:pt x="5" y="3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21" y="0"/>
                      <a:pt x="24" y="2"/>
                      <a:pt x="25" y="6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5" y="9"/>
                      <a:pt x="23" y="12"/>
                      <a:pt x="20" y="1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3" name="Google Shape;1363;p14"/>
              <p:cNvSpPr/>
              <p:nvPr/>
            </p:nvSpPr>
            <p:spPr>
              <a:xfrm>
                <a:off x="4748213" y="4633913"/>
                <a:ext cx="85725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26" h="15" extrusionOk="0">
                    <a:moveTo>
                      <a:pt x="20" y="12"/>
                    </a:moveTo>
                    <a:cubicBezTo>
                      <a:pt x="7" y="14"/>
                      <a:pt x="7" y="14"/>
                      <a:pt x="7" y="14"/>
                    </a:cubicBezTo>
                    <a:cubicBezTo>
                      <a:pt x="4" y="15"/>
                      <a:pt x="1" y="13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6"/>
                      <a:pt x="2" y="3"/>
                      <a:pt x="5" y="3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0"/>
                      <a:pt x="25" y="2"/>
                      <a:pt x="25" y="5"/>
                    </a:cubicBezTo>
                    <a:cubicBezTo>
                      <a:pt x="25" y="5"/>
                      <a:pt x="25" y="5"/>
                      <a:pt x="25" y="5"/>
                    </a:cubicBezTo>
                    <a:cubicBezTo>
                      <a:pt x="26" y="8"/>
                      <a:pt x="24" y="11"/>
                      <a:pt x="20" y="1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4" name="Google Shape;1364;p14"/>
              <p:cNvSpPr/>
              <p:nvPr/>
            </p:nvSpPr>
            <p:spPr>
              <a:xfrm>
                <a:off x="5289550" y="3976688"/>
                <a:ext cx="406400" cy="309563"/>
              </a:xfrm>
              <a:custGeom>
                <a:avLst/>
                <a:gdLst/>
                <a:ahLst/>
                <a:cxnLst/>
                <a:rect l="l" t="t" r="r" b="b"/>
                <a:pathLst>
                  <a:path w="256" h="195" extrusionOk="0">
                    <a:moveTo>
                      <a:pt x="2" y="129"/>
                    </a:moveTo>
                    <a:lnTo>
                      <a:pt x="0" y="139"/>
                    </a:lnTo>
                    <a:lnTo>
                      <a:pt x="254" y="195"/>
                    </a:lnTo>
                    <a:lnTo>
                      <a:pt x="256" y="183"/>
                    </a:lnTo>
                    <a:lnTo>
                      <a:pt x="218" y="25"/>
                    </a:lnTo>
                    <a:lnTo>
                      <a:pt x="104" y="0"/>
                    </a:lnTo>
                    <a:lnTo>
                      <a:pt x="2" y="129"/>
                    </a:lnTo>
                    <a:close/>
                  </a:path>
                </a:pathLst>
              </a:custGeom>
              <a:solidFill>
                <a:srgbClr val="F5F8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5" name="Google Shape;1365;p14"/>
              <p:cNvSpPr/>
              <p:nvPr/>
            </p:nvSpPr>
            <p:spPr>
              <a:xfrm>
                <a:off x="5454650" y="3832225"/>
                <a:ext cx="180975" cy="184150"/>
              </a:xfrm>
              <a:custGeom>
                <a:avLst/>
                <a:gdLst/>
                <a:ahLst/>
                <a:cxnLst/>
                <a:rect l="l" t="t" r="r" b="b"/>
                <a:pathLst>
                  <a:path w="55" h="56" extrusionOk="0">
                    <a:moveTo>
                      <a:pt x="31" y="4"/>
                    </a:moveTo>
                    <a:cubicBezTo>
                      <a:pt x="0" y="44"/>
                      <a:pt x="0" y="44"/>
                      <a:pt x="0" y="44"/>
                    </a:cubicBezTo>
                    <a:cubicBezTo>
                      <a:pt x="55" y="56"/>
                      <a:pt x="55" y="56"/>
                      <a:pt x="55" y="56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2" y="1"/>
                      <a:pt x="35" y="0"/>
                      <a:pt x="31" y="4"/>
                    </a:cubicBez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Google Shape;1366;p14"/>
              <p:cNvSpPr/>
              <p:nvPr/>
            </p:nvSpPr>
            <p:spPr>
              <a:xfrm>
                <a:off x="5562600" y="4000500"/>
                <a:ext cx="133350" cy="285750"/>
              </a:xfrm>
              <a:custGeom>
                <a:avLst/>
                <a:gdLst/>
                <a:ahLst/>
                <a:cxnLst/>
                <a:rect l="l" t="t" r="r" b="b"/>
                <a:pathLst>
                  <a:path w="84" h="180" extrusionOk="0">
                    <a:moveTo>
                      <a:pt x="52" y="174"/>
                    </a:moveTo>
                    <a:lnTo>
                      <a:pt x="82" y="180"/>
                    </a:lnTo>
                    <a:lnTo>
                      <a:pt x="84" y="168"/>
                    </a:lnTo>
                    <a:lnTo>
                      <a:pt x="46" y="10"/>
                    </a:lnTo>
                    <a:lnTo>
                      <a:pt x="0" y="0"/>
                    </a:lnTo>
                    <a:lnTo>
                      <a:pt x="7" y="158"/>
                    </a:lnTo>
                    <a:lnTo>
                      <a:pt x="52" y="174"/>
                    </a:lnTo>
                    <a:close/>
                  </a:path>
                </a:pathLst>
              </a:custGeom>
              <a:solidFill>
                <a:srgbClr val="DBCC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7" name="Google Shape;1367;p14"/>
              <p:cNvSpPr/>
              <p:nvPr/>
            </p:nvSpPr>
            <p:spPr>
              <a:xfrm>
                <a:off x="5259388" y="4203700"/>
                <a:ext cx="433388" cy="528638"/>
              </a:xfrm>
              <a:custGeom>
                <a:avLst/>
                <a:gdLst/>
                <a:ahLst/>
                <a:cxnLst/>
                <a:rect l="l" t="t" r="r" b="b"/>
                <a:pathLst>
                  <a:path w="273" h="333" extrusionOk="0">
                    <a:moveTo>
                      <a:pt x="212" y="333"/>
                    </a:moveTo>
                    <a:lnTo>
                      <a:pt x="273" y="46"/>
                    </a:lnTo>
                    <a:lnTo>
                      <a:pt x="61" y="0"/>
                    </a:lnTo>
                    <a:lnTo>
                      <a:pt x="0" y="287"/>
                    </a:lnTo>
                    <a:lnTo>
                      <a:pt x="212" y="333"/>
                    </a:ln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8" name="Google Shape;1368;p14"/>
              <p:cNvSpPr/>
              <p:nvPr/>
            </p:nvSpPr>
            <p:spPr>
              <a:xfrm>
                <a:off x="5194300" y="4187825"/>
                <a:ext cx="184150" cy="477838"/>
              </a:xfrm>
              <a:custGeom>
                <a:avLst/>
                <a:gdLst/>
                <a:ahLst/>
                <a:cxnLst/>
                <a:rect l="l" t="t" r="r" b="b"/>
                <a:pathLst>
                  <a:path w="116" h="301" extrusionOk="0">
                    <a:moveTo>
                      <a:pt x="56" y="301"/>
                    </a:moveTo>
                    <a:lnTo>
                      <a:pt x="116" y="13"/>
                    </a:lnTo>
                    <a:lnTo>
                      <a:pt x="62" y="0"/>
                    </a:lnTo>
                    <a:lnTo>
                      <a:pt x="0" y="289"/>
                    </a:lnTo>
                    <a:lnTo>
                      <a:pt x="56" y="301"/>
                    </a:lnTo>
                    <a:close/>
                  </a:path>
                </a:pathLst>
              </a:custGeom>
              <a:solidFill>
                <a:srgbClr val="E17A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9" name="Google Shape;1369;p14"/>
              <p:cNvSpPr/>
              <p:nvPr/>
            </p:nvSpPr>
            <p:spPr>
              <a:xfrm>
                <a:off x="5476875" y="4251325"/>
                <a:ext cx="215900" cy="481013"/>
              </a:xfrm>
              <a:custGeom>
                <a:avLst/>
                <a:gdLst/>
                <a:ahLst/>
                <a:cxnLst/>
                <a:rect l="l" t="t" r="r" b="b"/>
                <a:pathLst>
                  <a:path w="136" h="303" extrusionOk="0">
                    <a:moveTo>
                      <a:pt x="75" y="303"/>
                    </a:moveTo>
                    <a:lnTo>
                      <a:pt x="136" y="16"/>
                    </a:lnTo>
                    <a:lnTo>
                      <a:pt x="61" y="0"/>
                    </a:lnTo>
                    <a:lnTo>
                      <a:pt x="0" y="286"/>
                    </a:lnTo>
                    <a:lnTo>
                      <a:pt x="75" y="303"/>
                    </a:lnTo>
                    <a:close/>
                  </a:path>
                </a:pathLst>
              </a:custGeom>
              <a:solidFill>
                <a:srgbClr val="B83B5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0" name="Google Shape;1370;p14"/>
              <p:cNvSpPr/>
              <p:nvPr/>
            </p:nvSpPr>
            <p:spPr>
              <a:xfrm>
                <a:off x="5151438" y="4630738"/>
                <a:ext cx="447675" cy="309563"/>
              </a:xfrm>
              <a:custGeom>
                <a:avLst/>
                <a:gdLst/>
                <a:ahLst/>
                <a:cxnLst/>
                <a:rect l="l" t="t" r="r" b="b"/>
                <a:pathLst>
                  <a:path w="282" h="195" extrusionOk="0">
                    <a:moveTo>
                      <a:pt x="251" y="195"/>
                    </a:moveTo>
                    <a:lnTo>
                      <a:pt x="282" y="56"/>
                    </a:lnTo>
                    <a:lnTo>
                      <a:pt x="29" y="0"/>
                    </a:lnTo>
                    <a:lnTo>
                      <a:pt x="0" y="139"/>
                    </a:lnTo>
                    <a:lnTo>
                      <a:pt x="251" y="195"/>
                    </a:lnTo>
                    <a:close/>
                  </a:path>
                </a:pathLst>
              </a:custGeom>
              <a:solidFill>
                <a:srgbClr val="F5F8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1" name="Google Shape;1371;p14"/>
              <p:cNvSpPr/>
              <p:nvPr/>
            </p:nvSpPr>
            <p:spPr>
              <a:xfrm>
                <a:off x="5424488" y="4689475"/>
                <a:ext cx="174625" cy="250825"/>
              </a:xfrm>
              <a:custGeom>
                <a:avLst/>
                <a:gdLst/>
                <a:ahLst/>
                <a:cxnLst/>
                <a:rect l="l" t="t" r="r" b="b"/>
                <a:pathLst>
                  <a:path w="110" h="158" extrusionOk="0">
                    <a:moveTo>
                      <a:pt x="79" y="158"/>
                    </a:moveTo>
                    <a:lnTo>
                      <a:pt x="110" y="19"/>
                    </a:lnTo>
                    <a:lnTo>
                      <a:pt x="29" y="0"/>
                    </a:lnTo>
                    <a:lnTo>
                      <a:pt x="0" y="141"/>
                    </a:lnTo>
                    <a:lnTo>
                      <a:pt x="79" y="158"/>
                    </a:lnTo>
                    <a:close/>
                  </a:path>
                </a:pathLst>
              </a:custGeom>
              <a:solidFill>
                <a:srgbClr val="DBCC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2" name="Google Shape;1372;p14"/>
              <p:cNvSpPr/>
              <p:nvPr/>
            </p:nvSpPr>
            <p:spPr>
              <a:xfrm>
                <a:off x="3187700" y="3633788"/>
                <a:ext cx="898525" cy="1071563"/>
              </a:xfrm>
              <a:custGeom>
                <a:avLst/>
                <a:gdLst/>
                <a:ahLst/>
                <a:cxnLst/>
                <a:rect l="l" t="t" r="r" b="b"/>
                <a:pathLst>
                  <a:path w="272" h="325" extrusionOk="0">
                    <a:moveTo>
                      <a:pt x="132" y="271"/>
                    </a:moveTo>
                    <a:cubicBezTo>
                      <a:pt x="86" y="241"/>
                      <a:pt x="73" y="180"/>
                      <a:pt x="102" y="134"/>
                    </a:cubicBezTo>
                    <a:cubicBezTo>
                      <a:pt x="131" y="87"/>
                      <a:pt x="191" y="73"/>
                      <a:pt x="238" y="101"/>
                    </a:cubicBezTo>
                    <a:cubicBezTo>
                      <a:pt x="272" y="46"/>
                      <a:pt x="272" y="46"/>
                      <a:pt x="272" y="46"/>
                    </a:cubicBezTo>
                    <a:cubicBezTo>
                      <a:pt x="195" y="0"/>
                      <a:pt x="95" y="24"/>
                      <a:pt x="47" y="100"/>
                    </a:cubicBezTo>
                    <a:cubicBezTo>
                      <a:pt x="0" y="176"/>
                      <a:pt x="22" y="277"/>
                      <a:pt x="98" y="325"/>
                    </a:cubicBezTo>
                    <a:lnTo>
                      <a:pt x="132" y="271"/>
                    </a:ln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3" name="Google Shape;1373;p14"/>
              <p:cNvSpPr/>
              <p:nvPr/>
            </p:nvSpPr>
            <p:spPr>
              <a:xfrm>
                <a:off x="3419475" y="3695700"/>
                <a:ext cx="804863" cy="1128713"/>
              </a:xfrm>
              <a:custGeom>
                <a:avLst/>
                <a:gdLst/>
                <a:ahLst/>
                <a:cxnLst/>
                <a:rect l="l" t="t" r="r" b="b"/>
                <a:pathLst>
                  <a:path w="244" h="342" extrusionOk="0">
                    <a:moveTo>
                      <a:pt x="50" y="342"/>
                    </a:moveTo>
                    <a:cubicBezTo>
                      <a:pt x="244" y="31"/>
                      <a:pt x="244" y="31"/>
                      <a:pt x="244" y="31"/>
                    </a:cubicBezTo>
                    <a:cubicBezTo>
                      <a:pt x="193" y="0"/>
                      <a:pt x="193" y="0"/>
                      <a:pt x="193" y="0"/>
                    </a:cubicBezTo>
                    <a:cubicBezTo>
                      <a:pt x="0" y="310"/>
                      <a:pt x="0" y="310"/>
                      <a:pt x="0" y="310"/>
                    </a:cubicBezTo>
                    <a:lnTo>
                      <a:pt x="50" y="342"/>
                    </a:lnTo>
                    <a:close/>
                    <a:moveTo>
                      <a:pt x="215" y="24"/>
                    </a:moveTo>
                    <a:cubicBezTo>
                      <a:pt x="217" y="25"/>
                      <a:pt x="218" y="28"/>
                      <a:pt x="217" y="30"/>
                    </a:cubicBezTo>
                    <a:cubicBezTo>
                      <a:pt x="215" y="33"/>
                      <a:pt x="212" y="33"/>
                      <a:pt x="210" y="32"/>
                    </a:cubicBezTo>
                    <a:cubicBezTo>
                      <a:pt x="208" y="31"/>
                      <a:pt x="207" y="28"/>
                      <a:pt x="208" y="25"/>
                    </a:cubicBezTo>
                    <a:cubicBezTo>
                      <a:pt x="210" y="23"/>
                      <a:pt x="213" y="22"/>
                      <a:pt x="215" y="24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4" name="Google Shape;1374;p14"/>
              <p:cNvSpPr/>
              <p:nvPr/>
            </p:nvSpPr>
            <p:spPr>
              <a:xfrm>
                <a:off x="3554413" y="4765675"/>
                <a:ext cx="33338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6" extrusionOk="0">
                    <a:moveTo>
                      <a:pt x="2" y="0"/>
                    </a:moveTo>
                    <a:lnTo>
                      <a:pt x="21" y="12"/>
                    </a:lnTo>
                    <a:lnTo>
                      <a:pt x="19" y="16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5" name="Google Shape;1375;p14"/>
              <p:cNvSpPr/>
              <p:nvPr/>
            </p:nvSpPr>
            <p:spPr>
              <a:xfrm>
                <a:off x="3570288" y="4738688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2" y="0"/>
                    </a:moveTo>
                    <a:lnTo>
                      <a:pt x="21" y="13"/>
                    </a:lnTo>
                    <a:lnTo>
                      <a:pt x="19" y="1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6" name="Google Shape;1376;p14"/>
              <p:cNvSpPr/>
              <p:nvPr/>
            </p:nvSpPr>
            <p:spPr>
              <a:xfrm>
                <a:off x="3587750" y="4713288"/>
                <a:ext cx="33338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6" extrusionOk="0">
                    <a:moveTo>
                      <a:pt x="2" y="0"/>
                    </a:moveTo>
                    <a:lnTo>
                      <a:pt x="21" y="10"/>
                    </a:lnTo>
                    <a:lnTo>
                      <a:pt x="18" y="16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7" name="Google Shape;1377;p14"/>
              <p:cNvSpPr/>
              <p:nvPr/>
            </p:nvSpPr>
            <p:spPr>
              <a:xfrm>
                <a:off x="3603625" y="4686300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2" y="0"/>
                    </a:moveTo>
                    <a:lnTo>
                      <a:pt x="21" y="10"/>
                    </a:lnTo>
                    <a:lnTo>
                      <a:pt x="19" y="1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8" name="Google Shape;1378;p14"/>
              <p:cNvSpPr/>
              <p:nvPr/>
            </p:nvSpPr>
            <p:spPr>
              <a:xfrm>
                <a:off x="3581400" y="4633913"/>
                <a:ext cx="71438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45" h="31" extrusionOk="0">
                    <a:moveTo>
                      <a:pt x="2" y="0"/>
                    </a:moveTo>
                    <a:lnTo>
                      <a:pt x="45" y="27"/>
                    </a:lnTo>
                    <a:lnTo>
                      <a:pt x="43" y="31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9" name="Google Shape;1379;p14"/>
              <p:cNvSpPr/>
              <p:nvPr/>
            </p:nvSpPr>
            <p:spPr>
              <a:xfrm>
                <a:off x="3636963" y="4633913"/>
                <a:ext cx="33338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6" extrusionOk="0">
                    <a:moveTo>
                      <a:pt x="2" y="0"/>
                    </a:moveTo>
                    <a:lnTo>
                      <a:pt x="21" y="10"/>
                    </a:lnTo>
                    <a:lnTo>
                      <a:pt x="19" y="16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0" name="Google Shape;1380;p14"/>
              <p:cNvSpPr/>
              <p:nvPr/>
            </p:nvSpPr>
            <p:spPr>
              <a:xfrm>
                <a:off x="3652838" y="4606925"/>
                <a:ext cx="33338" cy="23813"/>
              </a:xfrm>
              <a:custGeom>
                <a:avLst/>
                <a:gdLst/>
                <a:ahLst/>
                <a:cxnLst/>
                <a:rect l="l" t="t" r="r" b="b"/>
                <a:pathLst>
                  <a:path w="21" h="15" extrusionOk="0">
                    <a:moveTo>
                      <a:pt x="2" y="0"/>
                    </a:moveTo>
                    <a:lnTo>
                      <a:pt x="21" y="10"/>
                    </a:lnTo>
                    <a:lnTo>
                      <a:pt x="19" y="15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1" name="Google Shape;1381;p14"/>
              <p:cNvSpPr/>
              <p:nvPr/>
            </p:nvSpPr>
            <p:spPr>
              <a:xfrm>
                <a:off x="3670300" y="4579938"/>
                <a:ext cx="31750" cy="23813"/>
              </a:xfrm>
              <a:custGeom>
                <a:avLst/>
                <a:gdLst/>
                <a:ahLst/>
                <a:cxnLst/>
                <a:rect l="l" t="t" r="r" b="b"/>
                <a:pathLst>
                  <a:path w="20" h="15" extrusionOk="0">
                    <a:moveTo>
                      <a:pt x="2" y="0"/>
                    </a:moveTo>
                    <a:lnTo>
                      <a:pt x="20" y="11"/>
                    </a:lnTo>
                    <a:lnTo>
                      <a:pt x="18" y="15"/>
                    </a:lnTo>
                    <a:lnTo>
                      <a:pt x="0" y="5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2" name="Google Shape;1382;p14"/>
              <p:cNvSpPr/>
              <p:nvPr/>
            </p:nvSpPr>
            <p:spPr>
              <a:xfrm>
                <a:off x="3686175" y="4551363"/>
                <a:ext cx="33338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6" extrusionOk="0">
                    <a:moveTo>
                      <a:pt x="2" y="0"/>
                    </a:moveTo>
                    <a:lnTo>
                      <a:pt x="21" y="12"/>
                    </a:lnTo>
                    <a:lnTo>
                      <a:pt x="19" y="16"/>
                    </a:lnTo>
                    <a:lnTo>
                      <a:pt x="0" y="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3" name="Google Shape;1383;p14"/>
              <p:cNvSpPr/>
              <p:nvPr/>
            </p:nvSpPr>
            <p:spPr>
              <a:xfrm>
                <a:off x="3663950" y="4502150"/>
                <a:ext cx="74613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47" h="31" extrusionOk="0">
                    <a:moveTo>
                      <a:pt x="2" y="0"/>
                    </a:moveTo>
                    <a:lnTo>
                      <a:pt x="47" y="27"/>
                    </a:lnTo>
                    <a:lnTo>
                      <a:pt x="43" y="31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4" name="Google Shape;1384;p14"/>
              <p:cNvSpPr/>
              <p:nvPr/>
            </p:nvSpPr>
            <p:spPr>
              <a:xfrm>
                <a:off x="3719513" y="4502150"/>
                <a:ext cx="33338" cy="22225"/>
              </a:xfrm>
              <a:custGeom>
                <a:avLst/>
                <a:gdLst/>
                <a:ahLst/>
                <a:cxnLst/>
                <a:rect l="l" t="t" r="r" b="b"/>
                <a:pathLst>
                  <a:path w="21" h="14" extrusionOk="0">
                    <a:moveTo>
                      <a:pt x="2" y="0"/>
                    </a:moveTo>
                    <a:lnTo>
                      <a:pt x="21" y="10"/>
                    </a:lnTo>
                    <a:lnTo>
                      <a:pt x="19" y="14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5" name="Google Shape;1385;p14"/>
              <p:cNvSpPr/>
              <p:nvPr/>
            </p:nvSpPr>
            <p:spPr>
              <a:xfrm>
                <a:off x="3735388" y="4471988"/>
                <a:ext cx="3651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3" h="16" extrusionOk="0">
                    <a:moveTo>
                      <a:pt x="4" y="0"/>
                    </a:moveTo>
                    <a:lnTo>
                      <a:pt x="23" y="12"/>
                    </a:lnTo>
                    <a:lnTo>
                      <a:pt x="19" y="16"/>
                    </a:lnTo>
                    <a:lnTo>
                      <a:pt x="0" y="6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6" name="Google Shape;1386;p14"/>
              <p:cNvSpPr/>
              <p:nvPr/>
            </p:nvSpPr>
            <p:spPr>
              <a:xfrm>
                <a:off x="3752850" y="4445000"/>
                <a:ext cx="3651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3" h="17" extrusionOk="0">
                    <a:moveTo>
                      <a:pt x="4" y="0"/>
                    </a:moveTo>
                    <a:lnTo>
                      <a:pt x="23" y="13"/>
                    </a:lnTo>
                    <a:lnTo>
                      <a:pt x="18" y="17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7" name="Google Shape;1387;p14"/>
              <p:cNvSpPr/>
              <p:nvPr/>
            </p:nvSpPr>
            <p:spPr>
              <a:xfrm>
                <a:off x="3768725" y="4419600"/>
                <a:ext cx="3651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3" h="16" extrusionOk="0">
                    <a:moveTo>
                      <a:pt x="4" y="0"/>
                    </a:moveTo>
                    <a:lnTo>
                      <a:pt x="23" y="12"/>
                    </a:lnTo>
                    <a:lnTo>
                      <a:pt x="19" y="16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8" name="Google Shape;1388;p14"/>
              <p:cNvSpPr/>
              <p:nvPr/>
            </p:nvSpPr>
            <p:spPr>
              <a:xfrm>
                <a:off x="3746500" y="4365625"/>
                <a:ext cx="74613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47" h="34" extrusionOk="0">
                    <a:moveTo>
                      <a:pt x="2" y="0"/>
                    </a:moveTo>
                    <a:lnTo>
                      <a:pt x="47" y="29"/>
                    </a:lnTo>
                    <a:lnTo>
                      <a:pt x="43" y="34"/>
                    </a:lnTo>
                    <a:lnTo>
                      <a:pt x="0" y="7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9" name="Google Shape;1389;p14"/>
              <p:cNvSpPr/>
              <p:nvPr/>
            </p:nvSpPr>
            <p:spPr>
              <a:xfrm>
                <a:off x="3802063" y="4365625"/>
                <a:ext cx="3651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3" h="17" extrusionOk="0">
                    <a:moveTo>
                      <a:pt x="4" y="0"/>
                    </a:moveTo>
                    <a:lnTo>
                      <a:pt x="23" y="13"/>
                    </a:lnTo>
                    <a:lnTo>
                      <a:pt x="19" y="17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0" name="Google Shape;1390;p14"/>
              <p:cNvSpPr/>
              <p:nvPr/>
            </p:nvSpPr>
            <p:spPr>
              <a:xfrm>
                <a:off x="3817938" y="4340225"/>
                <a:ext cx="3651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3" h="16" extrusionOk="0">
                    <a:moveTo>
                      <a:pt x="4" y="0"/>
                    </a:moveTo>
                    <a:lnTo>
                      <a:pt x="23" y="12"/>
                    </a:lnTo>
                    <a:lnTo>
                      <a:pt x="19" y="16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1" name="Google Shape;1391;p14"/>
              <p:cNvSpPr/>
              <p:nvPr/>
            </p:nvSpPr>
            <p:spPr>
              <a:xfrm>
                <a:off x="3835400" y="4313238"/>
                <a:ext cx="3492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2" h="17" extrusionOk="0">
                    <a:moveTo>
                      <a:pt x="4" y="0"/>
                    </a:moveTo>
                    <a:lnTo>
                      <a:pt x="22" y="13"/>
                    </a:lnTo>
                    <a:lnTo>
                      <a:pt x="18" y="17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2" name="Google Shape;1392;p14"/>
              <p:cNvSpPr/>
              <p:nvPr/>
            </p:nvSpPr>
            <p:spPr>
              <a:xfrm>
                <a:off x="3851275" y="4286250"/>
                <a:ext cx="3651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3" h="17" extrusionOk="0">
                    <a:moveTo>
                      <a:pt x="4" y="0"/>
                    </a:moveTo>
                    <a:lnTo>
                      <a:pt x="23" y="11"/>
                    </a:lnTo>
                    <a:lnTo>
                      <a:pt x="19" y="17"/>
                    </a:lnTo>
                    <a:lnTo>
                      <a:pt x="0" y="5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3" name="Google Shape;1393;p14"/>
              <p:cNvSpPr/>
              <p:nvPr/>
            </p:nvSpPr>
            <p:spPr>
              <a:xfrm>
                <a:off x="3827463" y="4233863"/>
                <a:ext cx="76200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48" h="33" extrusionOk="0">
                    <a:moveTo>
                      <a:pt x="3" y="0"/>
                    </a:moveTo>
                    <a:lnTo>
                      <a:pt x="48" y="27"/>
                    </a:lnTo>
                    <a:lnTo>
                      <a:pt x="44" y="33"/>
                    </a:lnTo>
                    <a:lnTo>
                      <a:pt x="0" y="4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4" name="Google Shape;1394;p14"/>
              <p:cNvSpPr/>
              <p:nvPr/>
            </p:nvSpPr>
            <p:spPr>
              <a:xfrm>
                <a:off x="3884613" y="4233863"/>
                <a:ext cx="3651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3" h="17" extrusionOk="0">
                    <a:moveTo>
                      <a:pt x="4" y="0"/>
                    </a:moveTo>
                    <a:lnTo>
                      <a:pt x="23" y="13"/>
                    </a:lnTo>
                    <a:lnTo>
                      <a:pt x="18" y="17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5" name="Google Shape;1395;p14"/>
              <p:cNvSpPr/>
              <p:nvPr/>
            </p:nvSpPr>
            <p:spPr>
              <a:xfrm>
                <a:off x="3900488" y="4208463"/>
                <a:ext cx="3651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3" h="16" extrusionOk="0">
                    <a:moveTo>
                      <a:pt x="4" y="0"/>
                    </a:moveTo>
                    <a:lnTo>
                      <a:pt x="23" y="10"/>
                    </a:lnTo>
                    <a:lnTo>
                      <a:pt x="19" y="16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6" name="Google Shape;1396;p14"/>
              <p:cNvSpPr/>
              <p:nvPr/>
            </p:nvSpPr>
            <p:spPr>
              <a:xfrm>
                <a:off x="3917950" y="4181475"/>
                <a:ext cx="3492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2" h="17" extrusionOk="0">
                    <a:moveTo>
                      <a:pt x="4" y="0"/>
                    </a:moveTo>
                    <a:lnTo>
                      <a:pt x="22" y="10"/>
                    </a:lnTo>
                    <a:lnTo>
                      <a:pt x="18" y="17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7" name="Google Shape;1397;p14"/>
              <p:cNvSpPr/>
              <p:nvPr/>
            </p:nvSpPr>
            <p:spPr>
              <a:xfrm>
                <a:off x="3937000" y="4154488"/>
                <a:ext cx="33338" cy="23813"/>
              </a:xfrm>
              <a:custGeom>
                <a:avLst/>
                <a:gdLst/>
                <a:ahLst/>
                <a:cxnLst/>
                <a:rect l="l" t="t" r="r" b="b"/>
                <a:pathLst>
                  <a:path w="21" h="15" extrusionOk="0">
                    <a:moveTo>
                      <a:pt x="2" y="0"/>
                    </a:moveTo>
                    <a:lnTo>
                      <a:pt x="21" y="11"/>
                    </a:lnTo>
                    <a:lnTo>
                      <a:pt x="19" y="15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8" name="Google Shape;1398;p14"/>
              <p:cNvSpPr/>
              <p:nvPr/>
            </p:nvSpPr>
            <p:spPr>
              <a:xfrm>
                <a:off x="3910013" y="4102100"/>
                <a:ext cx="76200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48" h="31" extrusionOk="0">
                    <a:moveTo>
                      <a:pt x="5" y="0"/>
                    </a:moveTo>
                    <a:lnTo>
                      <a:pt x="48" y="27"/>
                    </a:lnTo>
                    <a:lnTo>
                      <a:pt x="46" y="31"/>
                    </a:lnTo>
                    <a:lnTo>
                      <a:pt x="0" y="4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9" name="Google Shape;1399;p14"/>
              <p:cNvSpPr/>
              <p:nvPr/>
            </p:nvSpPr>
            <p:spPr>
              <a:xfrm>
                <a:off x="3967163" y="4102100"/>
                <a:ext cx="36513" cy="23813"/>
              </a:xfrm>
              <a:custGeom>
                <a:avLst/>
                <a:gdLst/>
                <a:ahLst/>
                <a:cxnLst/>
                <a:rect l="l" t="t" r="r" b="b"/>
                <a:pathLst>
                  <a:path w="23" h="15" extrusionOk="0">
                    <a:moveTo>
                      <a:pt x="4" y="0"/>
                    </a:moveTo>
                    <a:lnTo>
                      <a:pt x="23" y="10"/>
                    </a:lnTo>
                    <a:lnTo>
                      <a:pt x="18" y="15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0" name="Google Shape;1400;p14"/>
              <p:cNvSpPr/>
              <p:nvPr/>
            </p:nvSpPr>
            <p:spPr>
              <a:xfrm>
                <a:off x="3986213" y="4075113"/>
                <a:ext cx="33338" cy="23813"/>
              </a:xfrm>
              <a:custGeom>
                <a:avLst/>
                <a:gdLst/>
                <a:ahLst/>
                <a:cxnLst/>
                <a:rect l="l" t="t" r="r" b="b"/>
                <a:pathLst>
                  <a:path w="21" h="15" extrusionOk="0">
                    <a:moveTo>
                      <a:pt x="2" y="0"/>
                    </a:moveTo>
                    <a:lnTo>
                      <a:pt x="21" y="11"/>
                    </a:lnTo>
                    <a:lnTo>
                      <a:pt x="19" y="15"/>
                    </a:lnTo>
                    <a:lnTo>
                      <a:pt x="0" y="5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1" name="Google Shape;1401;p14"/>
              <p:cNvSpPr/>
              <p:nvPr/>
            </p:nvSpPr>
            <p:spPr>
              <a:xfrm>
                <a:off x="4003675" y="4046538"/>
                <a:ext cx="31750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0" h="16" extrusionOk="0">
                    <a:moveTo>
                      <a:pt x="2" y="0"/>
                    </a:moveTo>
                    <a:lnTo>
                      <a:pt x="20" y="12"/>
                    </a:lnTo>
                    <a:lnTo>
                      <a:pt x="18" y="16"/>
                    </a:lnTo>
                    <a:lnTo>
                      <a:pt x="0" y="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2" name="Google Shape;1402;p14"/>
              <p:cNvSpPr/>
              <p:nvPr/>
            </p:nvSpPr>
            <p:spPr>
              <a:xfrm>
                <a:off x="4019550" y="4019550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2" y="0"/>
                    </a:moveTo>
                    <a:lnTo>
                      <a:pt x="21" y="13"/>
                    </a:lnTo>
                    <a:lnTo>
                      <a:pt x="19" y="17"/>
                    </a:lnTo>
                    <a:lnTo>
                      <a:pt x="0" y="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3" name="Google Shape;1403;p14"/>
              <p:cNvSpPr/>
              <p:nvPr/>
            </p:nvSpPr>
            <p:spPr>
              <a:xfrm>
                <a:off x="3992563" y="3967163"/>
                <a:ext cx="76200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48" h="33" extrusionOk="0">
                    <a:moveTo>
                      <a:pt x="5" y="0"/>
                    </a:moveTo>
                    <a:lnTo>
                      <a:pt x="48" y="29"/>
                    </a:lnTo>
                    <a:lnTo>
                      <a:pt x="46" y="33"/>
                    </a:lnTo>
                    <a:lnTo>
                      <a:pt x="0" y="6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4" name="Google Shape;1404;p14"/>
              <p:cNvSpPr/>
              <p:nvPr/>
            </p:nvSpPr>
            <p:spPr>
              <a:xfrm>
                <a:off x="4052888" y="3967163"/>
                <a:ext cx="33338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6" extrusionOk="0">
                    <a:moveTo>
                      <a:pt x="2" y="0"/>
                    </a:moveTo>
                    <a:lnTo>
                      <a:pt x="21" y="12"/>
                    </a:lnTo>
                    <a:lnTo>
                      <a:pt x="18" y="16"/>
                    </a:lnTo>
                    <a:lnTo>
                      <a:pt x="0" y="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5" name="Google Shape;1405;p14"/>
              <p:cNvSpPr/>
              <p:nvPr/>
            </p:nvSpPr>
            <p:spPr>
              <a:xfrm>
                <a:off x="4068763" y="3940175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2" y="0"/>
                    </a:moveTo>
                    <a:lnTo>
                      <a:pt x="21" y="13"/>
                    </a:lnTo>
                    <a:lnTo>
                      <a:pt x="19" y="1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6" name="Google Shape;1406;p14"/>
              <p:cNvSpPr/>
              <p:nvPr/>
            </p:nvSpPr>
            <p:spPr>
              <a:xfrm>
                <a:off x="4086225" y="3914775"/>
                <a:ext cx="31750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0" h="16" extrusionOk="0">
                    <a:moveTo>
                      <a:pt x="2" y="0"/>
                    </a:moveTo>
                    <a:lnTo>
                      <a:pt x="20" y="12"/>
                    </a:lnTo>
                    <a:lnTo>
                      <a:pt x="18" y="16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7" name="Google Shape;1407;p14"/>
              <p:cNvSpPr/>
              <p:nvPr/>
            </p:nvSpPr>
            <p:spPr>
              <a:xfrm>
                <a:off x="4102100" y="3887788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2" y="0"/>
                    </a:moveTo>
                    <a:lnTo>
                      <a:pt x="21" y="12"/>
                    </a:lnTo>
                    <a:lnTo>
                      <a:pt x="19" y="1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8" name="Google Shape;1408;p14"/>
              <p:cNvSpPr/>
              <p:nvPr/>
            </p:nvSpPr>
            <p:spPr>
              <a:xfrm>
                <a:off x="4078288" y="3835400"/>
                <a:ext cx="73025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46" h="33" extrusionOk="0">
                    <a:moveTo>
                      <a:pt x="2" y="0"/>
                    </a:moveTo>
                    <a:lnTo>
                      <a:pt x="46" y="29"/>
                    </a:lnTo>
                    <a:lnTo>
                      <a:pt x="44" y="33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9" name="Google Shape;1409;p14"/>
              <p:cNvSpPr/>
              <p:nvPr/>
            </p:nvSpPr>
            <p:spPr>
              <a:xfrm>
                <a:off x="3419475" y="3695700"/>
                <a:ext cx="673100" cy="1046163"/>
              </a:xfrm>
              <a:custGeom>
                <a:avLst/>
                <a:gdLst/>
                <a:ahLst/>
                <a:cxnLst/>
                <a:rect l="l" t="t" r="r" b="b"/>
                <a:pathLst>
                  <a:path w="424" h="659" extrusionOk="0">
                    <a:moveTo>
                      <a:pt x="401" y="0"/>
                    </a:moveTo>
                    <a:lnTo>
                      <a:pt x="424" y="13"/>
                    </a:lnTo>
                    <a:lnTo>
                      <a:pt x="21" y="659"/>
                    </a:lnTo>
                    <a:lnTo>
                      <a:pt x="0" y="645"/>
                    </a:lnTo>
                    <a:lnTo>
                      <a:pt x="401" y="0"/>
                    </a:ln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0" name="Google Shape;1410;p14"/>
              <p:cNvSpPr/>
              <p:nvPr/>
            </p:nvSpPr>
            <p:spPr>
              <a:xfrm>
                <a:off x="5602288" y="4065588"/>
                <a:ext cx="755650" cy="923925"/>
              </a:xfrm>
              <a:custGeom>
                <a:avLst/>
                <a:gdLst/>
                <a:ahLst/>
                <a:cxnLst/>
                <a:rect l="l" t="t" r="r" b="b"/>
                <a:pathLst>
                  <a:path w="229" h="280" extrusionOk="0">
                    <a:moveTo>
                      <a:pt x="220" y="246"/>
                    </a:moveTo>
                    <a:cubicBezTo>
                      <a:pt x="61" y="279"/>
                      <a:pt x="61" y="279"/>
                      <a:pt x="61" y="279"/>
                    </a:cubicBezTo>
                    <a:cubicBezTo>
                      <a:pt x="55" y="280"/>
                      <a:pt x="49" y="277"/>
                      <a:pt x="48" y="271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0" y="41"/>
                      <a:pt x="4" y="35"/>
                      <a:pt x="10" y="34"/>
                    </a:cubicBezTo>
                    <a:cubicBezTo>
                      <a:pt x="169" y="1"/>
                      <a:pt x="169" y="1"/>
                      <a:pt x="169" y="1"/>
                    </a:cubicBezTo>
                    <a:cubicBezTo>
                      <a:pt x="175" y="0"/>
                      <a:pt x="181" y="4"/>
                      <a:pt x="182" y="9"/>
                    </a:cubicBezTo>
                    <a:cubicBezTo>
                      <a:pt x="228" y="234"/>
                      <a:pt x="228" y="234"/>
                      <a:pt x="228" y="234"/>
                    </a:cubicBezTo>
                    <a:cubicBezTo>
                      <a:pt x="229" y="239"/>
                      <a:pt x="226" y="245"/>
                      <a:pt x="220" y="246"/>
                    </a:cubicBezTo>
                    <a:close/>
                  </a:path>
                </a:pathLst>
              </a:custGeom>
              <a:solidFill>
                <a:srgbClr val="4C4C7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1" name="Google Shape;1411;p14"/>
              <p:cNvSpPr/>
              <p:nvPr/>
            </p:nvSpPr>
            <p:spPr>
              <a:xfrm>
                <a:off x="5592763" y="4016375"/>
                <a:ext cx="755650" cy="927100"/>
              </a:xfrm>
              <a:custGeom>
                <a:avLst/>
                <a:gdLst/>
                <a:ahLst/>
                <a:cxnLst/>
                <a:rect l="l" t="t" r="r" b="b"/>
                <a:pathLst>
                  <a:path w="229" h="281" extrusionOk="0">
                    <a:moveTo>
                      <a:pt x="220" y="247"/>
                    </a:moveTo>
                    <a:cubicBezTo>
                      <a:pt x="61" y="279"/>
                      <a:pt x="61" y="279"/>
                      <a:pt x="61" y="279"/>
                    </a:cubicBezTo>
                    <a:cubicBezTo>
                      <a:pt x="55" y="281"/>
                      <a:pt x="49" y="277"/>
                      <a:pt x="48" y="271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0" y="41"/>
                      <a:pt x="4" y="35"/>
                      <a:pt x="10" y="34"/>
                    </a:cubicBezTo>
                    <a:cubicBezTo>
                      <a:pt x="169" y="1"/>
                      <a:pt x="169" y="1"/>
                      <a:pt x="169" y="1"/>
                    </a:cubicBezTo>
                    <a:cubicBezTo>
                      <a:pt x="175" y="0"/>
                      <a:pt x="181" y="4"/>
                      <a:pt x="182" y="10"/>
                    </a:cubicBezTo>
                    <a:cubicBezTo>
                      <a:pt x="228" y="234"/>
                      <a:pt x="228" y="234"/>
                      <a:pt x="228" y="234"/>
                    </a:cubicBezTo>
                    <a:cubicBezTo>
                      <a:pt x="229" y="240"/>
                      <a:pt x="226" y="245"/>
                      <a:pt x="220" y="247"/>
                    </a:cubicBezTo>
                    <a:close/>
                  </a:path>
                </a:pathLst>
              </a:custGeom>
              <a:solidFill>
                <a:srgbClr val="4B72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2" name="Google Shape;1412;p14"/>
              <p:cNvSpPr/>
              <p:nvPr/>
            </p:nvSpPr>
            <p:spPr>
              <a:xfrm>
                <a:off x="5688013" y="4132263"/>
                <a:ext cx="479425" cy="260350"/>
              </a:xfrm>
              <a:custGeom>
                <a:avLst/>
                <a:gdLst/>
                <a:ahLst/>
                <a:cxnLst/>
                <a:rect l="l" t="t" r="r" b="b"/>
                <a:pathLst>
                  <a:path w="145" h="79" extrusionOk="0">
                    <a:moveTo>
                      <a:pt x="140" y="53"/>
                    </a:moveTo>
                    <a:cubicBezTo>
                      <a:pt x="15" y="79"/>
                      <a:pt x="15" y="79"/>
                      <a:pt x="15" y="79"/>
                    </a:cubicBezTo>
                    <a:cubicBezTo>
                      <a:pt x="12" y="79"/>
                      <a:pt x="10" y="78"/>
                      <a:pt x="9" y="75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0"/>
                      <a:pt x="2" y="27"/>
                      <a:pt x="4" y="27"/>
                    </a:cubicBezTo>
                    <a:cubicBezTo>
                      <a:pt x="130" y="1"/>
                      <a:pt x="130" y="1"/>
                      <a:pt x="130" y="1"/>
                    </a:cubicBezTo>
                    <a:cubicBezTo>
                      <a:pt x="132" y="0"/>
                      <a:pt x="135" y="2"/>
                      <a:pt x="136" y="5"/>
                    </a:cubicBezTo>
                    <a:cubicBezTo>
                      <a:pt x="144" y="47"/>
                      <a:pt x="144" y="47"/>
                      <a:pt x="144" y="47"/>
                    </a:cubicBezTo>
                    <a:cubicBezTo>
                      <a:pt x="145" y="50"/>
                      <a:pt x="143" y="52"/>
                      <a:pt x="140" y="53"/>
                    </a:cubicBezTo>
                    <a:close/>
                  </a:path>
                </a:pathLst>
              </a:custGeom>
              <a:solidFill>
                <a:srgbClr val="00C5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3" name="Google Shape;1413;p14"/>
              <p:cNvSpPr/>
              <p:nvPr/>
            </p:nvSpPr>
            <p:spPr>
              <a:xfrm>
                <a:off x="5754688" y="4441825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5" y="0"/>
                      <a:pt x="21" y="4"/>
                      <a:pt x="2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4" name="Google Shape;1414;p14"/>
              <p:cNvSpPr/>
              <p:nvPr/>
            </p:nvSpPr>
            <p:spPr>
              <a:xfrm>
                <a:off x="5751513" y="4435475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2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9" y="24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4" y="15"/>
                      <a:pt x="20" y="21"/>
                      <a:pt x="14" y="2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5" name="Google Shape;1415;p14"/>
              <p:cNvSpPr/>
              <p:nvPr/>
            </p:nvSpPr>
            <p:spPr>
              <a:xfrm>
                <a:off x="5870575" y="4419600"/>
                <a:ext cx="79375" cy="77788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9" y="24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5"/>
                      <a:pt x="20" y="21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6" name="Google Shape;1416;p14"/>
              <p:cNvSpPr/>
              <p:nvPr/>
            </p:nvSpPr>
            <p:spPr>
              <a:xfrm>
                <a:off x="5870575" y="4408488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0" y="9"/>
                      <a:pt x="4" y="3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5" y="0"/>
                      <a:pt x="21" y="4"/>
                      <a:pt x="2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7" name="Google Shape;1417;p14"/>
              <p:cNvSpPr/>
              <p:nvPr/>
            </p:nvSpPr>
            <p:spPr>
              <a:xfrm>
                <a:off x="5989638" y="4395788"/>
                <a:ext cx="77788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 extrusionOk="0">
                    <a:moveTo>
                      <a:pt x="14" y="22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8" y="23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5" y="0"/>
                      <a:pt x="21" y="3"/>
                      <a:pt x="22" y="9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4" y="15"/>
                      <a:pt x="20" y="21"/>
                      <a:pt x="14" y="22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8" name="Google Shape;1418;p14"/>
              <p:cNvSpPr/>
              <p:nvPr/>
            </p:nvSpPr>
            <p:spPr>
              <a:xfrm>
                <a:off x="5984875" y="4386263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9" y="24"/>
                      <a:pt x="3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9" name="Google Shape;1419;p14"/>
              <p:cNvSpPr/>
              <p:nvPr/>
            </p:nvSpPr>
            <p:spPr>
              <a:xfrm>
                <a:off x="6103938" y="4368800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3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0" name="Google Shape;1420;p14"/>
              <p:cNvSpPr/>
              <p:nvPr/>
            </p:nvSpPr>
            <p:spPr>
              <a:xfrm>
                <a:off x="6103938" y="4362450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2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5" y="0"/>
                      <a:pt x="21" y="4"/>
                      <a:pt x="22" y="9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4" y="15"/>
                      <a:pt x="20" y="21"/>
                      <a:pt x="14" y="2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1" name="Google Shape;1421;p14"/>
              <p:cNvSpPr/>
              <p:nvPr/>
            </p:nvSpPr>
            <p:spPr>
              <a:xfrm>
                <a:off x="5778500" y="4557713"/>
                <a:ext cx="77788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1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1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2" name="Google Shape;1422;p14"/>
              <p:cNvSpPr/>
              <p:nvPr/>
            </p:nvSpPr>
            <p:spPr>
              <a:xfrm>
                <a:off x="5773738" y="4548188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5" y="23"/>
                    </a:moveTo>
                    <a:cubicBezTo>
                      <a:pt x="15" y="23"/>
                      <a:pt x="15" y="23"/>
                      <a:pt x="15" y="23"/>
                    </a:cubicBezTo>
                    <a:cubicBezTo>
                      <a:pt x="9" y="24"/>
                      <a:pt x="3" y="20"/>
                      <a:pt x="2" y="15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0" y="9"/>
                      <a:pt x="4" y="3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1" y="22"/>
                      <a:pt x="15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3" name="Google Shape;1423;p14"/>
              <p:cNvSpPr/>
              <p:nvPr/>
            </p:nvSpPr>
            <p:spPr>
              <a:xfrm>
                <a:off x="5892800" y="4533900"/>
                <a:ext cx="7937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 extrusionOk="0">
                    <a:moveTo>
                      <a:pt x="15" y="22"/>
                    </a:moveTo>
                    <a:cubicBezTo>
                      <a:pt x="15" y="22"/>
                      <a:pt x="15" y="22"/>
                      <a:pt x="15" y="22"/>
                    </a:cubicBezTo>
                    <a:cubicBezTo>
                      <a:pt x="9" y="23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3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4" y="15"/>
                      <a:pt x="20" y="21"/>
                      <a:pt x="15" y="22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4" name="Google Shape;1424;p14"/>
              <p:cNvSpPr/>
              <p:nvPr/>
            </p:nvSpPr>
            <p:spPr>
              <a:xfrm>
                <a:off x="5892800" y="4524375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1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5" name="Google Shape;1425;p14"/>
              <p:cNvSpPr/>
              <p:nvPr/>
            </p:nvSpPr>
            <p:spPr>
              <a:xfrm>
                <a:off x="6011863" y="4508500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9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1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6" name="Google Shape;1426;p14"/>
              <p:cNvSpPr/>
              <p:nvPr/>
            </p:nvSpPr>
            <p:spPr>
              <a:xfrm>
                <a:off x="6008688" y="4502150"/>
                <a:ext cx="79375" cy="77788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5" y="22"/>
                    </a:moveTo>
                    <a:cubicBezTo>
                      <a:pt x="15" y="22"/>
                      <a:pt x="15" y="22"/>
                      <a:pt x="15" y="22"/>
                    </a:cubicBezTo>
                    <a:cubicBezTo>
                      <a:pt x="9" y="24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5"/>
                      <a:pt x="20" y="21"/>
                      <a:pt x="15" y="2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7" name="Google Shape;1427;p14"/>
              <p:cNvSpPr/>
              <p:nvPr/>
            </p:nvSpPr>
            <p:spPr>
              <a:xfrm>
                <a:off x="5800725" y="4673600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3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1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8" name="Google Shape;1428;p14"/>
              <p:cNvSpPr/>
              <p:nvPr/>
            </p:nvSpPr>
            <p:spPr>
              <a:xfrm>
                <a:off x="5800725" y="4665663"/>
                <a:ext cx="7937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 extrusionOk="0">
                    <a:moveTo>
                      <a:pt x="14" y="22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8" y="23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5" y="0"/>
                      <a:pt x="21" y="3"/>
                      <a:pt x="22" y="9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4" y="15"/>
                      <a:pt x="20" y="21"/>
                      <a:pt x="14" y="2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9" name="Google Shape;1429;p14"/>
              <p:cNvSpPr/>
              <p:nvPr/>
            </p:nvSpPr>
            <p:spPr>
              <a:xfrm>
                <a:off x="5919788" y="4649788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2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5" y="0"/>
                      <a:pt x="21" y="4"/>
                      <a:pt x="22" y="9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4" y="15"/>
                      <a:pt x="20" y="21"/>
                      <a:pt x="14" y="22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0" name="Google Shape;1430;p14"/>
              <p:cNvSpPr/>
              <p:nvPr/>
            </p:nvSpPr>
            <p:spPr>
              <a:xfrm>
                <a:off x="5916613" y="4640263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3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1" name="Google Shape;1431;p14"/>
              <p:cNvSpPr/>
              <p:nvPr/>
            </p:nvSpPr>
            <p:spPr>
              <a:xfrm>
                <a:off x="6035675" y="4622800"/>
                <a:ext cx="77788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3" y="20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0" y="9"/>
                      <a:pt x="4" y="3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Google Shape;1432;p14"/>
              <p:cNvSpPr/>
              <p:nvPr/>
            </p:nvSpPr>
            <p:spPr>
              <a:xfrm>
                <a:off x="6035675" y="4616450"/>
                <a:ext cx="77788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5" y="0"/>
                      <a:pt x="21" y="4"/>
                      <a:pt x="2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4" y="16"/>
                      <a:pt x="20" y="21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3" name="Google Shape;1433;p14"/>
              <p:cNvSpPr/>
              <p:nvPr/>
            </p:nvSpPr>
            <p:spPr>
              <a:xfrm>
                <a:off x="5821363" y="4772025"/>
                <a:ext cx="77788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5" y="23"/>
                    </a:moveTo>
                    <a:cubicBezTo>
                      <a:pt x="15" y="23"/>
                      <a:pt x="15" y="23"/>
                      <a:pt x="15" y="23"/>
                    </a:cubicBezTo>
                    <a:cubicBezTo>
                      <a:pt x="9" y="24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5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4" name="Google Shape;1434;p14"/>
              <p:cNvSpPr/>
              <p:nvPr/>
            </p:nvSpPr>
            <p:spPr>
              <a:xfrm>
                <a:off x="5821363" y="4765675"/>
                <a:ext cx="77788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2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1" y="4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4" y="15"/>
                      <a:pt x="20" y="21"/>
                      <a:pt x="14" y="2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5" name="Google Shape;1435;p14"/>
              <p:cNvSpPr/>
              <p:nvPr/>
            </p:nvSpPr>
            <p:spPr>
              <a:xfrm>
                <a:off x="5938838" y="4748213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1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1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6" name="Google Shape;1436;p14"/>
              <p:cNvSpPr/>
              <p:nvPr/>
            </p:nvSpPr>
            <p:spPr>
              <a:xfrm>
                <a:off x="5935663" y="4738688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5" y="23"/>
                    </a:moveTo>
                    <a:cubicBezTo>
                      <a:pt x="15" y="23"/>
                      <a:pt x="15" y="23"/>
                      <a:pt x="15" y="23"/>
                    </a:cubicBezTo>
                    <a:cubicBezTo>
                      <a:pt x="9" y="24"/>
                      <a:pt x="3" y="20"/>
                      <a:pt x="2" y="15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0" y="9"/>
                      <a:pt x="4" y="3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5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7" name="Google Shape;1437;p14"/>
              <p:cNvSpPr/>
              <p:nvPr/>
            </p:nvSpPr>
            <p:spPr>
              <a:xfrm>
                <a:off x="6054725" y="4725988"/>
                <a:ext cx="7937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 extrusionOk="0">
                    <a:moveTo>
                      <a:pt x="15" y="22"/>
                    </a:moveTo>
                    <a:cubicBezTo>
                      <a:pt x="15" y="22"/>
                      <a:pt x="15" y="22"/>
                      <a:pt x="15" y="22"/>
                    </a:cubicBezTo>
                    <a:cubicBezTo>
                      <a:pt x="9" y="23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3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4" y="15"/>
                      <a:pt x="20" y="21"/>
                      <a:pt x="15" y="22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8" name="Google Shape;1438;p14"/>
              <p:cNvSpPr/>
              <p:nvPr/>
            </p:nvSpPr>
            <p:spPr>
              <a:xfrm>
                <a:off x="6054725" y="4716463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1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9" name="Google Shape;1439;p14"/>
              <p:cNvSpPr/>
              <p:nvPr/>
            </p:nvSpPr>
            <p:spPr>
              <a:xfrm>
                <a:off x="6127750" y="4484688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5" y="23"/>
                    </a:moveTo>
                    <a:cubicBezTo>
                      <a:pt x="15" y="23"/>
                      <a:pt x="15" y="23"/>
                      <a:pt x="15" y="23"/>
                    </a:cubicBezTo>
                    <a:cubicBezTo>
                      <a:pt x="9" y="24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1"/>
                      <a:pt x="15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0" name="Google Shape;1440;p14"/>
              <p:cNvSpPr/>
              <p:nvPr/>
            </p:nvSpPr>
            <p:spPr>
              <a:xfrm>
                <a:off x="6127750" y="4475163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1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0" y="9"/>
                      <a:pt x="4" y="3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6" y="0"/>
                      <a:pt x="21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1" name="Google Shape;1441;p14"/>
              <p:cNvSpPr/>
              <p:nvPr/>
            </p:nvSpPr>
            <p:spPr>
              <a:xfrm>
                <a:off x="6146800" y="4606925"/>
                <a:ext cx="109538" cy="177800"/>
              </a:xfrm>
              <a:custGeom>
                <a:avLst/>
                <a:gdLst/>
                <a:ahLst/>
                <a:cxnLst/>
                <a:rect l="l" t="t" r="r" b="b"/>
                <a:pathLst>
                  <a:path w="33" h="54" extrusionOk="0">
                    <a:moveTo>
                      <a:pt x="29" y="50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1" y="54"/>
                      <a:pt x="9" y="52"/>
                      <a:pt x="8" y="5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7"/>
                      <a:pt x="1" y="5"/>
                      <a:pt x="4" y="4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21" y="0"/>
                      <a:pt x="24" y="2"/>
                      <a:pt x="24" y="5"/>
                    </a:cubicBezTo>
                    <a:cubicBezTo>
                      <a:pt x="33" y="45"/>
                      <a:pt x="33" y="45"/>
                      <a:pt x="33" y="45"/>
                    </a:cubicBezTo>
                    <a:cubicBezTo>
                      <a:pt x="33" y="47"/>
                      <a:pt x="32" y="50"/>
                      <a:pt x="29" y="50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2" name="Google Shape;1442;p14"/>
              <p:cNvSpPr/>
              <p:nvPr/>
            </p:nvSpPr>
            <p:spPr>
              <a:xfrm>
                <a:off x="6143625" y="4600575"/>
                <a:ext cx="112713" cy="174625"/>
              </a:xfrm>
              <a:custGeom>
                <a:avLst/>
                <a:gdLst/>
                <a:ahLst/>
                <a:cxnLst/>
                <a:rect l="l" t="t" r="r" b="b"/>
                <a:pathLst>
                  <a:path w="34" h="53" extrusionOk="0">
                    <a:moveTo>
                      <a:pt x="29" y="49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2" y="53"/>
                      <a:pt x="9" y="51"/>
                      <a:pt x="9" y="4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6"/>
                      <a:pt x="2" y="4"/>
                      <a:pt x="4" y="3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2" y="0"/>
                      <a:pt x="24" y="1"/>
                      <a:pt x="25" y="4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34" y="46"/>
                      <a:pt x="32" y="49"/>
                      <a:pt x="29" y="49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3" name="Google Shape;1443;p14"/>
              <p:cNvSpPr/>
              <p:nvPr/>
            </p:nvSpPr>
            <p:spPr>
              <a:xfrm>
                <a:off x="5102225" y="2600325"/>
                <a:ext cx="398463" cy="327025"/>
              </a:xfrm>
              <a:custGeom>
                <a:avLst/>
                <a:gdLst/>
                <a:ahLst/>
                <a:cxnLst/>
                <a:rect l="l" t="t" r="r" b="b"/>
                <a:pathLst>
                  <a:path w="251" h="206" extrusionOk="0">
                    <a:moveTo>
                      <a:pt x="251" y="13"/>
                    </a:moveTo>
                    <a:lnTo>
                      <a:pt x="247" y="0"/>
                    </a:lnTo>
                    <a:lnTo>
                      <a:pt x="0" y="75"/>
                    </a:lnTo>
                    <a:lnTo>
                      <a:pt x="4" y="86"/>
                    </a:lnTo>
                    <a:lnTo>
                      <a:pt x="114" y="206"/>
                    </a:lnTo>
                    <a:lnTo>
                      <a:pt x="224" y="173"/>
                    </a:lnTo>
                    <a:lnTo>
                      <a:pt x="251" y="13"/>
                    </a:lnTo>
                    <a:close/>
                  </a:path>
                </a:pathLst>
              </a:custGeom>
              <a:solidFill>
                <a:srgbClr val="F5F8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4" name="Google Shape;1444;p14"/>
              <p:cNvSpPr/>
              <p:nvPr/>
            </p:nvSpPr>
            <p:spPr>
              <a:xfrm>
                <a:off x="5283200" y="2874963"/>
                <a:ext cx="174625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53" h="58" extrusionOk="0">
                    <a:moveTo>
                      <a:pt x="45" y="50"/>
                    </a:moveTo>
                    <a:cubicBezTo>
                      <a:pt x="53" y="0"/>
                      <a:pt x="53" y="0"/>
                      <a:pt x="53" y="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34" y="54"/>
                      <a:pt x="34" y="54"/>
                      <a:pt x="34" y="54"/>
                    </a:cubicBezTo>
                    <a:cubicBezTo>
                      <a:pt x="38" y="58"/>
                      <a:pt x="44" y="56"/>
                      <a:pt x="45" y="50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5" name="Google Shape;1445;p14"/>
              <p:cNvSpPr/>
              <p:nvPr/>
            </p:nvSpPr>
            <p:spPr>
              <a:xfrm>
                <a:off x="5102225" y="2693988"/>
                <a:ext cx="249238" cy="233363"/>
              </a:xfrm>
              <a:custGeom>
                <a:avLst/>
                <a:gdLst/>
                <a:ahLst/>
                <a:cxnLst/>
                <a:rect l="l" t="t" r="r" b="b"/>
                <a:pathLst>
                  <a:path w="157" h="147" extrusionOk="0">
                    <a:moveTo>
                      <a:pt x="27" y="8"/>
                    </a:moveTo>
                    <a:lnTo>
                      <a:pt x="0" y="16"/>
                    </a:lnTo>
                    <a:lnTo>
                      <a:pt x="4" y="27"/>
                    </a:lnTo>
                    <a:lnTo>
                      <a:pt x="114" y="147"/>
                    </a:lnTo>
                    <a:lnTo>
                      <a:pt x="157" y="135"/>
                    </a:lnTo>
                    <a:lnTo>
                      <a:pt x="76" y="0"/>
                    </a:ln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DBCC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6" name="Google Shape;1446;p14"/>
              <p:cNvSpPr/>
              <p:nvPr/>
            </p:nvSpPr>
            <p:spPr>
              <a:xfrm>
                <a:off x="4965700" y="2184400"/>
                <a:ext cx="468313" cy="544513"/>
              </a:xfrm>
              <a:custGeom>
                <a:avLst/>
                <a:gdLst/>
                <a:ahLst/>
                <a:cxnLst/>
                <a:rect l="l" t="t" r="r" b="b"/>
                <a:pathLst>
                  <a:path w="295" h="343" extrusionOk="0">
                    <a:moveTo>
                      <a:pt x="0" y="63"/>
                    </a:moveTo>
                    <a:lnTo>
                      <a:pt x="88" y="343"/>
                    </a:lnTo>
                    <a:lnTo>
                      <a:pt x="295" y="281"/>
                    </a:lnTo>
                    <a:lnTo>
                      <a:pt x="210" y="0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7" name="Google Shape;1447;p14"/>
              <p:cNvSpPr/>
              <p:nvPr/>
            </p:nvSpPr>
            <p:spPr>
              <a:xfrm>
                <a:off x="5273675" y="2165350"/>
                <a:ext cx="223838" cy="471488"/>
              </a:xfrm>
              <a:custGeom>
                <a:avLst/>
                <a:gdLst/>
                <a:ahLst/>
                <a:cxnLst/>
                <a:rect l="l" t="t" r="r" b="b"/>
                <a:pathLst>
                  <a:path w="141" h="297" extrusionOk="0">
                    <a:moveTo>
                      <a:pt x="0" y="17"/>
                    </a:moveTo>
                    <a:lnTo>
                      <a:pt x="87" y="297"/>
                    </a:lnTo>
                    <a:lnTo>
                      <a:pt x="141" y="281"/>
                    </a:lnTo>
                    <a:lnTo>
                      <a:pt x="56" y="0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8" name="Google Shape;1448;p14"/>
              <p:cNvSpPr/>
              <p:nvPr/>
            </p:nvSpPr>
            <p:spPr>
              <a:xfrm>
                <a:off x="4965700" y="2247900"/>
                <a:ext cx="257175" cy="481013"/>
              </a:xfrm>
              <a:custGeom>
                <a:avLst/>
                <a:gdLst/>
                <a:ahLst/>
                <a:cxnLst/>
                <a:rect l="l" t="t" r="r" b="b"/>
                <a:pathLst>
                  <a:path w="162" h="303" extrusionOk="0">
                    <a:moveTo>
                      <a:pt x="0" y="23"/>
                    </a:moveTo>
                    <a:lnTo>
                      <a:pt x="88" y="303"/>
                    </a:lnTo>
                    <a:lnTo>
                      <a:pt x="162" y="281"/>
                    </a:lnTo>
                    <a:lnTo>
                      <a:pt x="75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9" name="Google Shape;1449;p14"/>
              <p:cNvSpPr/>
              <p:nvPr/>
            </p:nvSpPr>
            <p:spPr>
              <a:xfrm>
                <a:off x="4857750" y="1789113"/>
                <a:ext cx="455613" cy="339725"/>
              </a:xfrm>
              <a:custGeom>
                <a:avLst/>
                <a:gdLst/>
                <a:ahLst/>
                <a:cxnLst/>
                <a:rect l="l" t="t" r="r" b="b"/>
                <a:pathLst>
                  <a:path w="138" h="103" extrusionOk="0">
                    <a:moveTo>
                      <a:pt x="17" y="96"/>
                    </a:moveTo>
                    <a:cubicBezTo>
                      <a:pt x="2" y="43"/>
                      <a:pt x="2" y="43"/>
                      <a:pt x="2" y="43"/>
                    </a:cubicBezTo>
                    <a:cubicBezTo>
                      <a:pt x="0" y="39"/>
                      <a:pt x="3" y="34"/>
                      <a:pt x="8" y="32"/>
                    </a:cubicBezTo>
                    <a:cubicBezTo>
                      <a:pt x="110" y="2"/>
                      <a:pt x="110" y="2"/>
                      <a:pt x="110" y="2"/>
                    </a:cubicBezTo>
                    <a:cubicBezTo>
                      <a:pt x="115" y="0"/>
                      <a:pt x="120" y="3"/>
                      <a:pt x="121" y="8"/>
                    </a:cubicBezTo>
                    <a:cubicBezTo>
                      <a:pt x="136" y="60"/>
                      <a:pt x="136" y="60"/>
                      <a:pt x="136" y="60"/>
                    </a:cubicBezTo>
                    <a:cubicBezTo>
                      <a:pt x="138" y="65"/>
                      <a:pt x="135" y="70"/>
                      <a:pt x="130" y="71"/>
                    </a:cubicBezTo>
                    <a:cubicBezTo>
                      <a:pt x="28" y="102"/>
                      <a:pt x="28" y="102"/>
                      <a:pt x="28" y="102"/>
                    </a:cubicBezTo>
                    <a:cubicBezTo>
                      <a:pt x="24" y="103"/>
                      <a:pt x="19" y="100"/>
                      <a:pt x="17" y="96"/>
                    </a:cubicBez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0" name="Google Shape;1450;p14"/>
              <p:cNvSpPr/>
              <p:nvPr/>
            </p:nvSpPr>
            <p:spPr>
              <a:xfrm>
                <a:off x="4906963" y="1963738"/>
                <a:ext cx="458788" cy="333375"/>
              </a:xfrm>
              <a:custGeom>
                <a:avLst/>
                <a:gdLst/>
                <a:ahLst/>
                <a:cxnLst/>
                <a:rect l="l" t="t" r="r" b="b"/>
                <a:pathLst>
                  <a:path w="289" h="210" extrusionOk="0">
                    <a:moveTo>
                      <a:pt x="0" y="73"/>
                    </a:moveTo>
                    <a:lnTo>
                      <a:pt x="42" y="210"/>
                    </a:lnTo>
                    <a:lnTo>
                      <a:pt x="289" y="135"/>
                    </a:lnTo>
                    <a:lnTo>
                      <a:pt x="247" y="0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F5F8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1" name="Google Shape;1451;p14"/>
              <p:cNvSpPr/>
              <p:nvPr/>
            </p:nvSpPr>
            <p:spPr>
              <a:xfrm>
                <a:off x="4906963" y="2043113"/>
                <a:ext cx="190500" cy="254000"/>
              </a:xfrm>
              <a:custGeom>
                <a:avLst/>
                <a:gdLst/>
                <a:ahLst/>
                <a:cxnLst/>
                <a:rect l="l" t="t" r="r" b="b"/>
                <a:pathLst>
                  <a:path w="120" h="160" extrusionOk="0">
                    <a:moveTo>
                      <a:pt x="0" y="23"/>
                    </a:moveTo>
                    <a:lnTo>
                      <a:pt x="42" y="160"/>
                    </a:lnTo>
                    <a:lnTo>
                      <a:pt x="120" y="137"/>
                    </a:lnTo>
                    <a:lnTo>
                      <a:pt x="79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DBCC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2" name="Google Shape;1452;p14"/>
              <p:cNvSpPr/>
              <p:nvPr/>
            </p:nvSpPr>
            <p:spPr>
              <a:xfrm>
                <a:off x="3732213" y="3413125"/>
                <a:ext cx="177800" cy="214313"/>
              </a:xfrm>
              <a:custGeom>
                <a:avLst/>
                <a:gdLst/>
                <a:ahLst/>
                <a:cxnLst/>
                <a:rect l="l" t="t" r="r" b="b"/>
                <a:pathLst>
                  <a:path w="112" h="135" extrusionOk="0">
                    <a:moveTo>
                      <a:pt x="54" y="135"/>
                    </a:moveTo>
                    <a:lnTo>
                      <a:pt x="0" y="106"/>
                    </a:lnTo>
                    <a:lnTo>
                      <a:pt x="58" y="0"/>
                    </a:lnTo>
                    <a:lnTo>
                      <a:pt x="112" y="29"/>
                    </a:lnTo>
                    <a:lnTo>
                      <a:pt x="54" y="135"/>
                    </a:ln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3" name="Google Shape;1453;p14"/>
              <p:cNvSpPr/>
              <p:nvPr/>
            </p:nvSpPr>
            <p:spPr>
              <a:xfrm>
                <a:off x="3732213" y="3413125"/>
                <a:ext cx="134938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85" h="120" extrusionOk="0">
                    <a:moveTo>
                      <a:pt x="27" y="120"/>
                    </a:moveTo>
                    <a:lnTo>
                      <a:pt x="0" y="106"/>
                    </a:lnTo>
                    <a:lnTo>
                      <a:pt x="58" y="0"/>
                    </a:lnTo>
                    <a:lnTo>
                      <a:pt x="85" y="14"/>
                    </a:lnTo>
                    <a:lnTo>
                      <a:pt x="27" y="120"/>
                    </a:ln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4" name="Google Shape;1454;p14"/>
              <p:cNvSpPr/>
              <p:nvPr/>
            </p:nvSpPr>
            <p:spPr>
              <a:xfrm>
                <a:off x="3640138" y="2854325"/>
                <a:ext cx="706438" cy="706438"/>
              </a:xfrm>
              <a:custGeom>
                <a:avLst/>
                <a:gdLst/>
                <a:ahLst/>
                <a:cxnLst/>
                <a:rect l="l" t="t" r="r" b="b"/>
                <a:pathLst>
                  <a:path w="214" h="214" extrusionOk="0">
                    <a:moveTo>
                      <a:pt x="189" y="152"/>
                    </a:moveTo>
                    <a:cubicBezTo>
                      <a:pt x="164" y="198"/>
                      <a:pt x="107" y="214"/>
                      <a:pt x="62" y="189"/>
                    </a:cubicBezTo>
                    <a:cubicBezTo>
                      <a:pt x="17" y="164"/>
                      <a:pt x="0" y="107"/>
                      <a:pt x="25" y="62"/>
                    </a:cubicBezTo>
                    <a:cubicBezTo>
                      <a:pt x="50" y="17"/>
                      <a:pt x="107" y="0"/>
                      <a:pt x="152" y="25"/>
                    </a:cubicBezTo>
                    <a:cubicBezTo>
                      <a:pt x="198" y="50"/>
                      <a:pt x="214" y="107"/>
                      <a:pt x="189" y="152"/>
                    </a:cubicBezTo>
                    <a:close/>
                  </a:path>
                </a:pathLst>
              </a:custGeom>
              <a:solidFill>
                <a:srgbClr val="4B72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5" name="Google Shape;1455;p14"/>
              <p:cNvSpPr/>
              <p:nvPr/>
            </p:nvSpPr>
            <p:spPr>
              <a:xfrm>
                <a:off x="3709988" y="2924175"/>
                <a:ext cx="566738" cy="568325"/>
              </a:xfrm>
              <a:custGeom>
                <a:avLst/>
                <a:gdLst/>
                <a:ahLst/>
                <a:cxnLst/>
                <a:rect l="l" t="t" r="r" b="b"/>
                <a:pathLst>
                  <a:path w="172" h="172" extrusionOk="0">
                    <a:moveTo>
                      <a:pt x="152" y="123"/>
                    </a:moveTo>
                    <a:cubicBezTo>
                      <a:pt x="132" y="159"/>
                      <a:pt x="86" y="172"/>
                      <a:pt x="50" y="152"/>
                    </a:cubicBezTo>
                    <a:cubicBezTo>
                      <a:pt x="14" y="132"/>
                      <a:pt x="0" y="86"/>
                      <a:pt x="20" y="50"/>
                    </a:cubicBezTo>
                    <a:cubicBezTo>
                      <a:pt x="40" y="14"/>
                      <a:pt x="86" y="0"/>
                      <a:pt x="122" y="20"/>
                    </a:cubicBezTo>
                    <a:cubicBezTo>
                      <a:pt x="159" y="40"/>
                      <a:pt x="172" y="86"/>
                      <a:pt x="152" y="123"/>
                    </a:cubicBezTo>
                    <a:close/>
                  </a:path>
                </a:pathLst>
              </a:custGeom>
              <a:solidFill>
                <a:srgbClr val="4C4C7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6" name="Google Shape;1456;p14"/>
              <p:cNvSpPr/>
              <p:nvPr/>
            </p:nvSpPr>
            <p:spPr>
              <a:xfrm>
                <a:off x="3732213" y="2947988"/>
                <a:ext cx="522288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158" h="158" extrusionOk="0">
                    <a:moveTo>
                      <a:pt x="140" y="113"/>
                    </a:moveTo>
                    <a:cubicBezTo>
                      <a:pt x="121" y="146"/>
                      <a:pt x="79" y="158"/>
                      <a:pt x="46" y="140"/>
                    </a:cubicBezTo>
                    <a:cubicBezTo>
                      <a:pt x="12" y="121"/>
                      <a:pt x="0" y="79"/>
                      <a:pt x="19" y="46"/>
                    </a:cubicBezTo>
                    <a:cubicBezTo>
                      <a:pt x="37" y="12"/>
                      <a:pt x="79" y="0"/>
                      <a:pt x="113" y="19"/>
                    </a:cubicBezTo>
                    <a:cubicBezTo>
                      <a:pt x="146" y="37"/>
                      <a:pt x="158" y="79"/>
                      <a:pt x="140" y="113"/>
                    </a:cubicBezTo>
                    <a:close/>
                  </a:path>
                </a:pathLst>
              </a:custGeom>
              <a:solidFill>
                <a:srgbClr val="1D9E8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7" name="Google Shape;1457;p14"/>
              <p:cNvSpPr/>
              <p:nvPr/>
            </p:nvSpPr>
            <p:spPr>
              <a:xfrm>
                <a:off x="3768725" y="2982913"/>
                <a:ext cx="452438" cy="452438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121" y="97"/>
                    </a:moveTo>
                    <a:cubicBezTo>
                      <a:pt x="105" y="126"/>
                      <a:pt x="68" y="137"/>
                      <a:pt x="39" y="121"/>
                    </a:cubicBezTo>
                    <a:cubicBezTo>
                      <a:pt x="10" y="105"/>
                      <a:pt x="0" y="68"/>
                      <a:pt x="16" y="39"/>
                    </a:cubicBezTo>
                    <a:cubicBezTo>
                      <a:pt x="32" y="10"/>
                      <a:pt x="68" y="0"/>
                      <a:pt x="97" y="16"/>
                    </a:cubicBezTo>
                    <a:cubicBezTo>
                      <a:pt x="126" y="32"/>
                      <a:pt x="137" y="68"/>
                      <a:pt x="121" y="97"/>
                    </a:cubicBezTo>
                    <a:close/>
                  </a:path>
                </a:pathLst>
              </a:custGeom>
              <a:solidFill>
                <a:srgbClr val="00C5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8" name="Google Shape;1458;p14"/>
              <p:cNvSpPr/>
              <p:nvPr/>
            </p:nvSpPr>
            <p:spPr>
              <a:xfrm>
                <a:off x="4035425" y="3065463"/>
                <a:ext cx="149225" cy="231775"/>
              </a:xfrm>
              <a:custGeom>
                <a:avLst/>
                <a:gdLst/>
                <a:ahLst/>
                <a:cxnLst/>
                <a:rect l="l" t="t" r="r" b="b"/>
                <a:pathLst>
                  <a:path w="45" h="70" extrusionOk="0">
                    <a:moveTo>
                      <a:pt x="21" y="68"/>
                    </a:moveTo>
                    <a:cubicBezTo>
                      <a:pt x="16" y="66"/>
                      <a:pt x="15" y="60"/>
                      <a:pt x="17" y="56"/>
                    </a:cubicBezTo>
                    <a:cubicBezTo>
                      <a:pt x="24" y="42"/>
                      <a:pt x="20" y="26"/>
                      <a:pt x="6" y="18"/>
                    </a:cubicBezTo>
                    <a:cubicBezTo>
                      <a:pt x="2" y="16"/>
                      <a:pt x="0" y="10"/>
                      <a:pt x="3" y="6"/>
                    </a:cubicBezTo>
                    <a:cubicBezTo>
                      <a:pt x="5" y="2"/>
                      <a:pt x="10" y="0"/>
                      <a:pt x="15" y="3"/>
                    </a:cubicBezTo>
                    <a:cubicBezTo>
                      <a:pt x="37" y="15"/>
                      <a:pt x="45" y="42"/>
                      <a:pt x="33" y="64"/>
                    </a:cubicBezTo>
                    <a:cubicBezTo>
                      <a:pt x="30" y="69"/>
                      <a:pt x="25" y="70"/>
                      <a:pt x="21" y="6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9" name="Google Shape;1459;p14"/>
              <p:cNvSpPr/>
              <p:nvPr/>
            </p:nvSpPr>
            <p:spPr>
              <a:xfrm>
                <a:off x="4046538" y="3297238"/>
                <a:ext cx="61913" cy="61913"/>
              </a:xfrm>
              <a:custGeom>
                <a:avLst/>
                <a:gdLst/>
                <a:ahLst/>
                <a:cxnLst/>
                <a:rect l="l" t="t" r="r" b="b"/>
                <a:pathLst>
                  <a:path w="19" h="19" extrusionOk="0">
                    <a:moveTo>
                      <a:pt x="17" y="14"/>
                    </a:moveTo>
                    <a:cubicBezTo>
                      <a:pt x="15" y="18"/>
                      <a:pt x="10" y="19"/>
                      <a:pt x="5" y="17"/>
                    </a:cubicBezTo>
                    <a:cubicBezTo>
                      <a:pt x="1" y="15"/>
                      <a:pt x="0" y="9"/>
                      <a:pt x="2" y="5"/>
                    </a:cubicBezTo>
                    <a:cubicBezTo>
                      <a:pt x="4" y="1"/>
                      <a:pt x="10" y="0"/>
                      <a:pt x="14" y="2"/>
                    </a:cubicBezTo>
                    <a:cubicBezTo>
                      <a:pt x="18" y="4"/>
                      <a:pt x="19" y="9"/>
                      <a:pt x="17" y="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0" name="Google Shape;1460;p14"/>
              <p:cNvSpPr/>
              <p:nvPr/>
            </p:nvSpPr>
            <p:spPr>
              <a:xfrm>
                <a:off x="3468688" y="3524250"/>
                <a:ext cx="412750" cy="525463"/>
              </a:xfrm>
              <a:custGeom>
                <a:avLst/>
                <a:gdLst/>
                <a:ahLst/>
                <a:cxnLst/>
                <a:rect l="l" t="t" r="r" b="b"/>
                <a:pathLst>
                  <a:path w="260" h="331" extrusionOk="0">
                    <a:moveTo>
                      <a:pt x="112" y="331"/>
                    </a:moveTo>
                    <a:lnTo>
                      <a:pt x="0" y="268"/>
                    </a:lnTo>
                    <a:lnTo>
                      <a:pt x="147" y="0"/>
                    </a:lnTo>
                    <a:lnTo>
                      <a:pt x="260" y="63"/>
                    </a:lnTo>
                    <a:lnTo>
                      <a:pt x="112" y="331"/>
                    </a:ln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1" name="Google Shape;1461;p14"/>
              <p:cNvSpPr/>
              <p:nvPr/>
            </p:nvSpPr>
            <p:spPr>
              <a:xfrm>
                <a:off x="3468688" y="3524250"/>
                <a:ext cx="327025" cy="47625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300" extrusionOk="0">
                    <a:moveTo>
                      <a:pt x="58" y="300"/>
                    </a:moveTo>
                    <a:lnTo>
                      <a:pt x="0" y="268"/>
                    </a:lnTo>
                    <a:lnTo>
                      <a:pt x="147" y="0"/>
                    </a:lnTo>
                    <a:lnTo>
                      <a:pt x="206" y="34"/>
                    </a:lnTo>
                    <a:lnTo>
                      <a:pt x="58" y="300"/>
                    </a:lnTo>
                    <a:close/>
                  </a:path>
                </a:pathLst>
              </a:custGeom>
              <a:solidFill>
                <a:srgbClr val="E17A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2" name="Google Shape;1462;p14"/>
              <p:cNvSpPr/>
              <p:nvPr/>
            </p:nvSpPr>
            <p:spPr>
              <a:xfrm>
                <a:off x="3663950" y="3524250"/>
                <a:ext cx="217488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08" extrusionOk="0">
                    <a:moveTo>
                      <a:pt x="112" y="108"/>
                    </a:moveTo>
                    <a:lnTo>
                      <a:pt x="0" y="46"/>
                    </a:lnTo>
                    <a:lnTo>
                      <a:pt x="24" y="0"/>
                    </a:lnTo>
                    <a:lnTo>
                      <a:pt x="137" y="63"/>
                    </a:lnTo>
                    <a:lnTo>
                      <a:pt x="112" y="108"/>
                    </a:lnTo>
                    <a:close/>
                  </a:path>
                </a:pathLst>
              </a:custGeom>
              <a:solidFill>
                <a:srgbClr val="00C5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3" name="Google Shape;1463;p14"/>
              <p:cNvSpPr/>
              <p:nvPr/>
            </p:nvSpPr>
            <p:spPr>
              <a:xfrm>
                <a:off x="3663950" y="3524250"/>
                <a:ext cx="131763" cy="122238"/>
              </a:xfrm>
              <a:custGeom>
                <a:avLst/>
                <a:gdLst/>
                <a:ahLst/>
                <a:cxnLst/>
                <a:rect l="l" t="t" r="r" b="b"/>
                <a:pathLst>
                  <a:path w="83" h="77" extrusionOk="0">
                    <a:moveTo>
                      <a:pt x="58" y="77"/>
                    </a:moveTo>
                    <a:lnTo>
                      <a:pt x="0" y="46"/>
                    </a:lnTo>
                    <a:lnTo>
                      <a:pt x="24" y="0"/>
                    </a:lnTo>
                    <a:lnTo>
                      <a:pt x="83" y="34"/>
                    </a:lnTo>
                    <a:lnTo>
                      <a:pt x="58" y="77"/>
                    </a:lnTo>
                    <a:close/>
                  </a:path>
                </a:pathLst>
              </a:custGeom>
              <a:solidFill>
                <a:srgbClr val="1D9E8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4" name="Google Shape;1464;p14"/>
              <p:cNvSpPr/>
              <p:nvPr/>
            </p:nvSpPr>
            <p:spPr>
              <a:xfrm>
                <a:off x="3452813" y="3927475"/>
                <a:ext cx="206375" cy="147638"/>
              </a:xfrm>
              <a:custGeom>
                <a:avLst/>
                <a:gdLst/>
                <a:ahLst/>
                <a:cxnLst/>
                <a:rect l="l" t="t" r="r" b="b"/>
                <a:pathLst>
                  <a:path w="130" h="93" extrusionOk="0">
                    <a:moveTo>
                      <a:pt x="114" y="93"/>
                    </a:moveTo>
                    <a:lnTo>
                      <a:pt x="0" y="31"/>
                    </a:lnTo>
                    <a:lnTo>
                      <a:pt x="18" y="0"/>
                    </a:lnTo>
                    <a:lnTo>
                      <a:pt x="130" y="62"/>
                    </a:lnTo>
                    <a:lnTo>
                      <a:pt x="114" y="93"/>
                    </a:lnTo>
                    <a:close/>
                  </a:path>
                </a:pathLst>
              </a:custGeom>
              <a:solidFill>
                <a:srgbClr val="00C5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5" name="Google Shape;1465;p14"/>
              <p:cNvSpPr/>
              <p:nvPr/>
            </p:nvSpPr>
            <p:spPr>
              <a:xfrm>
                <a:off x="3452813" y="3927475"/>
                <a:ext cx="120650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76" h="64" extrusionOk="0">
                    <a:moveTo>
                      <a:pt x="60" y="64"/>
                    </a:moveTo>
                    <a:lnTo>
                      <a:pt x="0" y="31"/>
                    </a:lnTo>
                    <a:lnTo>
                      <a:pt x="18" y="0"/>
                    </a:lnTo>
                    <a:lnTo>
                      <a:pt x="76" y="33"/>
                    </a:lnTo>
                    <a:lnTo>
                      <a:pt x="60" y="64"/>
                    </a:lnTo>
                    <a:close/>
                  </a:path>
                </a:pathLst>
              </a:custGeom>
              <a:solidFill>
                <a:srgbClr val="1D9E8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6" name="Google Shape;1466;p14"/>
              <p:cNvSpPr/>
              <p:nvPr/>
            </p:nvSpPr>
            <p:spPr>
              <a:xfrm>
                <a:off x="3524250" y="1908175"/>
                <a:ext cx="1187450" cy="957263"/>
              </a:xfrm>
              <a:custGeom>
                <a:avLst/>
                <a:gdLst/>
                <a:ahLst/>
                <a:cxnLst/>
                <a:rect l="l" t="t" r="r" b="b"/>
                <a:pathLst>
                  <a:path w="360" h="290" extrusionOk="0">
                    <a:moveTo>
                      <a:pt x="353" y="236"/>
                    </a:moveTo>
                    <a:cubicBezTo>
                      <a:pt x="48" y="290"/>
                      <a:pt x="48" y="290"/>
                      <a:pt x="48" y="290"/>
                    </a:cubicBezTo>
                    <a:cubicBezTo>
                      <a:pt x="44" y="290"/>
                      <a:pt x="40" y="288"/>
                      <a:pt x="40" y="284"/>
                    </a:cubicBezTo>
                    <a:cubicBezTo>
                      <a:pt x="0" y="63"/>
                      <a:pt x="0" y="63"/>
                      <a:pt x="0" y="63"/>
                    </a:cubicBezTo>
                    <a:cubicBezTo>
                      <a:pt x="0" y="59"/>
                      <a:pt x="2" y="55"/>
                      <a:pt x="6" y="55"/>
                    </a:cubicBezTo>
                    <a:cubicBezTo>
                      <a:pt x="312" y="0"/>
                      <a:pt x="312" y="0"/>
                      <a:pt x="312" y="0"/>
                    </a:cubicBezTo>
                    <a:cubicBezTo>
                      <a:pt x="315" y="0"/>
                      <a:pt x="319" y="2"/>
                      <a:pt x="320" y="6"/>
                    </a:cubicBezTo>
                    <a:cubicBezTo>
                      <a:pt x="359" y="227"/>
                      <a:pt x="359" y="227"/>
                      <a:pt x="359" y="227"/>
                    </a:cubicBezTo>
                    <a:cubicBezTo>
                      <a:pt x="360" y="231"/>
                      <a:pt x="357" y="235"/>
                      <a:pt x="353" y="236"/>
                    </a:cubicBez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7" name="Google Shape;1467;p14"/>
              <p:cNvSpPr/>
              <p:nvPr/>
            </p:nvSpPr>
            <p:spPr>
              <a:xfrm>
                <a:off x="3548063" y="1924050"/>
                <a:ext cx="1138238" cy="908050"/>
              </a:xfrm>
              <a:custGeom>
                <a:avLst/>
                <a:gdLst/>
                <a:ahLst/>
                <a:cxnLst/>
                <a:rect l="l" t="t" r="r" b="b"/>
                <a:pathLst>
                  <a:path w="717" h="572" extrusionOk="0">
                    <a:moveTo>
                      <a:pt x="717" y="460"/>
                    </a:moveTo>
                    <a:lnTo>
                      <a:pt x="81" y="572"/>
                    </a:lnTo>
                    <a:lnTo>
                      <a:pt x="0" y="115"/>
                    </a:lnTo>
                    <a:lnTo>
                      <a:pt x="636" y="0"/>
                    </a:lnTo>
                    <a:lnTo>
                      <a:pt x="717" y="460"/>
                    </a:lnTo>
                    <a:close/>
                  </a:path>
                </a:pathLst>
              </a:custGeom>
              <a:solidFill>
                <a:srgbClr val="B83B5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8" name="Google Shape;1468;p14"/>
              <p:cNvSpPr/>
              <p:nvPr/>
            </p:nvSpPr>
            <p:spPr>
              <a:xfrm>
                <a:off x="3563938" y="1905000"/>
                <a:ext cx="1098550" cy="893763"/>
              </a:xfrm>
              <a:custGeom>
                <a:avLst/>
                <a:gdLst/>
                <a:ahLst/>
                <a:cxnLst/>
                <a:rect l="l" t="t" r="r" b="b"/>
                <a:pathLst>
                  <a:path w="333" h="271" extrusionOk="0">
                    <a:moveTo>
                      <a:pt x="333" y="219"/>
                    </a:moveTo>
                    <a:cubicBezTo>
                      <a:pt x="295" y="0"/>
                      <a:pt x="295" y="0"/>
                      <a:pt x="295" y="0"/>
                    </a:cubicBezTo>
                    <a:cubicBezTo>
                      <a:pt x="184" y="3"/>
                      <a:pt x="152" y="52"/>
                      <a:pt x="152" y="52"/>
                    </a:cubicBezTo>
                    <a:cubicBezTo>
                      <a:pt x="152" y="52"/>
                      <a:pt x="104" y="17"/>
                      <a:pt x="0" y="52"/>
                    </a:cubicBezTo>
                    <a:cubicBezTo>
                      <a:pt x="39" y="271"/>
                      <a:pt x="39" y="271"/>
                      <a:pt x="39" y="271"/>
                    </a:cubicBezTo>
                    <a:lnTo>
                      <a:pt x="333" y="219"/>
                    </a:lnTo>
                    <a:close/>
                  </a:path>
                </a:pathLst>
              </a:custGeom>
              <a:solidFill>
                <a:srgbClr val="D0D1D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9" name="Google Shape;1469;p14"/>
              <p:cNvSpPr/>
              <p:nvPr/>
            </p:nvSpPr>
            <p:spPr>
              <a:xfrm>
                <a:off x="3554413" y="1844675"/>
                <a:ext cx="1098550" cy="895350"/>
              </a:xfrm>
              <a:custGeom>
                <a:avLst/>
                <a:gdLst/>
                <a:ahLst/>
                <a:cxnLst/>
                <a:rect l="l" t="t" r="r" b="b"/>
                <a:pathLst>
                  <a:path w="333" h="271" extrusionOk="0">
                    <a:moveTo>
                      <a:pt x="333" y="219"/>
                    </a:moveTo>
                    <a:cubicBezTo>
                      <a:pt x="294" y="0"/>
                      <a:pt x="294" y="0"/>
                      <a:pt x="294" y="0"/>
                    </a:cubicBezTo>
                    <a:cubicBezTo>
                      <a:pt x="184" y="3"/>
                      <a:pt x="152" y="52"/>
                      <a:pt x="152" y="52"/>
                    </a:cubicBezTo>
                    <a:cubicBezTo>
                      <a:pt x="152" y="52"/>
                      <a:pt x="104" y="17"/>
                      <a:pt x="0" y="53"/>
                    </a:cubicBezTo>
                    <a:cubicBezTo>
                      <a:pt x="38" y="271"/>
                      <a:pt x="38" y="271"/>
                      <a:pt x="38" y="271"/>
                    </a:cubicBezTo>
                    <a:lnTo>
                      <a:pt x="333" y="219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0" name="Google Shape;1470;p14"/>
              <p:cNvSpPr/>
              <p:nvPr/>
            </p:nvSpPr>
            <p:spPr>
              <a:xfrm>
                <a:off x="4056063" y="1844675"/>
                <a:ext cx="596900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181" h="245" extrusionOk="0">
                    <a:moveTo>
                      <a:pt x="142" y="0"/>
                    </a:moveTo>
                    <a:cubicBezTo>
                      <a:pt x="32" y="3"/>
                      <a:pt x="0" y="52"/>
                      <a:pt x="0" y="52"/>
                    </a:cubicBezTo>
                    <a:cubicBezTo>
                      <a:pt x="34" y="245"/>
                      <a:pt x="34" y="245"/>
                      <a:pt x="34" y="245"/>
                    </a:cubicBezTo>
                    <a:cubicBezTo>
                      <a:pt x="181" y="219"/>
                      <a:pt x="181" y="219"/>
                      <a:pt x="181" y="219"/>
                    </a:cubicBezTo>
                    <a:lnTo>
                      <a:pt x="142" y="0"/>
                    </a:lnTo>
                    <a:close/>
                  </a:path>
                </a:pathLst>
              </a:cu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1" name="Google Shape;1471;p14"/>
              <p:cNvSpPr/>
              <p:nvPr/>
            </p:nvSpPr>
            <p:spPr>
              <a:xfrm>
                <a:off x="5356225" y="1743075"/>
                <a:ext cx="1058863" cy="1033463"/>
              </a:xfrm>
              <a:custGeom>
                <a:avLst/>
                <a:gdLst/>
                <a:ahLst/>
                <a:cxnLst/>
                <a:rect l="l" t="t" r="r" b="b"/>
                <a:pathLst>
                  <a:path w="667" h="651" extrusionOk="0">
                    <a:moveTo>
                      <a:pt x="0" y="459"/>
                    </a:moveTo>
                    <a:lnTo>
                      <a:pt x="667" y="651"/>
                    </a:lnTo>
                    <a:lnTo>
                      <a:pt x="143" y="0"/>
                    </a:lnTo>
                    <a:lnTo>
                      <a:pt x="0" y="459"/>
                    </a:lnTo>
                    <a:close/>
                    <a:moveTo>
                      <a:pt x="153" y="376"/>
                    </a:moveTo>
                    <a:lnTo>
                      <a:pt x="197" y="233"/>
                    </a:lnTo>
                    <a:lnTo>
                      <a:pt x="361" y="436"/>
                    </a:lnTo>
                    <a:lnTo>
                      <a:pt x="153" y="376"/>
                    </a:ln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2" name="Google Shape;1472;p14"/>
              <p:cNvSpPr/>
              <p:nvPr/>
            </p:nvSpPr>
            <p:spPr>
              <a:xfrm>
                <a:off x="6243638" y="2640013"/>
                <a:ext cx="2857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" extrusionOk="0">
                    <a:moveTo>
                      <a:pt x="0" y="13"/>
                    </a:moveTo>
                    <a:lnTo>
                      <a:pt x="16" y="0"/>
                    </a:lnTo>
                    <a:lnTo>
                      <a:pt x="18" y="4"/>
                    </a:lnTo>
                    <a:lnTo>
                      <a:pt x="4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3" name="Google Shape;1473;p14"/>
              <p:cNvSpPr/>
              <p:nvPr/>
            </p:nvSpPr>
            <p:spPr>
              <a:xfrm>
                <a:off x="6226175" y="2617788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5" y="0"/>
                    </a:lnTo>
                    <a:lnTo>
                      <a:pt x="19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4" name="Google Shape;1474;p14"/>
              <p:cNvSpPr/>
              <p:nvPr/>
            </p:nvSpPr>
            <p:spPr>
              <a:xfrm>
                <a:off x="6207125" y="2593975"/>
                <a:ext cx="2857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" extrusionOk="0">
                    <a:moveTo>
                      <a:pt x="0" y="13"/>
                    </a:moveTo>
                    <a:lnTo>
                      <a:pt x="16" y="0"/>
                    </a:lnTo>
                    <a:lnTo>
                      <a:pt x="18" y="4"/>
                    </a:lnTo>
                    <a:lnTo>
                      <a:pt x="4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5" name="Google Shape;1475;p14"/>
              <p:cNvSpPr/>
              <p:nvPr/>
            </p:nvSpPr>
            <p:spPr>
              <a:xfrm>
                <a:off x="6189663" y="2571750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5" y="0"/>
                    </a:lnTo>
                    <a:lnTo>
                      <a:pt x="19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6" name="Google Shape;1476;p14"/>
              <p:cNvSpPr/>
              <p:nvPr/>
            </p:nvSpPr>
            <p:spPr>
              <a:xfrm>
                <a:off x="6134100" y="2547938"/>
                <a:ext cx="66675" cy="55563"/>
              </a:xfrm>
              <a:custGeom>
                <a:avLst/>
                <a:gdLst/>
                <a:ahLst/>
                <a:cxnLst/>
                <a:rect l="l" t="t" r="r" b="b"/>
                <a:pathLst>
                  <a:path w="42" h="35" extrusionOk="0">
                    <a:moveTo>
                      <a:pt x="0" y="31"/>
                    </a:moveTo>
                    <a:lnTo>
                      <a:pt x="39" y="0"/>
                    </a:lnTo>
                    <a:lnTo>
                      <a:pt x="42" y="4"/>
                    </a:lnTo>
                    <a:lnTo>
                      <a:pt x="4" y="35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7" name="Google Shape;1477;p14"/>
              <p:cNvSpPr/>
              <p:nvPr/>
            </p:nvSpPr>
            <p:spPr>
              <a:xfrm>
                <a:off x="6153150" y="2528888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5" y="0"/>
                    </a:lnTo>
                    <a:lnTo>
                      <a:pt x="19" y="2"/>
                    </a:lnTo>
                    <a:lnTo>
                      <a:pt x="3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8" name="Google Shape;1478;p14"/>
              <p:cNvSpPr/>
              <p:nvPr/>
            </p:nvSpPr>
            <p:spPr>
              <a:xfrm>
                <a:off x="6134100" y="2505075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3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4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14"/>
              <p:cNvSpPr/>
              <p:nvPr/>
            </p:nvSpPr>
            <p:spPr>
              <a:xfrm>
                <a:off x="6118225" y="2482850"/>
                <a:ext cx="28575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8" h="16" extrusionOk="0">
                    <a:moveTo>
                      <a:pt x="0" y="12"/>
                    </a:moveTo>
                    <a:lnTo>
                      <a:pt x="14" y="0"/>
                    </a:lnTo>
                    <a:lnTo>
                      <a:pt x="18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0" name="Google Shape;1480;p14"/>
              <p:cNvSpPr/>
              <p:nvPr/>
            </p:nvSpPr>
            <p:spPr>
              <a:xfrm>
                <a:off x="6097588" y="2459038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2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2" y="17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1" name="Google Shape;1481;p14"/>
              <p:cNvSpPr/>
              <p:nvPr/>
            </p:nvSpPr>
            <p:spPr>
              <a:xfrm>
                <a:off x="6045200" y="2435225"/>
                <a:ext cx="65088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41" h="34" extrusionOk="0">
                    <a:moveTo>
                      <a:pt x="0" y="32"/>
                    </a:moveTo>
                    <a:lnTo>
                      <a:pt x="37" y="0"/>
                    </a:lnTo>
                    <a:lnTo>
                      <a:pt x="41" y="5"/>
                    </a:lnTo>
                    <a:lnTo>
                      <a:pt x="2" y="34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2" name="Google Shape;1482;p14"/>
              <p:cNvSpPr/>
              <p:nvPr/>
            </p:nvSpPr>
            <p:spPr>
              <a:xfrm>
                <a:off x="6061075" y="2413000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2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4" y="17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14"/>
              <p:cNvSpPr/>
              <p:nvPr/>
            </p:nvSpPr>
            <p:spPr>
              <a:xfrm>
                <a:off x="6042025" y="2389188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0" y="15"/>
                    </a:moveTo>
                    <a:lnTo>
                      <a:pt x="16" y="0"/>
                    </a:lnTo>
                    <a:lnTo>
                      <a:pt x="21" y="5"/>
                    </a:lnTo>
                    <a:lnTo>
                      <a:pt x="4" y="17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4" name="Google Shape;1484;p14"/>
              <p:cNvSpPr/>
              <p:nvPr/>
            </p:nvSpPr>
            <p:spPr>
              <a:xfrm>
                <a:off x="6024563" y="2366963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4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2" y="16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5" name="Google Shape;1485;p14"/>
              <p:cNvSpPr/>
              <p:nvPr/>
            </p:nvSpPr>
            <p:spPr>
              <a:xfrm>
                <a:off x="6005513" y="2343150"/>
                <a:ext cx="33338" cy="30163"/>
              </a:xfrm>
              <a:custGeom>
                <a:avLst/>
                <a:gdLst/>
                <a:ahLst/>
                <a:cxnLst/>
                <a:rect l="l" t="t" r="r" b="b"/>
                <a:pathLst>
                  <a:path w="21" h="19" extrusionOk="0">
                    <a:moveTo>
                      <a:pt x="0" y="15"/>
                    </a:moveTo>
                    <a:lnTo>
                      <a:pt x="17" y="0"/>
                    </a:lnTo>
                    <a:lnTo>
                      <a:pt x="21" y="4"/>
                    </a:lnTo>
                    <a:lnTo>
                      <a:pt x="4" y="19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6" name="Google Shape;1486;p14"/>
              <p:cNvSpPr/>
              <p:nvPr/>
            </p:nvSpPr>
            <p:spPr>
              <a:xfrm>
                <a:off x="5953125" y="2324100"/>
                <a:ext cx="65088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41" h="33" extrusionOk="0">
                    <a:moveTo>
                      <a:pt x="0" y="29"/>
                    </a:moveTo>
                    <a:lnTo>
                      <a:pt x="37" y="0"/>
                    </a:lnTo>
                    <a:lnTo>
                      <a:pt x="41" y="2"/>
                    </a:lnTo>
                    <a:lnTo>
                      <a:pt x="4" y="33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7" name="Google Shape;1487;p14"/>
              <p:cNvSpPr/>
              <p:nvPr/>
            </p:nvSpPr>
            <p:spPr>
              <a:xfrm>
                <a:off x="5969000" y="2300288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0" y="13"/>
                    </a:moveTo>
                    <a:lnTo>
                      <a:pt x="17" y="0"/>
                    </a:lnTo>
                    <a:lnTo>
                      <a:pt x="21" y="4"/>
                    </a:lnTo>
                    <a:lnTo>
                      <a:pt x="4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8" name="Google Shape;1488;p14"/>
              <p:cNvSpPr/>
              <p:nvPr/>
            </p:nvSpPr>
            <p:spPr>
              <a:xfrm>
                <a:off x="5953125" y="2278063"/>
                <a:ext cx="28575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8" h="16" extrusionOk="0">
                    <a:moveTo>
                      <a:pt x="0" y="12"/>
                    </a:moveTo>
                    <a:lnTo>
                      <a:pt x="16" y="0"/>
                    </a:lnTo>
                    <a:lnTo>
                      <a:pt x="18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9" name="Google Shape;1489;p14"/>
              <p:cNvSpPr/>
              <p:nvPr/>
            </p:nvSpPr>
            <p:spPr>
              <a:xfrm>
                <a:off x="5932488" y="2254250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3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4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0" name="Google Shape;1490;p14"/>
              <p:cNvSpPr/>
              <p:nvPr/>
            </p:nvSpPr>
            <p:spPr>
              <a:xfrm>
                <a:off x="5916613" y="2232025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4" y="0"/>
                    </a:lnTo>
                    <a:lnTo>
                      <a:pt x="19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1" name="Google Shape;1491;p14"/>
              <p:cNvSpPr/>
              <p:nvPr/>
            </p:nvSpPr>
            <p:spPr>
              <a:xfrm>
                <a:off x="5864225" y="2208213"/>
                <a:ext cx="61913" cy="55563"/>
              </a:xfrm>
              <a:custGeom>
                <a:avLst/>
                <a:gdLst/>
                <a:ahLst/>
                <a:cxnLst/>
                <a:rect l="l" t="t" r="r" b="b"/>
                <a:pathLst>
                  <a:path w="39" h="35" extrusionOk="0">
                    <a:moveTo>
                      <a:pt x="0" y="31"/>
                    </a:moveTo>
                    <a:lnTo>
                      <a:pt x="37" y="0"/>
                    </a:lnTo>
                    <a:lnTo>
                      <a:pt x="39" y="4"/>
                    </a:lnTo>
                    <a:lnTo>
                      <a:pt x="2" y="35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2" name="Google Shape;1492;p14"/>
              <p:cNvSpPr/>
              <p:nvPr/>
            </p:nvSpPr>
            <p:spPr>
              <a:xfrm>
                <a:off x="5880100" y="2189163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5" y="0"/>
                    </a:lnTo>
                    <a:lnTo>
                      <a:pt x="19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3" name="Google Shape;1493;p14"/>
              <p:cNvSpPr/>
              <p:nvPr/>
            </p:nvSpPr>
            <p:spPr>
              <a:xfrm>
                <a:off x="5859463" y="2165350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2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5" y="17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4" name="Google Shape;1494;p14"/>
              <p:cNvSpPr/>
              <p:nvPr/>
            </p:nvSpPr>
            <p:spPr>
              <a:xfrm>
                <a:off x="5843588" y="2141538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3"/>
                    </a:moveTo>
                    <a:lnTo>
                      <a:pt x="15" y="0"/>
                    </a:lnTo>
                    <a:lnTo>
                      <a:pt x="19" y="5"/>
                    </a:lnTo>
                    <a:lnTo>
                      <a:pt x="2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5" name="Google Shape;1495;p14"/>
              <p:cNvSpPr/>
              <p:nvPr/>
            </p:nvSpPr>
            <p:spPr>
              <a:xfrm>
                <a:off x="5824538" y="2119313"/>
                <a:ext cx="2857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" extrusionOk="0">
                    <a:moveTo>
                      <a:pt x="0" y="12"/>
                    </a:moveTo>
                    <a:lnTo>
                      <a:pt x="16" y="0"/>
                    </a:lnTo>
                    <a:lnTo>
                      <a:pt x="18" y="4"/>
                    </a:lnTo>
                    <a:lnTo>
                      <a:pt x="4" y="17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6" name="Google Shape;1496;p14"/>
              <p:cNvSpPr/>
              <p:nvPr/>
            </p:nvSpPr>
            <p:spPr>
              <a:xfrm>
                <a:off x="5770563" y="2095500"/>
                <a:ext cx="66675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42" h="36" extrusionOk="0">
                    <a:moveTo>
                      <a:pt x="0" y="32"/>
                    </a:moveTo>
                    <a:lnTo>
                      <a:pt x="38" y="0"/>
                    </a:lnTo>
                    <a:lnTo>
                      <a:pt x="42" y="5"/>
                    </a:lnTo>
                    <a:lnTo>
                      <a:pt x="5" y="36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7" name="Google Shape;1497;p14"/>
              <p:cNvSpPr/>
              <p:nvPr/>
            </p:nvSpPr>
            <p:spPr>
              <a:xfrm>
                <a:off x="5788025" y="2073275"/>
                <a:ext cx="28575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8" h="16" extrusionOk="0">
                    <a:moveTo>
                      <a:pt x="0" y="12"/>
                    </a:moveTo>
                    <a:lnTo>
                      <a:pt x="16" y="0"/>
                    </a:lnTo>
                    <a:lnTo>
                      <a:pt x="18" y="4"/>
                    </a:lnTo>
                    <a:lnTo>
                      <a:pt x="4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8" name="Google Shape;1498;p14"/>
              <p:cNvSpPr/>
              <p:nvPr/>
            </p:nvSpPr>
            <p:spPr>
              <a:xfrm>
                <a:off x="5770563" y="2049463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5"/>
                    </a:moveTo>
                    <a:lnTo>
                      <a:pt x="15" y="0"/>
                    </a:lnTo>
                    <a:lnTo>
                      <a:pt x="19" y="4"/>
                    </a:lnTo>
                    <a:lnTo>
                      <a:pt x="2" y="17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9" name="Google Shape;1499;p14"/>
              <p:cNvSpPr/>
              <p:nvPr/>
            </p:nvSpPr>
            <p:spPr>
              <a:xfrm>
                <a:off x="5751513" y="2027238"/>
                <a:ext cx="30163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9" h="18" extrusionOk="0">
                    <a:moveTo>
                      <a:pt x="0" y="14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4" y="18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0" name="Google Shape;1500;p14"/>
              <p:cNvSpPr/>
              <p:nvPr/>
            </p:nvSpPr>
            <p:spPr>
              <a:xfrm>
                <a:off x="5735638" y="2006600"/>
                <a:ext cx="2857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" extrusionOk="0">
                    <a:moveTo>
                      <a:pt x="0" y="13"/>
                    </a:moveTo>
                    <a:lnTo>
                      <a:pt x="14" y="0"/>
                    </a:lnTo>
                    <a:lnTo>
                      <a:pt x="18" y="2"/>
                    </a:lnTo>
                    <a:lnTo>
                      <a:pt x="2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1" name="Google Shape;1501;p14"/>
              <p:cNvSpPr/>
              <p:nvPr/>
            </p:nvSpPr>
            <p:spPr>
              <a:xfrm>
                <a:off x="5678488" y="1984375"/>
                <a:ext cx="66675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42" h="33" extrusionOk="0">
                    <a:moveTo>
                      <a:pt x="0" y="29"/>
                    </a:moveTo>
                    <a:lnTo>
                      <a:pt x="40" y="0"/>
                    </a:lnTo>
                    <a:lnTo>
                      <a:pt x="42" y="4"/>
                    </a:lnTo>
                    <a:lnTo>
                      <a:pt x="4" y="33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2" name="Google Shape;1502;p14"/>
              <p:cNvSpPr/>
              <p:nvPr/>
            </p:nvSpPr>
            <p:spPr>
              <a:xfrm>
                <a:off x="5699125" y="1960563"/>
                <a:ext cx="2857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" extrusionOk="0">
                    <a:moveTo>
                      <a:pt x="0" y="13"/>
                    </a:moveTo>
                    <a:lnTo>
                      <a:pt x="14" y="0"/>
                    </a:lnTo>
                    <a:lnTo>
                      <a:pt x="18" y="4"/>
                    </a:lnTo>
                    <a:lnTo>
                      <a:pt x="2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3" name="Google Shape;1503;p14"/>
              <p:cNvSpPr/>
              <p:nvPr/>
            </p:nvSpPr>
            <p:spPr>
              <a:xfrm>
                <a:off x="5678488" y="1938338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4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4" name="Google Shape;1504;p14"/>
              <p:cNvSpPr/>
              <p:nvPr/>
            </p:nvSpPr>
            <p:spPr>
              <a:xfrm>
                <a:off x="5659438" y="1914525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0" y="13"/>
                    </a:moveTo>
                    <a:lnTo>
                      <a:pt x="16" y="0"/>
                    </a:lnTo>
                    <a:lnTo>
                      <a:pt x="21" y="4"/>
                    </a:lnTo>
                    <a:lnTo>
                      <a:pt x="4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5" name="Google Shape;1505;p14"/>
              <p:cNvSpPr/>
              <p:nvPr/>
            </p:nvSpPr>
            <p:spPr>
              <a:xfrm>
                <a:off x="5641975" y="1892300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6" name="Google Shape;1506;p14"/>
              <p:cNvSpPr/>
              <p:nvPr/>
            </p:nvSpPr>
            <p:spPr>
              <a:xfrm>
                <a:off x="5589588" y="1868488"/>
                <a:ext cx="66675" cy="55563"/>
              </a:xfrm>
              <a:custGeom>
                <a:avLst/>
                <a:gdLst/>
                <a:ahLst/>
                <a:cxnLst/>
                <a:rect l="l" t="t" r="r" b="b"/>
                <a:pathLst>
                  <a:path w="42" h="35" extrusionOk="0">
                    <a:moveTo>
                      <a:pt x="0" y="31"/>
                    </a:moveTo>
                    <a:lnTo>
                      <a:pt x="37" y="0"/>
                    </a:lnTo>
                    <a:lnTo>
                      <a:pt x="42" y="4"/>
                    </a:lnTo>
                    <a:lnTo>
                      <a:pt x="2" y="35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7" name="Google Shape;1507;p14"/>
              <p:cNvSpPr/>
              <p:nvPr/>
            </p:nvSpPr>
            <p:spPr>
              <a:xfrm>
                <a:off x="5668963" y="3462338"/>
                <a:ext cx="195263" cy="201613"/>
              </a:xfrm>
              <a:custGeom>
                <a:avLst/>
                <a:gdLst/>
                <a:ahLst/>
                <a:cxnLst/>
                <a:rect l="l" t="t" r="r" b="b"/>
                <a:pathLst>
                  <a:path w="59" h="61" extrusionOk="0">
                    <a:moveTo>
                      <a:pt x="41" y="4"/>
                    </a:moveTo>
                    <a:cubicBezTo>
                      <a:pt x="43" y="18"/>
                      <a:pt x="43" y="18"/>
                      <a:pt x="43" y="18"/>
                    </a:cubicBezTo>
                    <a:cubicBezTo>
                      <a:pt x="43" y="20"/>
                      <a:pt x="43" y="21"/>
                      <a:pt x="45" y="21"/>
                    </a:cubicBezTo>
                    <a:cubicBezTo>
                      <a:pt x="57" y="28"/>
                      <a:pt x="57" y="28"/>
                      <a:pt x="57" y="28"/>
                    </a:cubicBezTo>
                    <a:cubicBezTo>
                      <a:pt x="59" y="30"/>
                      <a:pt x="59" y="34"/>
                      <a:pt x="56" y="35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2" y="41"/>
                      <a:pt x="41" y="42"/>
                      <a:pt x="41" y="43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7" y="60"/>
                      <a:pt x="33" y="61"/>
                      <a:pt x="31" y="59"/>
                    </a:cubicBezTo>
                    <a:cubicBezTo>
                      <a:pt x="22" y="48"/>
                      <a:pt x="22" y="48"/>
                      <a:pt x="22" y="48"/>
                    </a:cubicBezTo>
                    <a:cubicBezTo>
                      <a:pt x="21" y="47"/>
                      <a:pt x="20" y="47"/>
                      <a:pt x="19" y="47"/>
                    </a:cubicBezTo>
                    <a:cubicBezTo>
                      <a:pt x="5" y="48"/>
                      <a:pt x="5" y="48"/>
                      <a:pt x="5" y="48"/>
                    </a:cubicBezTo>
                    <a:cubicBezTo>
                      <a:pt x="2" y="49"/>
                      <a:pt x="0" y="45"/>
                      <a:pt x="1" y="42"/>
                    </a:cubicBezTo>
                    <a:cubicBezTo>
                      <a:pt x="8" y="31"/>
                      <a:pt x="8" y="31"/>
                      <a:pt x="8" y="31"/>
                    </a:cubicBezTo>
                    <a:cubicBezTo>
                      <a:pt x="9" y="29"/>
                      <a:pt x="9" y="28"/>
                      <a:pt x="9" y="27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2" y="11"/>
                      <a:pt x="4" y="8"/>
                      <a:pt x="8" y="9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22" y="12"/>
                      <a:pt x="24" y="12"/>
                      <a:pt x="25" y="1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7" y="0"/>
                      <a:pt x="41" y="1"/>
                      <a:pt x="41" y="4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8" name="Google Shape;1508;p14"/>
              <p:cNvSpPr/>
              <p:nvPr/>
            </p:nvSpPr>
            <p:spPr>
              <a:xfrm>
                <a:off x="5788025" y="3903663"/>
                <a:ext cx="95250" cy="96838"/>
              </a:xfrm>
              <a:custGeom>
                <a:avLst/>
                <a:gdLst/>
                <a:ahLst/>
                <a:cxnLst/>
                <a:rect l="l" t="t" r="r" b="b"/>
                <a:pathLst>
                  <a:path w="29" h="29" extrusionOk="0">
                    <a:moveTo>
                      <a:pt x="20" y="2"/>
                    </a:moveTo>
                    <a:cubicBezTo>
                      <a:pt x="21" y="9"/>
                      <a:pt x="21" y="9"/>
                      <a:pt x="21" y="9"/>
                    </a:cubicBezTo>
                    <a:cubicBezTo>
                      <a:pt x="21" y="9"/>
                      <a:pt x="21" y="10"/>
                      <a:pt x="22" y="10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9" y="14"/>
                      <a:pt x="28" y="16"/>
                      <a:pt x="27" y="17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0" y="20"/>
                      <a:pt x="20" y="20"/>
                      <a:pt x="20" y="21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9"/>
                      <a:pt x="16" y="29"/>
                      <a:pt x="15" y="28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0" y="23"/>
                      <a:pt x="10" y="22"/>
                      <a:pt x="9" y="22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1" y="23"/>
                      <a:pt x="0" y="22"/>
                      <a:pt x="1" y="20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5" y="14"/>
                      <a:pt x="5" y="13"/>
                      <a:pt x="4" y="13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5"/>
                      <a:pt x="2" y="4"/>
                      <a:pt x="4" y="4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1" y="6"/>
                      <a:pt x="12" y="6"/>
                      <a:pt x="12" y="5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8" y="0"/>
                      <a:pt x="20" y="1"/>
                      <a:pt x="2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9" name="Google Shape;1509;p14"/>
              <p:cNvSpPr/>
              <p:nvPr/>
            </p:nvSpPr>
            <p:spPr>
              <a:xfrm>
                <a:off x="6081713" y="3316288"/>
                <a:ext cx="95250" cy="96838"/>
              </a:xfrm>
              <a:custGeom>
                <a:avLst/>
                <a:gdLst/>
                <a:ahLst/>
                <a:cxnLst/>
                <a:rect l="l" t="t" r="r" b="b"/>
                <a:pathLst>
                  <a:path w="29" h="29" extrusionOk="0">
                    <a:moveTo>
                      <a:pt x="17" y="1"/>
                    </a:moveTo>
                    <a:cubicBezTo>
                      <a:pt x="19" y="8"/>
                      <a:pt x="19" y="8"/>
                      <a:pt x="19" y="8"/>
                    </a:cubicBezTo>
                    <a:cubicBezTo>
                      <a:pt x="19" y="8"/>
                      <a:pt x="20" y="9"/>
                      <a:pt x="20" y="9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8" y="12"/>
                      <a:pt x="29" y="13"/>
                      <a:pt x="27" y="14"/>
                    </a:cubicBezTo>
                    <a:cubicBezTo>
                      <a:pt x="22" y="18"/>
                      <a:pt x="22" y="18"/>
                      <a:pt x="22" y="18"/>
                    </a:cubicBezTo>
                    <a:cubicBezTo>
                      <a:pt x="21" y="19"/>
                      <a:pt x="21" y="19"/>
                      <a:pt x="21" y="20"/>
                    </a:cubicBezTo>
                    <a:cubicBezTo>
                      <a:pt x="21" y="26"/>
                      <a:pt x="21" y="26"/>
                      <a:pt x="21" y="26"/>
                    </a:cubicBezTo>
                    <a:cubicBezTo>
                      <a:pt x="21" y="28"/>
                      <a:pt x="19" y="29"/>
                      <a:pt x="18" y="28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2" y="23"/>
                      <a:pt x="12" y="23"/>
                      <a:pt x="11" y="24"/>
                    </a:cubicBezTo>
                    <a:cubicBezTo>
                      <a:pt x="5" y="26"/>
                      <a:pt x="5" y="26"/>
                      <a:pt x="5" y="26"/>
                    </a:cubicBezTo>
                    <a:cubicBezTo>
                      <a:pt x="3" y="26"/>
                      <a:pt x="2" y="25"/>
                      <a:pt x="2" y="23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6"/>
                      <a:pt x="5" y="16"/>
                      <a:pt x="4" y="1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9"/>
                      <a:pt x="0" y="7"/>
                      <a:pt x="2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10" y="7"/>
                      <a:pt x="10" y="6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5" y="0"/>
                      <a:pt x="17" y="0"/>
                      <a:pt x="17" y="1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0" name="Google Shape;1510;p14"/>
              <p:cNvSpPr/>
              <p:nvPr/>
            </p:nvSpPr>
            <p:spPr>
              <a:xfrm>
                <a:off x="6572250" y="3359150"/>
                <a:ext cx="122238" cy="125413"/>
              </a:xfrm>
              <a:custGeom>
                <a:avLst/>
                <a:gdLst/>
                <a:ahLst/>
                <a:cxnLst/>
                <a:rect l="l" t="t" r="r" b="b"/>
                <a:pathLst>
                  <a:path w="37" h="38" extrusionOk="0">
                    <a:moveTo>
                      <a:pt x="26" y="3"/>
                    </a:moveTo>
                    <a:cubicBezTo>
                      <a:pt x="27" y="11"/>
                      <a:pt x="27" y="11"/>
                      <a:pt x="27" y="11"/>
                    </a:cubicBezTo>
                    <a:cubicBezTo>
                      <a:pt x="27" y="12"/>
                      <a:pt x="27" y="13"/>
                      <a:pt x="28" y="13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7" y="18"/>
                      <a:pt x="37" y="21"/>
                      <a:pt x="35" y="22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6" y="25"/>
                      <a:pt x="26" y="26"/>
                      <a:pt x="26" y="27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3" y="37"/>
                      <a:pt x="21" y="38"/>
                      <a:pt x="20" y="36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4" y="29"/>
                      <a:pt x="13" y="29"/>
                      <a:pt x="12" y="29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1" y="30"/>
                      <a:pt x="0" y="28"/>
                      <a:pt x="1" y="26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18"/>
                      <a:pt x="6" y="17"/>
                      <a:pt x="6" y="16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1" y="7"/>
                      <a:pt x="3" y="5"/>
                      <a:pt x="5" y="5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4" y="7"/>
                      <a:pt x="15" y="7"/>
                      <a:pt x="16" y="7"/>
                    </a:cubicBezTo>
                    <a:cubicBezTo>
                      <a:pt x="22" y="1"/>
                      <a:pt x="22" y="1"/>
                      <a:pt x="22" y="1"/>
                    </a:cubicBezTo>
                    <a:cubicBezTo>
                      <a:pt x="23" y="0"/>
                      <a:pt x="26" y="1"/>
                      <a:pt x="26" y="3"/>
                    </a:cubicBezTo>
                    <a:close/>
                  </a:path>
                </a:pathLst>
              </a:custGeom>
              <a:solidFill>
                <a:srgbClr val="00C5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1" name="Google Shape;1511;p14"/>
              <p:cNvSpPr/>
              <p:nvPr/>
            </p:nvSpPr>
            <p:spPr>
              <a:xfrm>
                <a:off x="5164138" y="3976688"/>
                <a:ext cx="88900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27" h="27" extrusionOk="0">
                    <a:moveTo>
                      <a:pt x="14" y="1"/>
                    </a:move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8" y="7"/>
                      <a:pt x="18" y="7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6" y="8"/>
                      <a:pt x="27" y="9"/>
                      <a:pt x="26" y="11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1" y="16"/>
                      <a:pt x="21" y="16"/>
                      <a:pt x="22" y="17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4" y="24"/>
                      <a:pt x="22" y="25"/>
                      <a:pt x="21" y="25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2"/>
                      <a:pt x="14" y="22"/>
                      <a:pt x="14" y="23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7" y="27"/>
                      <a:pt x="6" y="26"/>
                      <a:pt x="6" y="25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7"/>
                      <a:pt x="5" y="17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2"/>
                      <a:pt x="0" y="10"/>
                      <a:pt x="1" y="1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8" y="8"/>
                      <a:pt x="8" y="8"/>
                      <a:pt x="9" y="7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0"/>
                      <a:pt x="13" y="0"/>
                      <a:pt x="1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2" name="Google Shape;1512;p14"/>
              <p:cNvSpPr/>
              <p:nvPr/>
            </p:nvSpPr>
            <p:spPr>
              <a:xfrm>
                <a:off x="4649788" y="2746375"/>
                <a:ext cx="198438" cy="201613"/>
              </a:xfrm>
              <a:custGeom>
                <a:avLst/>
                <a:gdLst/>
                <a:ahLst/>
                <a:cxnLst/>
                <a:rect l="l" t="t" r="r" b="b"/>
                <a:pathLst>
                  <a:path w="60" h="61" extrusionOk="0">
                    <a:moveTo>
                      <a:pt x="42" y="4"/>
                    </a:moveTo>
                    <a:cubicBezTo>
                      <a:pt x="43" y="18"/>
                      <a:pt x="43" y="18"/>
                      <a:pt x="43" y="18"/>
                    </a:cubicBezTo>
                    <a:cubicBezTo>
                      <a:pt x="43" y="20"/>
                      <a:pt x="44" y="21"/>
                      <a:pt x="45" y="21"/>
                    </a:cubicBezTo>
                    <a:cubicBezTo>
                      <a:pt x="57" y="28"/>
                      <a:pt x="57" y="28"/>
                      <a:pt x="57" y="28"/>
                    </a:cubicBezTo>
                    <a:cubicBezTo>
                      <a:pt x="60" y="30"/>
                      <a:pt x="59" y="34"/>
                      <a:pt x="56" y="35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2" y="41"/>
                      <a:pt x="41" y="42"/>
                      <a:pt x="41" y="43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8" y="60"/>
                      <a:pt x="34" y="61"/>
                      <a:pt x="31" y="59"/>
                    </a:cubicBezTo>
                    <a:cubicBezTo>
                      <a:pt x="22" y="48"/>
                      <a:pt x="22" y="48"/>
                      <a:pt x="22" y="48"/>
                    </a:cubicBezTo>
                    <a:cubicBezTo>
                      <a:pt x="22" y="47"/>
                      <a:pt x="20" y="47"/>
                      <a:pt x="19" y="47"/>
                    </a:cubicBezTo>
                    <a:cubicBezTo>
                      <a:pt x="5" y="48"/>
                      <a:pt x="5" y="48"/>
                      <a:pt x="5" y="48"/>
                    </a:cubicBezTo>
                    <a:cubicBezTo>
                      <a:pt x="2" y="49"/>
                      <a:pt x="0" y="45"/>
                      <a:pt x="1" y="42"/>
                    </a:cubicBezTo>
                    <a:cubicBezTo>
                      <a:pt x="9" y="31"/>
                      <a:pt x="9" y="31"/>
                      <a:pt x="9" y="31"/>
                    </a:cubicBezTo>
                    <a:cubicBezTo>
                      <a:pt x="9" y="29"/>
                      <a:pt x="9" y="28"/>
                      <a:pt x="9" y="27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2" y="11"/>
                      <a:pt x="5" y="8"/>
                      <a:pt x="8" y="9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23" y="12"/>
                      <a:pt x="24" y="12"/>
                      <a:pt x="25" y="1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8" y="0"/>
                      <a:pt x="41" y="1"/>
                      <a:pt x="42" y="4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3" name="Google Shape;1513;p14"/>
              <p:cNvSpPr/>
              <p:nvPr/>
            </p:nvSpPr>
            <p:spPr>
              <a:xfrm>
                <a:off x="4768850" y="3187700"/>
                <a:ext cx="95250" cy="96838"/>
              </a:xfrm>
              <a:custGeom>
                <a:avLst/>
                <a:gdLst/>
                <a:ahLst/>
                <a:cxnLst/>
                <a:rect l="l" t="t" r="r" b="b"/>
                <a:pathLst>
                  <a:path w="29" h="29" extrusionOk="0">
                    <a:moveTo>
                      <a:pt x="20" y="2"/>
                    </a:moveTo>
                    <a:cubicBezTo>
                      <a:pt x="21" y="9"/>
                      <a:pt x="21" y="9"/>
                      <a:pt x="21" y="9"/>
                    </a:cubicBezTo>
                    <a:cubicBezTo>
                      <a:pt x="21" y="9"/>
                      <a:pt x="21" y="10"/>
                      <a:pt x="22" y="10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9" y="14"/>
                      <a:pt x="29" y="16"/>
                      <a:pt x="27" y="17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20"/>
                      <a:pt x="20" y="20"/>
                      <a:pt x="20" y="21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8" y="29"/>
                      <a:pt x="16" y="29"/>
                      <a:pt x="15" y="28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1" y="23"/>
                      <a:pt x="10" y="22"/>
                      <a:pt x="9" y="22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1" y="23"/>
                      <a:pt x="0" y="22"/>
                      <a:pt x="1" y="20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5" y="13"/>
                      <a:pt x="5" y="13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5"/>
                      <a:pt x="3" y="4"/>
                      <a:pt x="4" y="4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6"/>
                      <a:pt x="12" y="6"/>
                      <a:pt x="12" y="5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8" y="0"/>
                      <a:pt x="20" y="1"/>
                      <a:pt x="2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4" name="Google Shape;1514;p14"/>
              <p:cNvSpPr/>
              <p:nvPr/>
            </p:nvSpPr>
            <p:spPr>
              <a:xfrm>
                <a:off x="5062538" y="2600325"/>
                <a:ext cx="95250" cy="96838"/>
              </a:xfrm>
              <a:custGeom>
                <a:avLst/>
                <a:gdLst/>
                <a:ahLst/>
                <a:cxnLst/>
                <a:rect l="l" t="t" r="r" b="b"/>
                <a:pathLst>
                  <a:path w="29" h="29" extrusionOk="0">
                    <a:moveTo>
                      <a:pt x="17" y="1"/>
                    </a:moveTo>
                    <a:cubicBezTo>
                      <a:pt x="19" y="8"/>
                      <a:pt x="19" y="8"/>
                      <a:pt x="19" y="8"/>
                    </a:cubicBezTo>
                    <a:cubicBezTo>
                      <a:pt x="20" y="8"/>
                      <a:pt x="20" y="9"/>
                      <a:pt x="21" y="9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8" y="12"/>
                      <a:pt x="29" y="13"/>
                      <a:pt x="27" y="14"/>
                    </a:cubicBezTo>
                    <a:cubicBezTo>
                      <a:pt x="22" y="18"/>
                      <a:pt x="22" y="18"/>
                      <a:pt x="22" y="18"/>
                    </a:cubicBezTo>
                    <a:cubicBezTo>
                      <a:pt x="22" y="19"/>
                      <a:pt x="21" y="19"/>
                      <a:pt x="21" y="20"/>
                    </a:cubicBezTo>
                    <a:cubicBezTo>
                      <a:pt x="21" y="26"/>
                      <a:pt x="21" y="26"/>
                      <a:pt x="21" y="26"/>
                    </a:cubicBezTo>
                    <a:cubicBezTo>
                      <a:pt x="21" y="28"/>
                      <a:pt x="20" y="29"/>
                      <a:pt x="18" y="28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2" y="23"/>
                      <a:pt x="12" y="23"/>
                      <a:pt x="11" y="24"/>
                    </a:cubicBezTo>
                    <a:cubicBezTo>
                      <a:pt x="5" y="26"/>
                      <a:pt x="5" y="26"/>
                      <a:pt x="5" y="26"/>
                    </a:cubicBezTo>
                    <a:cubicBezTo>
                      <a:pt x="4" y="26"/>
                      <a:pt x="2" y="25"/>
                      <a:pt x="3" y="23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6"/>
                      <a:pt x="5" y="16"/>
                      <a:pt x="5" y="15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9"/>
                      <a:pt x="1" y="7"/>
                      <a:pt x="2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10" y="7"/>
                      <a:pt x="10" y="6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5" y="0"/>
                      <a:pt x="17" y="0"/>
                      <a:pt x="17" y="1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5" name="Google Shape;1515;p14"/>
              <p:cNvSpPr/>
              <p:nvPr/>
            </p:nvSpPr>
            <p:spPr>
              <a:xfrm>
                <a:off x="5553075" y="2643188"/>
                <a:ext cx="122238" cy="125413"/>
              </a:xfrm>
              <a:custGeom>
                <a:avLst/>
                <a:gdLst/>
                <a:ahLst/>
                <a:cxnLst/>
                <a:rect l="l" t="t" r="r" b="b"/>
                <a:pathLst>
                  <a:path w="37" h="38" extrusionOk="0">
                    <a:moveTo>
                      <a:pt x="26" y="3"/>
                    </a:moveTo>
                    <a:cubicBezTo>
                      <a:pt x="27" y="11"/>
                      <a:pt x="27" y="11"/>
                      <a:pt x="27" y="11"/>
                    </a:cubicBezTo>
                    <a:cubicBezTo>
                      <a:pt x="27" y="12"/>
                      <a:pt x="27" y="13"/>
                      <a:pt x="28" y="13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7" y="18"/>
                      <a:pt x="37" y="21"/>
                      <a:pt x="35" y="22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6" y="25"/>
                      <a:pt x="26" y="26"/>
                      <a:pt x="26" y="27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4" y="37"/>
                      <a:pt x="21" y="38"/>
                      <a:pt x="20" y="36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4" y="29"/>
                      <a:pt x="13" y="29"/>
                      <a:pt x="12" y="29"/>
                    </a:cubicBezTo>
                    <a:cubicBezTo>
                      <a:pt x="4" y="30"/>
                      <a:pt x="4" y="30"/>
                      <a:pt x="4" y="30"/>
                    </a:cubicBezTo>
                    <a:cubicBezTo>
                      <a:pt x="2" y="30"/>
                      <a:pt x="0" y="28"/>
                      <a:pt x="1" y="26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18"/>
                      <a:pt x="6" y="17"/>
                      <a:pt x="6" y="16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7"/>
                      <a:pt x="3" y="5"/>
                      <a:pt x="5" y="5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4" y="7"/>
                      <a:pt x="15" y="7"/>
                      <a:pt x="16" y="7"/>
                    </a:cubicBezTo>
                    <a:cubicBezTo>
                      <a:pt x="22" y="1"/>
                      <a:pt x="22" y="1"/>
                      <a:pt x="22" y="1"/>
                    </a:cubicBezTo>
                    <a:cubicBezTo>
                      <a:pt x="24" y="0"/>
                      <a:pt x="26" y="1"/>
                      <a:pt x="26" y="3"/>
                    </a:cubicBezTo>
                    <a:close/>
                  </a:path>
                </a:pathLst>
              </a:custGeom>
              <a:solidFill>
                <a:srgbClr val="00C5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6" name="Google Shape;1516;p14"/>
              <p:cNvSpPr/>
              <p:nvPr/>
            </p:nvSpPr>
            <p:spPr>
              <a:xfrm>
                <a:off x="4144963" y="3260725"/>
                <a:ext cx="88900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27" h="27" extrusionOk="0">
                    <a:moveTo>
                      <a:pt x="14" y="1"/>
                    </a:moveTo>
                    <a:cubicBezTo>
                      <a:pt x="17" y="7"/>
                      <a:pt x="17" y="7"/>
                      <a:pt x="17" y="7"/>
                    </a:cubicBezTo>
                    <a:cubicBezTo>
                      <a:pt x="18" y="7"/>
                      <a:pt x="18" y="7"/>
                      <a:pt x="19" y="7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6" y="8"/>
                      <a:pt x="27" y="9"/>
                      <a:pt x="26" y="11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2" y="16"/>
                      <a:pt x="22" y="16"/>
                      <a:pt x="22" y="17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4" y="24"/>
                      <a:pt x="22" y="25"/>
                      <a:pt x="21" y="25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2"/>
                      <a:pt x="14" y="22"/>
                      <a:pt x="14" y="23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7" y="27"/>
                      <a:pt x="6" y="26"/>
                      <a:pt x="6" y="25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7"/>
                      <a:pt x="6" y="17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2"/>
                      <a:pt x="0" y="10"/>
                      <a:pt x="2" y="1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8" y="8"/>
                      <a:pt x="8" y="8"/>
                      <a:pt x="9" y="7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0"/>
                      <a:pt x="13" y="0"/>
                      <a:pt x="1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517" name="Google Shape;1517;p14"/>
          <p:cNvSpPr txBox="1"/>
          <p:nvPr/>
        </p:nvSpPr>
        <p:spPr>
          <a:xfrm>
            <a:off x="3765176" y="3352798"/>
            <a:ext cx="295835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THREE</a:t>
            </a:r>
            <a:endParaRPr sz="36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518" name="Google Shape;1518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85210" y="401993"/>
            <a:ext cx="706061" cy="704460"/>
          </a:xfrm>
          <a:prstGeom prst="rect">
            <a:avLst/>
          </a:prstGeom>
          <a:noFill/>
          <a:ln>
            <a:noFill/>
          </a:ln>
        </p:spPr>
      </p:pic>
      <p:sp>
        <p:nvSpPr>
          <p:cNvPr id="1519" name="Google Shape;1519;p14"/>
          <p:cNvSpPr/>
          <p:nvPr/>
        </p:nvSpPr>
        <p:spPr>
          <a:xfrm>
            <a:off x="1454802" y="35859"/>
            <a:ext cx="525463" cy="263525"/>
          </a:xfrm>
          <a:custGeom>
            <a:avLst/>
            <a:gdLst/>
            <a:ahLst/>
            <a:cxnLst/>
            <a:rect l="l" t="t" r="r" b="b"/>
            <a:pathLst>
              <a:path w="449" h="225" extrusionOk="0">
                <a:moveTo>
                  <a:pt x="4" y="225"/>
                </a:moveTo>
                <a:cubicBezTo>
                  <a:pt x="1" y="216"/>
                  <a:pt x="0" y="208"/>
                  <a:pt x="0" y="199"/>
                </a:cubicBezTo>
                <a:cubicBezTo>
                  <a:pt x="0" y="181"/>
                  <a:pt x="5" y="164"/>
                  <a:pt x="14" y="149"/>
                </a:cubicBezTo>
                <a:cubicBezTo>
                  <a:pt x="26" y="128"/>
                  <a:pt x="48" y="109"/>
                  <a:pt x="73" y="103"/>
                </a:cubicBezTo>
                <a:cubicBezTo>
                  <a:pt x="100" y="98"/>
                  <a:pt x="104" y="99"/>
                  <a:pt x="131" y="103"/>
                </a:cubicBezTo>
                <a:cubicBezTo>
                  <a:pt x="138" y="104"/>
                  <a:pt x="144" y="107"/>
                  <a:pt x="151" y="110"/>
                </a:cubicBezTo>
                <a:cubicBezTo>
                  <a:pt x="149" y="98"/>
                  <a:pt x="150" y="86"/>
                  <a:pt x="153" y="74"/>
                </a:cubicBezTo>
                <a:cubicBezTo>
                  <a:pt x="157" y="59"/>
                  <a:pt x="165" y="46"/>
                  <a:pt x="176" y="34"/>
                </a:cubicBezTo>
                <a:cubicBezTo>
                  <a:pt x="182" y="29"/>
                  <a:pt x="189" y="24"/>
                  <a:pt x="196" y="20"/>
                </a:cubicBezTo>
                <a:cubicBezTo>
                  <a:pt x="212" y="7"/>
                  <a:pt x="233" y="0"/>
                  <a:pt x="253" y="0"/>
                </a:cubicBezTo>
                <a:cubicBezTo>
                  <a:pt x="274" y="0"/>
                  <a:pt x="295" y="7"/>
                  <a:pt x="311" y="20"/>
                </a:cubicBezTo>
                <a:cubicBezTo>
                  <a:pt x="311" y="20"/>
                  <a:pt x="311" y="20"/>
                  <a:pt x="311" y="20"/>
                </a:cubicBezTo>
                <a:cubicBezTo>
                  <a:pt x="334" y="31"/>
                  <a:pt x="348" y="55"/>
                  <a:pt x="356" y="78"/>
                </a:cubicBezTo>
                <a:cubicBezTo>
                  <a:pt x="362" y="94"/>
                  <a:pt x="360" y="114"/>
                  <a:pt x="356" y="130"/>
                </a:cubicBezTo>
                <a:cubicBezTo>
                  <a:pt x="355" y="134"/>
                  <a:pt x="354" y="139"/>
                  <a:pt x="351" y="144"/>
                </a:cubicBezTo>
                <a:cubicBezTo>
                  <a:pt x="358" y="142"/>
                  <a:pt x="365" y="141"/>
                  <a:pt x="373" y="141"/>
                </a:cubicBezTo>
                <a:cubicBezTo>
                  <a:pt x="425" y="141"/>
                  <a:pt x="449" y="184"/>
                  <a:pt x="445" y="225"/>
                </a:cubicBezTo>
                <a:lnTo>
                  <a:pt x="4" y="225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0" name="Google Shape;1520;p14"/>
          <p:cNvSpPr/>
          <p:nvPr/>
        </p:nvSpPr>
        <p:spPr>
          <a:xfrm>
            <a:off x="3828115" y="475597"/>
            <a:ext cx="1046163" cy="427038"/>
          </a:xfrm>
          <a:custGeom>
            <a:avLst/>
            <a:gdLst/>
            <a:ahLst/>
            <a:cxnLst/>
            <a:rect l="l" t="t" r="r" b="b"/>
            <a:pathLst>
              <a:path w="895" h="366" extrusionOk="0">
                <a:moveTo>
                  <a:pt x="895" y="366"/>
                </a:moveTo>
                <a:cubicBezTo>
                  <a:pt x="879" y="306"/>
                  <a:pt x="833" y="255"/>
                  <a:pt x="770" y="237"/>
                </a:cubicBezTo>
                <a:cubicBezTo>
                  <a:pt x="720" y="224"/>
                  <a:pt x="669" y="233"/>
                  <a:pt x="628" y="259"/>
                </a:cubicBezTo>
                <a:cubicBezTo>
                  <a:pt x="627" y="257"/>
                  <a:pt x="626" y="256"/>
                  <a:pt x="626" y="254"/>
                </a:cubicBezTo>
                <a:cubicBezTo>
                  <a:pt x="598" y="206"/>
                  <a:pt x="548" y="175"/>
                  <a:pt x="495" y="168"/>
                </a:cubicBezTo>
                <a:cubicBezTo>
                  <a:pt x="495" y="167"/>
                  <a:pt x="495" y="167"/>
                  <a:pt x="495" y="166"/>
                </a:cubicBezTo>
                <a:cubicBezTo>
                  <a:pt x="495" y="75"/>
                  <a:pt x="419" y="0"/>
                  <a:pt x="329" y="0"/>
                </a:cubicBezTo>
                <a:cubicBezTo>
                  <a:pt x="238" y="0"/>
                  <a:pt x="162" y="75"/>
                  <a:pt x="162" y="166"/>
                </a:cubicBezTo>
                <a:cubicBezTo>
                  <a:pt x="162" y="187"/>
                  <a:pt x="167" y="208"/>
                  <a:pt x="174" y="226"/>
                </a:cubicBezTo>
                <a:cubicBezTo>
                  <a:pt x="166" y="225"/>
                  <a:pt x="158" y="225"/>
                  <a:pt x="150" y="225"/>
                </a:cubicBezTo>
                <a:cubicBezTo>
                  <a:pt x="56" y="225"/>
                  <a:pt x="6" y="293"/>
                  <a:pt x="0" y="366"/>
                </a:cubicBezTo>
                <a:lnTo>
                  <a:pt x="895" y="366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14"/>
          <p:cNvSpPr/>
          <p:nvPr/>
        </p:nvSpPr>
        <p:spPr>
          <a:xfrm>
            <a:off x="9401827" y="753409"/>
            <a:ext cx="696913" cy="341313"/>
          </a:xfrm>
          <a:custGeom>
            <a:avLst/>
            <a:gdLst/>
            <a:ahLst/>
            <a:cxnLst/>
            <a:rect l="l" t="t" r="r" b="b"/>
            <a:pathLst>
              <a:path w="596" h="293" extrusionOk="0">
                <a:moveTo>
                  <a:pt x="6" y="293"/>
                </a:moveTo>
                <a:cubicBezTo>
                  <a:pt x="565" y="293"/>
                  <a:pt x="565" y="293"/>
                  <a:pt x="565" y="293"/>
                </a:cubicBezTo>
                <a:cubicBezTo>
                  <a:pt x="596" y="216"/>
                  <a:pt x="558" y="108"/>
                  <a:pt x="450" y="108"/>
                </a:cubicBezTo>
                <a:cubicBezTo>
                  <a:pt x="441" y="108"/>
                  <a:pt x="432" y="109"/>
                  <a:pt x="424" y="111"/>
                </a:cubicBezTo>
                <a:cubicBezTo>
                  <a:pt x="422" y="55"/>
                  <a:pt x="385" y="0"/>
                  <a:pt x="313" y="0"/>
                </a:cubicBezTo>
                <a:cubicBezTo>
                  <a:pt x="226" y="0"/>
                  <a:pt x="190" y="80"/>
                  <a:pt x="206" y="145"/>
                </a:cubicBezTo>
                <a:cubicBezTo>
                  <a:pt x="190" y="140"/>
                  <a:pt x="174" y="137"/>
                  <a:pt x="158" y="137"/>
                </a:cubicBezTo>
                <a:cubicBezTo>
                  <a:pt x="79" y="137"/>
                  <a:pt x="0" y="206"/>
                  <a:pt x="6" y="289"/>
                </a:cubicBezTo>
                <a:cubicBezTo>
                  <a:pt x="6" y="290"/>
                  <a:pt x="6" y="292"/>
                  <a:pt x="6" y="293"/>
                </a:cubicBez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14"/>
          <p:cNvSpPr/>
          <p:nvPr/>
        </p:nvSpPr>
        <p:spPr>
          <a:xfrm>
            <a:off x="10662302" y="1458259"/>
            <a:ext cx="635000" cy="295275"/>
          </a:xfrm>
          <a:custGeom>
            <a:avLst/>
            <a:gdLst/>
            <a:ahLst/>
            <a:cxnLst/>
            <a:rect l="l" t="t" r="r" b="b"/>
            <a:pathLst>
              <a:path w="542" h="253" extrusionOk="0">
                <a:moveTo>
                  <a:pt x="542" y="253"/>
                </a:moveTo>
                <a:cubicBezTo>
                  <a:pt x="542" y="181"/>
                  <a:pt x="495" y="109"/>
                  <a:pt x="402" y="109"/>
                </a:cubicBezTo>
                <a:cubicBezTo>
                  <a:pt x="397" y="109"/>
                  <a:pt x="391" y="109"/>
                  <a:pt x="386" y="110"/>
                </a:cubicBezTo>
                <a:cubicBezTo>
                  <a:pt x="382" y="53"/>
                  <a:pt x="343" y="0"/>
                  <a:pt x="270" y="0"/>
                </a:cubicBezTo>
                <a:cubicBezTo>
                  <a:pt x="185" y="0"/>
                  <a:pt x="146" y="71"/>
                  <a:pt x="153" y="136"/>
                </a:cubicBezTo>
                <a:cubicBezTo>
                  <a:pt x="142" y="132"/>
                  <a:pt x="128" y="129"/>
                  <a:pt x="113" y="129"/>
                </a:cubicBezTo>
                <a:cubicBezTo>
                  <a:pt x="36" y="129"/>
                  <a:pt x="0" y="194"/>
                  <a:pt x="5" y="253"/>
                </a:cubicBezTo>
                <a:lnTo>
                  <a:pt x="542" y="253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3" name="Google Shape;1523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6434" y="-473107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4" name="Google Shape;1524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72575" y="-473107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5" name="Google Shape;1525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2911" y="387784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6" name="Google Shape;1526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-213065" y="6577989"/>
            <a:ext cx="12674005" cy="5600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1"/>
                            </p:stCondLst>
                            <p:childTnLst>
                              <p:par>
                                <p:cTn id="4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p15"/>
          <p:cNvSpPr/>
          <p:nvPr/>
        </p:nvSpPr>
        <p:spPr>
          <a:xfrm>
            <a:off x="5326191" y="250122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grpSp>
        <p:nvGrpSpPr>
          <p:cNvPr id="1533" name="Google Shape;1533;p15"/>
          <p:cNvGrpSpPr/>
          <p:nvPr/>
        </p:nvGrpSpPr>
        <p:grpSpPr>
          <a:xfrm>
            <a:off x="3522273" y="1625786"/>
            <a:ext cx="5165619" cy="3258238"/>
            <a:chOff x="3395731" y="2034000"/>
            <a:chExt cx="5400538" cy="3258238"/>
          </a:xfrm>
        </p:grpSpPr>
        <p:sp>
          <p:nvSpPr>
            <p:cNvPr id="1534" name="Google Shape;1534;p15"/>
            <p:cNvSpPr/>
            <p:nvPr/>
          </p:nvSpPr>
          <p:spPr>
            <a:xfrm rot="-7925252">
              <a:off x="5347115" y="2389480"/>
              <a:ext cx="78399" cy="1422381"/>
            </a:xfrm>
            <a:prstGeom prst="triangle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15"/>
            <p:cNvSpPr/>
            <p:nvPr/>
          </p:nvSpPr>
          <p:spPr>
            <a:xfrm rot="8943721" flipH="1">
              <a:off x="6509414" y="2320040"/>
              <a:ext cx="78399" cy="1471255"/>
            </a:xfrm>
            <a:prstGeom prst="triangle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15"/>
            <p:cNvSpPr/>
            <p:nvPr/>
          </p:nvSpPr>
          <p:spPr>
            <a:xfrm rot="6358749" flipH="1">
              <a:off x="6921230" y="2032099"/>
              <a:ext cx="78399" cy="1131853"/>
            </a:xfrm>
            <a:prstGeom prst="triangle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15"/>
            <p:cNvSpPr/>
            <p:nvPr/>
          </p:nvSpPr>
          <p:spPr>
            <a:xfrm rot="-5400000" flipH="1">
              <a:off x="6497759" y="3902386"/>
              <a:ext cx="78399" cy="1874964"/>
            </a:xfrm>
            <a:prstGeom prst="triangle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15"/>
            <p:cNvSpPr/>
            <p:nvPr/>
          </p:nvSpPr>
          <p:spPr>
            <a:xfrm rot="-1947165" flipH="1">
              <a:off x="7226182" y="3476721"/>
              <a:ext cx="78399" cy="1471255"/>
            </a:xfrm>
            <a:prstGeom prst="triangle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15"/>
            <p:cNvSpPr/>
            <p:nvPr/>
          </p:nvSpPr>
          <p:spPr>
            <a:xfrm rot="1004593" flipH="1">
              <a:off x="7974711" y="3987602"/>
              <a:ext cx="78399" cy="859182"/>
            </a:xfrm>
            <a:prstGeom prst="triangle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15"/>
            <p:cNvSpPr/>
            <p:nvPr/>
          </p:nvSpPr>
          <p:spPr>
            <a:xfrm rot="-6542771" flipH="1">
              <a:off x="7111152" y="2434985"/>
              <a:ext cx="78399" cy="2250855"/>
            </a:xfrm>
            <a:prstGeom prst="triangle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15"/>
            <p:cNvSpPr/>
            <p:nvPr/>
          </p:nvSpPr>
          <p:spPr>
            <a:xfrm rot="-9972984" flipH="1">
              <a:off x="8187759" y="3205104"/>
              <a:ext cx="78399" cy="859182"/>
            </a:xfrm>
            <a:prstGeom prst="triangle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15"/>
            <p:cNvSpPr/>
            <p:nvPr/>
          </p:nvSpPr>
          <p:spPr>
            <a:xfrm rot="2810845">
              <a:off x="4326640" y="3326849"/>
              <a:ext cx="78399" cy="1422381"/>
            </a:xfrm>
            <a:prstGeom prst="triangle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15"/>
            <p:cNvSpPr/>
            <p:nvPr/>
          </p:nvSpPr>
          <p:spPr>
            <a:xfrm rot="5400000">
              <a:off x="4763491" y="3972638"/>
              <a:ext cx="78399" cy="1734459"/>
            </a:xfrm>
            <a:prstGeom prst="triangle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15"/>
            <p:cNvSpPr/>
            <p:nvPr/>
          </p:nvSpPr>
          <p:spPr>
            <a:xfrm rot="4263180">
              <a:off x="5038480" y="3148936"/>
              <a:ext cx="78399" cy="2250855"/>
            </a:xfrm>
            <a:prstGeom prst="triangle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5" name="Google Shape;1545;p15"/>
            <p:cNvGrpSpPr/>
            <p:nvPr/>
          </p:nvGrpSpPr>
          <p:grpSpPr>
            <a:xfrm>
              <a:off x="5784921" y="2034000"/>
              <a:ext cx="740748" cy="740748"/>
              <a:chOff x="5784921" y="1899000"/>
              <a:chExt cx="740748" cy="740748"/>
            </a:xfrm>
          </p:grpSpPr>
          <p:sp>
            <p:nvSpPr>
              <p:cNvPr id="1546" name="Google Shape;1546;p15"/>
              <p:cNvSpPr/>
              <p:nvPr/>
            </p:nvSpPr>
            <p:spPr>
              <a:xfrm>
                <a:off x="5784921" y="1899000"/>
                <a:ext cx="740748" cy="740748"/>
              </a:xfrm>
              <a:prstGeom prst="ellipse">
                <a:avLst/>
              </a:prstGeom>
              <a:solidFill>
                <a:srgbClr val="FF7C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Google Shape;1547;p15"/>
              <p:cNvSpPr/>
              <p:nvPr/>
            </p:nvSpPr>
            <p:spPr>
              <a:xfrm>
                <a:off x="5918531" y="2100629"/>
                <a:ext cx="473526" cy="337491"/>
              </a:xfrm>
              <a:custGeom>
                <a:avLst/>
                <a:gdLst/>
                <a:ahLst/>
                <a:cxnLst/>
                <a:rect l="l" t="t" r="r" b="b"/>
                <a:pathLst>
                  <a:path w="6632" h="4734" extrusionOk="0">
                    <a:moveTo>
                      <a:pt x="6516" y="183"/>
                    </a:moveTo>
                    <a:cubicBezTo>
                      <a:pt x="6431" y="66"/>
                      <a:pt x="6295" y="0"/>
                      <a:pt x="6155" y="0"/>
                    </a:cubicBezTo>
                    <a:cubicBezTo>
                      <a:pt x="6118" y="0"/>
                      <a:pt x="6081" y="4"/>
                      <a:pt x="6045" y="13"/>
                    </a:cubicBezTo>
                    <a:lnTo>
                      <a:pt x="361" y="1444"/>
                    </a:lnTo>
                    <a:cubicBezTo>
                      <a:pt x="185" y="1488"/>
                      <a:pt x="53" y="1634"/>
                      <a:pt x="27" y="1813"/>
                    </a:cubicBezTo>
                    <a:cubicBezTo>
                      <a:pt x="0" y="1993"/>
                      <a:pt x="84" y="2171"/>
                      <a:pt x="240" y="2264"/>
                    </a:cubicBezTo>
                    <a:lnTo>
                      <a:pt x="1442" y="2985"/>
                    </a:lnTo>
                    <a:lnTo>
                      <a:pt x="1442" y="4567"/>
                    </a:lnTo>
                    <a:cubicBezTo>
                      <a:pt x="1442" y="4627"/>
                      <a:pt x="1476" y="4681"/>
                      <a:pt x="1530" y="4708"/>
                    </a:cubicBezTo>
                    <a:cubicBezTo>
                      <a:pt x="1583" y="4734"/>
                      <a:pt x="1648" y="4727"/>
                      <a:pt x="1695" y="4691"/>
                    </a:cubicBezTo>
                    <a:lnTo>
                      <a:pt x="2822" y="3813"/>
                    </a:lnTo>
                    <a:lnTo>
                      <a:pt x="3748" y="4369"/>
                    </a:lnTo>
                    <a:cubicBezTo>
                      <a:pt x="3820" y="4412"/>
                      <a:pt x="3900" y="4433"/>
                      <a:pt x="3979" y="4433"/>
                    </a:cubicBezTo>
                    <a:cubicBezTo>
                      <a:pt x="4129" y="4433"/>
                      <a:pt x="4276" y="4357"/>
                      <a:pt x="4361" y="4219"/>
                    </a:cubicBezTo>
                    <a:lnTo>
                      <a:pt x="6537" y="684"/>
                    </a:lnTo>
                    <a:cubicBezTo>
                      <a:pt x="6632" y="528"/>
                      <a:pt x="6624" y="330"/>
                      <a:pt x="6516" y="183"/>
                    </a:cubicBezTo>
                    <a:close/>
                    <a:moveTo>
                      <a:pt x="3952" y="3872"/>
                    </a:moveTo>
                    <a:lnTo>
                      <a:pt x="2543" y="3027"/>
                    </a:lnTo>
                    <a:lnTo>
                      <a:pt x="3972" y="1795"/>
                    </a:lnTo>
                    <a:cubicBezTo>
                      <a:pt x="3992" y="1778"/>
                      <a:pt x="3997" y="1748"/>
                      <a:pt x="3983" y="1726"/>
                    </a:cubicBezTo>
                    <a:cubicBezTo>
                      <a:pt x="3970" y="1703"/>
                      <a:pt x="3942" y="1693"/>
                      <a:pt x="3917" y="1703"/>
                    </a:cubicBezTo>
                    <a:lnTo>
                      <a:pt x="1740" y="2545"/>
                    </a:lnTo>
                    <a:lnTo>
                      <a:pt x="682" y="1910"/>
                    </a:lnTo>
                    <a:lnTo>
                      <a:pt x="5979" y="577"/>
                    </a:lnTo>
                    <a:lnTo>
                      <a:pt x="3952" y="387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48" name="Google Shape;1548;p15"/>
            <p:cNvSpPr/>
            <p:nvPr/>
          </p:nvSpPr>
          <p:spPr>
            <a:xfrm rot="-4532908" flipH="1">
              <a:off x="7849347" y="2422055"/>
              <a:ext cx="78399" cy="859181"/>
            </a:xfrm>
            <a:prstGeom prst="triangle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9" name="Google Shape;1549;p15"/>
            <p:cNvGrpSpPr/>
            <p:nvPr/>
          </p:nvGrpSpPr>
          <p:grpSpPr>
            <a:xfrm>
              <a:off x="8055521" y="2731569"/>
              <a:ext cx="740748" cy="740748"/>
              <a:chOff x="8055521" y="2596569"/>
              <a:chExt cx="740748" cy="740748"/>
            </a:xfrm>
          </p:grpSpPr>
          <p:sp>
            <p:nvSpPr>
              <p:cNvPr id="1550" name="Google Shape;1550;p15"/>
              <p:cNvSpPr/>
              <p:nvPr/>
            </p:nvSpPr>
            <p:spPr>
              <a:xfrm>
                <a:off x="8055521" y="2596569"/>
                <a:ext cx="740748" cy="740748"/>
              </a:xfrm>
              <a:prstGeom prst="ellipse">
                <a:avLst/>
              </a:prstGeom>
              <a:solidFill>
                <a:srgbClr val="F2CA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15"/>
              <p:cNvSpPr/>
              <p:nvPr/>
            </p:nvSpPr>
            <p:spPr>
              <a:xfrm>
                <a:off x="8189132" y="2798198"/>
                <a:ext cx="473526" cy="337491"/>
              </a:xfrm>
              <a:custGeom>
                <a:avLst/>
                <a:gdLst/>
                <a:ahLst/>
                <a:cxnLst/>
                <a:rect l="l" t="t" r="r" b="b"/>
                <a:pathLst>
                  <a:path w="6632" h="4734" extrusionOk="0">
                    <a:moveTo>
                      <a:pt x="6516" y="183"/>
                    </a:moveTo>
                    <a:cubicBezTo>
                      <a:pt x="6431" y="66"/>
                      <a:pt x="6295" y="0"/>
                      <a:pt x="6155" y="0"/>
                    </a:cubicBezTo>
                    <a:cubicBezTo>
                      <a:pt x="6118" y="0"/>
                      <a:pt x="6081" y="4"/>
                      <a:pt x="6045" y="13"/>
                    </a:cubicBezTo>
                    <a:lnTo>
                      <a:pt x="361" y="1444"/>
                    </a:lnTo>
                    <a:cubicBezTo>
                      <a:pt x="185" y="1488"/>
                      <a:pt x="53" y="1634"/>
                      <a:pt x="27" y="1813"/>
                    </a:cubicBezTo>
                    <a:cubicBezTo>
                      <a:pt x="0" y="1993"/>
                      <a:pt x="84" y="2171"/>
                      <a:pt x="240" y="2264"/>
                    </a:cubicBezTo>
                    <a:lnTo>
                      <a:pt x="1442" y="2985"/>
                    </a:lnTo>
                    <a:lnTo>
                      <a:pt x="1442" y="4567"/>
                    </a:lnTo>
                    <a:cubicBezTo>
                      <a:pt x="1442" y="4627"/>
                      <a:pt x="1476" y="4681"/>
                      <a:pt x="1530" y="4708"/>
                    </a:cubicBezTo>
                    <a:cubicBezTo>
                      <a:pt x="1583" y="4734"/>
                      <a:pt x="1648" y="4727"/>
                      <a:pt x="1695" y="4691"/>
                    </a:cubicBezTo>
                    <a:lnTo>
                      <a:pt x="2822" y="3813"/>
                    </a:lnTo>
                    <a:lnTo>
                      <a:pt x="3748" y="4369"/>
                    </a:lnTo>
                    <a:cubicBezTo>
                      <a:pt x="3820" y="4412"/>
                      <a:pt x="3900" y="4433"/>
                      <a:pt x="3979" y="4433"/>
                    </a:cubicBezTo>
                    <a:cubicBezTo>
                      <a:pt x="4129" y="4433"/>
                      <a:pt x="4276" y="4357"/>
                      <a:pt x="4361" y="4219"/>
                    </a:cubicBezTo>
                    <a:lnTo>
                      <a:pt x="6537" y="684"/>
                    </a:lnTo>
                    <a:cubicBezTo>
                      <a:pt x="6632" y="528"/>
                      <a:pt x="6624" y="330"/>
                      <a:pt x="6516" y="183"/>
                    </a:cubicBezTo>
                    <a:close/>
                    <a:moveTo>
                      <a:pt x="3952" y="3872"/>
                    </a:moveTo>
                    <a:lnTo>
                      <a:pt x="2543" y="3027"/>
                    </a:lnTo>
                    <a:lnTo>
                      <a:pt x="3972" y="1795"/>
                    </a:lnTo>
                    <a:cubicBezTo>
                      <a:pt x="3992" y="1778"/>
                      <a:pt x="3997" y="1748"/>
                      <a:pt x="3983" y="1726"/>
                    </a:cubicBezTo>
                    <a:cubicBezTo>
                      <a:pt x="3970" y="1703"/>
                      <a:pt x="3942" y="1693"/>
                      <a:pt x="3917" y="1703"/>
                    </a:cubicBezTo>
                    <a:lnTo>
                      <a:pt x="1740" y="2545"/>
                    </a:lnTo>
                    <a:lnTo>
                      <a:pt x="682" y="1910"/>
                    </a:lnTo>
                    <a:lnTo>
                      <a:pt x="5979" y="577"/>
                    </a:lnTo>
                    <a:lnTo>
                      <a:pt x="3952" y="387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2" name="Google Shape;1552;p15"/>
            <p:cNvGrpSpPr/>
            <p:nvPr/>
          </p:nvGrpSpPr>
          <p:grpSpPr>
            <a:xfrm>
              <a:off x="7418579" y="4553047"/>
              <a:ext cx="739189" cy="739191"/>
              <a:chOff x="7418579" y="4418047"/>
              <a:chExt cx="739189" cy="739191"/>
            </a:xfrm>
          </p:grpSpPr>
          <p:sp>
            <p:nvSpPr>
              <p:cNvPr id="1553" name="Google Shape;1553;p15"/>
              <p:cNvSpPr/>
              <p:nvPr/>
            </p:nvSpPr>
            <p:spPr>
              <a:xfrm>
                <a:off x="7418579" y="4418047"/>
                <a:ext cx="739189" cy="739191"/>
              </a:xfrm>
              <a:prstGeom prst="ellipse">
                <a:avLst/>
              </a:prstGeom>
              <a:solidFill>
                <a:srgbClr val="FFD01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15"/>
              <p:cNvSpPr/>
              <p:nvPr/>
            </p:nvSpPr>
            <p:spPr>
              <a:xfrm>
                <a:off x="7551410" y="4618899"/>
                <a:ext cx="473526" cy="337491"/>
              </a:xfrm>
              <a:custGeom>
                <a:avLst/>
                <a:gdLst/>
                <a:ahLst/>
                <a:cxnLst/>
                <a:rect l="l" t="t" r="r" b="b"/>
                <a:pathLst>
                  <a:path w="6632" h="4734" extrusionOk="0">
                    <a:moveTo>
                      <a:pt x="6516" y="183"/>
                    </a:moveTo>
                    <a:cubicBezTo>
                      <a:pt x="6431" y="66"/>
                      <a:pt x="6295" y="0"/>
                      <a:pt x="6155" y="0"/>
                    </a:cubicBezTo>
                    <a:cubicBezTo>
                      <a:pt x="6118" y="0"/>
                      <a:pt x="6081" y="4"/>
                      <a:pt x="6045" y="13"/>
                    </a:cubicBezTo>
                    <a:lnTo>
                      <a:pt x="361" y="1444"/>
                    </a:lnTo>
                    <a:cubicBezTo>
                      <a:pt x="185" y="1488"/>
                      <a:pt x="53" y="1634"/>
                      <a:pt x="27" y="1813"/>
                    </a:cubicBezTo>
                    <a:cubicBezTo>
                      <a:pt x="0" y="1993"/>
                      <a:pt x="84" y="2171"/>
                      <a:pt x="240" y="2264"/>
                    </a:cubicBezTo>
                    <a:lnTo>
                      <a:pt x="1442" y="2985"/>
                    </a:lnTo>
                    <a:lnTo>
                      <a:pt x="1442" y="4567"/>
                    </a:lnTo>
                    <a:cubicBezTo>
                      <a:pt x="1442" y="4627"/>
                      <a:pt x="1476" y="4681"/>
                      <a:pt x="1530" y="4708"/>
                    </a:cubicBezTo>
                    <a:cubicBezTo>
                      <a:pt x="1583" y="4734"/>
                      <a:pt x="1648" y="4727"/>
                      <a:pt x="1695" y="4691"/>
                    </a:cubicBezTo>
                    <a:lnTo>
                      <a:pt x="2822" y="3813"/>
                    </a:lnTo>
                    <a:lnTo>
                      <a:pt x="3748" y="4369"/>
                    </a:lnTo>
                    <a:cubicBezTo>
                      <a:pt x="3820" y="4412"/>
                      <a:pt x="3900" y="4433"/>
                      <a:pt x="3979" y="4433"/>
                    </a:cubicBezTo>
                    <a:cubicBezTo>
                      <a:pt x="4129" y="4433"/>
                      <a:pt x="4276" y="4357"/>
                      <a:pt x="4361" y="4219"/>
                    </a:cubicBezTo>
                    <a:lnTo>
                      <a:pt x="6537" y="684"/>
                    </a:lnTo>
                    <a:cubicBezTo>
                      <a:pt x="6632" y="528"/>
                      <a:pt x="6624" y="330"/>
                      <a:pt x="6516" y="183"/>
                    </a:cubicBezTo>
                    <a:close/>
                    <a:moveTo>
                      <a:pt x="3952" y="3872"/>
                    </a:moveTo>
                    <a:lnTo>
                      <a:pt x="2543" y="3027"/>
                    </a:lnTo>
                    <a:lnTo>
                      <a:pt x="3972" y="1795"/>
                    </a:lnTo>
                    <a:cubicBezTo>
                      <a:pt x="3992" y="1778"/>
                      <a:pt x="3997" y="1748"/>
                      <a:pt x="3983" y="1726"/>
                    </a:cubicBezTo>
                    <a:cubicBezTo>
                      <a:pt x="3970" y="1703"/>
                      <a:pt x="3942" y="1693"/>
                      <a:pt x="3917" y="1703"/>
                    </a:cubicBezTo>
                    <a:lnTo>
                      <a:pt x="1740" y="2545"/>
                    </a:lnTo>
                    <a:lnTo>
                      <a:pt x="682" y="1910"/>
                    </a:lnTo>
                    <a:lnTo>
                      <a:pt x="5979" y="577"/>
                    </a:lnTo>
                    <a:lnTo>
                      <a:pt x="3952" y="387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5" name="Google Shape;1555;p15"/>
            <p:cNvGrpSpPr/>
            <p:nvPr/>
          </p:nvGrpSpPr>
          <p:grpSpPr>
            <a:xfrm>
              <a:off x="3395731" y="4343633"/>
              <a:ext cx="740748" cy="740748"/>
              <a:chOff x="3395731" y="4208633"/>
              <a:chExt cx="740748" cy="740748"/>
            </a:xfrm>
          </p:grpSpPr>
          <p:sp>
            <p:nvSpPr>
              <p:cNvPr id="1556" name="Google Shape;1556;p15"/>
              <p:cNvSpPr/>
              <p:nvPr/>
            </p:nvSpPr>
            <p:spPr>
              <a:xfrm>
                <a:off x="3395731" y="4208633"/>
                <a:ext cx="740748" cy="740748"/>
              </a:xfrm>
              <a:prstGeom prst="ellipse">
                <a:avLst/>
              </a:prstGeom>
              <a:solidFill>
                <a:srgbClr val="93D2B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15"/>
              <p:cNvSpPr/>
              <p:nvPr/>
            </p:nvSpPr>
            <p:spPr>
              <a:xfrm>
                <a:off x="3529340" y="4410268"/>
                <a:ext cx="473526" cy="337491"/>
              </a:xfrm>
              <a:custGeom>
                <a:avLst/>
                <a:gdLst/>
                <a:ahLst/>
                <a:cxnLst/>
                <a:rect l="l" t="t" r="r" b="b"/>
                <a:pathLst>
                  <a:path w="6632" h="4734" extrusionOk="0">
                    <a:moveTo>
                      <a:pt x="6516" y="183"/>
                    </a:moveTo>
                    <a:cubicBezTo>
                      <a:pt x="6431" y="66"/>
                      <a:pt x="6295" y="0"/>
                      <a:pt x="6155" y="0"/>
                    </a:cubicBezTo>
                    <a:cubicBezTo>
                      <a:pt x="6118" y="0"/>
                      <a:pt x="6081" y="4"/>
                      <a:pt x="6045" y="13"/>
                    </a:cubicBezTo>
                    <a:lnTo>
                      <a:pt x="361" y="1444"/>
                    </a:lnTo>
                    <a:cubicBezTo>
                      <a:pt x="185" y="1488"/>
                      <a:pt x="53" y="1634"/>
                      <a:pt x="27" y="1813"/>
                    </a:cubicBezTo>
                    <a:cubicBezTo>
                      <a:pt x="0" y="1993"/>
                      <a:pt x="84" y="2171"/>
                      <a:pt x="240" y="2264"/>
                    </a:cubicBezTo>
                    <a:lnTo>
                      <a:pt x="1442" y="2985"/>
                    </a:lnTo>
                    <a:lnTo>
                      <a:pt x="1442" y="4567"/>
                    </a:lnTo>
                    <a:cubicBezTo>
                      <a:pt x="1442" y="4627"/>
                      <a:pt x="1476" y="4681"/>
                      <a:pt x="1530" y="4708"/>
                    </a:cubicBezTo>
                    <a:cubicBezTo>
                      <a:pt x="1583" y="4734"/>
                      <a:pt x="1648" y="4727"/>
                      <a:pt x="1695" y="4691"/>
                    </a:cubicBezTo>
                    <a:lnTo>
                      <a:pt x="2822" y="3813"/>
                    </a:lnTo>
                    <a:lnTo>
                      <a:pt x="3748" y="4369"/>
                    </a:lnTo>
                    <a:cubicBezTo>
                      <a:pt x="3820" y="4412"/>
                      <a:pt x="3900" y="4433"/>
                      <a:pt x="3979" y="4433"/>
                    </a:cubicBezTo>
                    <a:cubicBezTo>
                      <a:pt x="4129" y="4433"/>
                      <a:pt x="4276" y="4357"/>
                      <a:pt x="4361" y="4219"/>
                    </a:cubicBezTo>
                    <a:lnTo>
                      <a:pt x="6537" y="684"/>
                    </a:lnTo>
                    <a:cubicBezTo>
                      <a:pt x="6632" y="528"/>
                      <a:pt x="6624" y="330"/>
                      <a:pt x="6516" y="183"/>
                    </a:cubicBezTo>
                    <a:close/>
                    <a:moveTo>
                      <a:pt x="3952" y="3872"/>
                    </a:moveTo>
                    <a:lnTo>
                      <a:pt x="2543" y="3027"/>
                    </a:lnTo>
                    <a:lnTo>
                      <a:pt x="3972" y="1795"/>
                    </a:lnTo>
                    <a:cubicBezTo>
                      <a:pt x="3992" y="1778"/>
                      <a:pt x="3997" y="1748"/>
                      <a:pt x="3983" y="1726"/>
                    </a:cubicBezTo>
                    <a:cubicBezTo>
                      <a:pt x="3970" y="1703"/>
                      <a:pt x="3942" y="1693"/>
                      <a:pt x="3917" y="1703"/>
                    </a:cubicBezTo>
                    <a:lnTo>
                      <a:pt x="1740" y="2545"/>
                    </a:lnTo>
                    <a:lnTo>
                      <a:pt x="682" y="1910"/>
                    </a:lnTo>
                    <a:lnTo>
                      <a:pt x="5979" y="577"/>
                    </a:lnTo>
                    <a:lnTo>
                      <a:pt x="3952" y="387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58" name="Google Shape;1558;p15"/>
          <p:cNvGrpSpPr/>
          <p:nvPr/>
        </p:nvGrpSpPr>
        <p:grpSpPr>
          <a:xfrm>
            <a:off x="8780357" y="2233355"/>
            <a:ext cx="2016366" cy="1529837"/>
            <a:chOff x="8722856" y="2910096"/>
            <a:chExt cx="2108064" cy="1529837"/>
          </a:xfrm>
        </p:grpSpPr>
        <p:sp>
          <p:nvSpPr>
            <p:cNvPr id="1559" name="Google Shape;1559;p15"/>
            <p:cNvSpPr/>
            <p:nvPr/>
          </p:nvSpPr>
          <p:spPr>
            <a:xfrm>
              <a:off x="8722856" y="3297694"/>
              <a:ext cx="1306858" cy="1142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rm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</a:t>
              </a:r>
              <a:endParaRPr/>
            </a:p>
          </p:txBody>
        </p:sp>
        <p:sp>
          <p:nvSpPr>
            <p:cNvPr id="1560" name="Google Shape;1560;p15"/>
            <p:cNvSpPr txBox="1"/>
            <p:nvPr/>
          </p:nvSpPr>
          <p:spPr>
            <a:xfrm>
              <a:off x="8722857" y="2910096"/>
              <a:ext cx="2108063" cy="3875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b" anchorCtr="0">
              <a:norm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</p:grpSp>
      <p:grpSp>
        <p:nvGrpSpPr>
          <p:cNvPr id="1561" name="Google Shape;1561;p15"/>
          <p:cNvGrpSpPr/>
          <p:nvPr/>
        </p:nvGrpSpPr>
        <p:grpSpPr>
          <a:xfrm>
            <a:off x="8169630" y="4054833"/>
            <a:ext cx="2016365" cy="1267193"/>
            <a:chOff x="8722857" y="2910096"/>
            <a:chExt cx="2108063" cy="1267193"/>
          </a:xfrm>
        </p:grpSpPr>
        <p:sp>
          <p:nvSpPr>
            <p:cNvPr id="1562" name="Google Shape;1562;p15"/>
            <p:cNvSpPr/>
            <p:nvPr/>
          </p:nvSpPr>
          <p:spPr>
            <a:xfrm>
              <a:off x="8722858" y="3297694"/>
              <a:ext cx="1429495" cy="8795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rm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1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</a:t>
              </a:r>
              <a:endParaRPr/>
            </a:p>
          </p:txBody>
        </p:sp>
        <p:sp>
          <p:nvSpPr>
            <p:cNvPr id="1563" name="Google Shape;1563;p15"/>
            <p:cNvSpPr txBox="1"/>
            <p:nvPr/>
          </p:nvSpPr>
          <p:spPr>
            <a:xfrm>
              <a:off x="8722857" y="2910096"/>
              <a:ext cx="2108063" cy="3875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b" anchorCtr="0">
              <a:norm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</p:grpSp>
      <p:grpSp>
        <p:nvGrpSpPr>
          <p:cNvPr id="1564" name="Google Shape;1564;p15"/>
          <p:cNvGrpSpPr/>
          <p:nvPr/>
        </p:nvGrpSpPr>
        <p:grpSpPr>
          <a:xfrm>
            <a:off x="3489701" y="1561912"/>
            <a:ext cx="2016365" cy="999497"/>
            <a:chOff x="8722857" y="2910096"/>
            <a:chExt cx="2108063" cy="999497"/>
          </a:xfrm>
        </p:grpSpPr>
        <p:sp>
          <p:nvSpPr>
            <p:cNvPr id="1565" name="Google Shape;1565;p15"/>
            <p:cNvSpPr/>
            <p:nvPr/>
          </p:nvSpPr>
          <p:spPr>
            <a:xfrm>
              <a:off x="9351631" y="3297694"/>
              <a:ext cx="1479289" cy="6118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rmAutofit/>
            </a:bodyPr>
            <a:lstStyle/>
            <a:p>
              <a:pPr marL="0" marR="0" lvl="0" indent="0" algn="r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1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</a:t>
              </a:r>
              <a:endParaRPr/>
            </a:p>
          </p:txBody>
        </p:sp>
        <p:sp>
          <p:nvSpPr>
            <p:cNvPr id="1566" name="Google Shape;1566;p15"/>
            <p:cNvSpPr txBox="1"/>
            <p:nvPr/>
          </p:nvSpPr>
          <p:spPr>
            <a:xfrm>
              <a:off x="8722857" y="2910096"/>
              <a:ext cx="2108063" cy="3875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b" anchorCtr="0">
              <a:norm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</p:grpSp>
      <p:grpSp>
        <p:nvGrpSpPr>
          <p:cNvPr id="1567" name="Google Shape;1567;p15"/>
          <p:cNvGrpSpPr/>
          <p:nvPr/>
        </p:nvGrpSpPr>
        <p:grpSpPr>
          <a:xfrm>
            <a:off x="1465694" y="3845419"/>
            <a:ext cx="2016365" cy="944997"/>
            <a:chOff x="8722857" y="2910096"/>
            <a:chExt cx="2108063" cy="944997"/>
          </a:xfrm>
        </p:grpSpPr>
        <p:sp>
          <p:nvSpPr>
            <p:cNvPr id="1568" name="Google Shape;1568;p15"/>
            <p:cNvSpPr/>
            <p:nvPr/>
          </p:nvSpPr>
          <p:spPr>
            <a:xfrm>
              <a:off x="9595789" y="3297694"/>
              <a:ext cx="1235131" cy="557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rmAutofit fontScale="85000" lnSpcReduction="10000"/>
            </a:bodyPr>
            <a:lstStyle/>
            <a:p>
              <a:pPr marL="0" marR="0" lvl="0" indent="0" algn="r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35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</a:t>
              </a:r>
              <a:endParaRPr/>
            </a:p>
          </p:txBody>
        </p:sp>
        <p:sp>
          <p:nvSpPr>
            <p:cNvPr id="1569" name="Google Shape;1569;p15"/>
            <p:cNvSpPr txBox="1"/>
            <p:nvPr/>
          </p:nvSpPr>
          <p:spPr>
            <a:xfrm>
              <a:off x="8722857" y="2910096"/>
              <a:ext cx="2108063" cy="3875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b" anchorCtr="0">
              <a:norm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</p:grpSp>
      <p:pic>
        <p:nvPicPr>
          <p:cNvPr id="1570" name="Google Shape;1570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 flipH="1">
            <a:off x="-213361" y="6577989"/>
            <a:ext cx="12674301" cy="560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1" name="Google Shape;1571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80682" y="4274049"/>
            <a:ext cx="2270617" cy="2327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2" name="Google Shape;1572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02403" y="4903694"/>
            <a:ext cx="3989597" cy="1954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3" name="Google Shape;1573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54550" y="5779298"/>
            <a:ext cx="1524216" cy="815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4" name="Google Shape;1574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76494" y="5868467"/>
            <a:ext cx="1290687" cy="733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5" name="Google Shape;1575;p1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267190" y="3016353"/>
            <a:ext cx="479579" cy="507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6" name="Google Shape;1576;p1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6334857">
            <a:off x="11199883" y="3929327"/>
            <a:ext cx="465832" cy="492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7" name="Google Shape;1577;p1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1130156" y="244392"/>
            <a:ext cx="12914616" cy="1266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8" name="Google Shape;1578;p1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07438" y="82331"/>
            <a:ext cx="974089" cy="9718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79" name="Google Shape;1579;p15"/>
          <p:cNvGrpSpPr/>
          <p:nvPr/>
        </p:nvGrpSpPr>
        <p:grpSpPr>
          <a:xfrm>
            <a:off x="1417834" y="1046252"/>
            <a:ext cx="357883" cy="1512013"/>
            <a:chOff x="1417834" y="1046252"/>
            <a:chExt cx="357883" cy="1512013"/>
          </a:xfrm>
        </p:grpSpPr>
        <p:cxnSp>
          <p:nvCxnSpPr>
            <p:cNvPr id="1580" name="Google Shape;1580;p15"/>
            <p:cNvCxnSpPr/>
            <p:nvPr/>
          </p:nvCxnSpPr>
          <p:spPr>
            <a:xfrm>
              <a:off x="1417834" y="1047964"/>
              <a:ext cx="0" cy="1510301"/>
            </a:xfrm>
            <a:prstGeom prst="straightConnector1">
              <a:avLst/>
            </a:prstGeom>
            <a:noFill/>
            <a:ln w="9525" cap="flat" cmpd="sng">
              <a:solidFill>
                <a:srgbClr val="D7603C"/>
              </a:solidFill>
              <a:prstDash val="lgDash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81" name="Google Shape;1581;p15"/>
            <p:cNvCxnSpPr/>
            <p:nvPr/>
          </p:nvCxnSpPr>
          <p:spPr>
            <a:xfrm>
              <a:off x="1590783" y="1046252"/>
              <a:ext cx="0" cy="1510301"/>
            </a:xfrm>
            <a:prstGeom prst="straightConnector1">
              <a:avLst/>
            </a:prstGeom>
            <a:noFill/>
            <a:ln w="9525" cap="flat" cmpd="sng">
              <a:solidFill>
                <a:srgbClr val="D7603C"/>
              </a:solidFill>
              <a:prstDash val="lgDash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82" name="Google Shape;1582;p15"/>
            <p:cNvCxnSpPr/>
            <p:nvPr/>
          </p:nvCxnSpPr>
          <p:spPr>
            <a:xfrm>
              <a:off x="1775717" y="1046252"/>
              <a:ext cx="0" cy="1510301"/>
            </a:xfrm>
            <a:prstGeom prst="straightConnector1">
              <a:avLst/>
            </a:prstGeom>
            <a:noFill/>
            <a:ln w="9525" cap="flat" cmpd="sng">
              <a:solidFill>
                <a:srgbClr val="D7603C"/>
              </a:solidFill>
              <a:prstDash val="lgDashDot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1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1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1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1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1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1"/>
                            </p:stCondLst>
                            <p:childTnLst>
                              <p:par>
                                <p:cTn id="5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/>
                                        <p:tgtEl>
                                          <p:spTgt spid="15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251"/>
                            </p:stCondLst>
                            <p:childTnLst>
                              <p:par>
                                <p:cTn id="5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/>
                                        <p:tgtEl>
                                          <p:spTgt spid="15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001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/>
                                        <p:tgtEl>
                                          <p:spTgt spid="1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751"/>
                            </p:stCondLst>
                            <p:childTnLst>
                              <p:par>
                                <p:cTn id="6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Google Shape;1588;p16"/>
          <p:cNvSpPr/>
          <p:nvPr/>
        </p:nvSpPr>
        <p:spPr>
          <a:xfrm>
            <a:off x="5030356" y="259087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grpSp>
        <p:nvGrpSpPr>
          <p:cNvPr id="1589" name="Google Shape;1589;p16"/>
          <p:cNvGrpSpPr/>
          <p:nvPr/>
        </p:nvGrpSpPr>
        <p:grpSpPr>
          <a:xfrm>
            <a:off x="3705224" y="3667575"/>
            <a:ext cx="1567405" cy="1615782"/>
            <a:chOff x="736745" y="1356666"/>
            <a:chExt cx="1933578" cy="1993257"/>
          </a:xfrm>
        </p:grpSpPr>
        <p:sp>
          <p:nvSpPr>
            <p:cNvPr id="1590" name="Google Shape;1590;p16"/>
            <p:cNvSpPr/>
            <p:nvPr/>
          </p:nvSpPr>
          <p:spPr>
            <a:xfrm>
              <a:off x="736745" y="1416345"/>
              <a:ext cx="1933578" cy="1933578"/>
            </a:xfrm>
            <a:custGeom>
              <a:avLst/>
              <a:gdLst/>
              <a:ahLst/>
              <a:cxnLst/>
              <a:rect l="l" t="t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noFill/>
            <a:ln w="25400" cap="flat" cmpd="sng">
              <a:solidFill>
                <a:srgbClr val="FFA100"/>
              </a:solidFill>
              <a:prstDash val="solid"/>
              <a:miter lim="4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16"/>
            <p:cNvSpPr/>
            <p:nvPr/>
          </p:nvSpPr>
          <p:spPr>
            <a:xfrm>
              <a:off x="805009" y="1493193"/>
              <a:ext cx="1797051" cy="1797051"/>
            </a:xfrm>
            <a:custGeom>
              <a:avLst/>
              <a:gdLst/>
              <a:ahLst/>
              <a:cxnLst/>
              <a:rect l="l" t="t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blipFill rotWithShape="1">
              <a:blip r:embed="rId3">
                <a:alphaModFix/>
              </a:blip>
              <a:stretch>
                <a:fillRect l="-15146" r="-14934"/>
              </a:stretch>
            </a:blipFill>
            <a:ln w="12700" cap="flat" cmpd="sng">
              <a:solidFill>
                <a:srgbClr val="FFA1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92" name="Google Shape;1592;p16"/>
            <p:cNvGrpSpPr/>
            <p:nvPr/>
          </p:nvGrpSpPr>
          <p:grpSpPr>
            <a:xfrm>
              <a:off x="1936034" y="1356666"/>
              <a:ext cx="675000" cy="675005"/>
              <a:chOff x="7209746" y="4153276"/>
              <a:chExt cx="675000" cy="675005"/>
            </a:xfrm>
          </p:grpSpPr>
          <p:sp>
            <p:nvSpPr>
              <p:cNvPr id="1593" name="Google Shape;1593;p16"/>
              <p:cNvSpPr/>
              <p:nvPr/>
            </p:nvSpPr>
            <p:spPr>
              <a:xfrm>
                <a:off x="7209746" y="4153276"/>
                <a:ext cx="675000" cy="675005"/>
              </a:xfrm>
              <a:prstGeom prst="ellipse">
                <a:avLst/>
              </a:prstGeom>
              <a:solidFill>
                <a:srgbClr val="FFC0AD"/>
              </a:solidFill>
              <a:ln w="38100" cap="flat" cmpd="sng">
                <a:solidFill>
                  <a:srgbClr val="FFA1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4" name="Google Shape;1594;p16"/>
              <p:cNvSpPr/>
              <p:nvPr/>
            </p:nvSpPr>
            <p:spPr>
              <a:xfrm>
                <a:off x="7375153" y="4318929"/>
                <a:ext cx="344185" cy="343695"/>
              </a:xfrm>
              <a:custGeom>
                <a:avLst/>
                <a:gdLst/>
                <a:ahLst/>
                <a:cxnLst/>
                <a:rect l="l" t="t" r="r" b="b"/>
                <a:pathLst>
                  <a:path w="607551" h="606687" extrusionOk="0">
                    <a:moveTo>
                      <a:pt x="479478" y="124206"/>
                    </a:moveTo>
                    <a:cubicBezTo>
                      <a:pt x="484156" y="124206"/>
                      <a:pt x="488834" y="125980"/>
                      <a:pt x="492390" y="129529"/>
                    </a:cubicBezTo>
                    <a:cubicBezTo>
                      <a:pt x="540320" y="177362"/>
                      <a:pt x="540320" y="255117"/>
                      <a:pt x="492390" y="302949"/>
                    </a:cubicBezTo>
                    <a:cubicBezTo>
                      <a:pt x="488779" y="306444"/>
                      <a:pt x="484183" y="308300"/>
                      <a:pt x="479478" y="308300"/>
                    </a:cubicBezTo>
                    <a:cubicBezTo>
                      <a:pt x="474772" y="308300"/>
                      <a:pt x="470176" y="306444"/>
                      <a:pt x="466565" y="302949"/>
                    </a:cubicBezTo>
                    <a:cubicBezTo>
                      <a:pt x="459452" y="295850"/>
                      <a:pt x="459452" y="284275"/>
                      <a:pt x="466565" y="277176"/>
                    </a:cubicBezTo>
                    <a:cubicBezTo>
                      <a:pt x="500269" y="243541"/>
                      <a:pt x="500269" y="188828"/>
                      <a:pt x="466565" y="155302"/>
                    </a:cubicBezTo>
                    <a:cubicBezTo>
                      <a:pt x="459452" y="148094"/>
                      <a:pt x="459452" y="136628"/>
                      <a:pt x="466565" y="129529"/>
                    </a:cubicBezTo>
                    <a:cubicBezTo>
                      <a:pt x="470122" y="125980"/>
                      <a:pt x="474800" y="124206"/>
                      <a:pt x="479478" y="124206"/>
                    </a:cubicBezTo>
                    <a:close/>
                    <a:moveTo>
                      <a:pt x="389020" y="48491"/>
                    </a:moveTo>
                    <a:cubicBezTo>
                      <a:pt x="343629" y="48491"/>
                      <a:pt x="300973" y="66184"/>
                      <a:pt x="268817" y="98184"/>
                    </a:cubicBezTo>
                    <a:cubicBezTo>
                      <a:pt x="202535" y="164477"/>
                      <a:pt x="202535" y="272163"/>
                      <a:pt x="268817" y="338347"/>
                    </a:cubicBezTo>
                    <a:cubicBezTo>
                      <a:pt x="300973" y="370347"/>
                      <a:pt x="343629" y="388040"/>
                      <a:pt x="389020" y="388040"/>
                    </a:cubicBezTo>
                    <a:cubicBezTo>
                      <a:pt x="434411" y="388040"/>
                      <a:pt x="477177" y="370456"/>
                      <a:pt x="509224" y="338347"/>
                    </a:cubicBezTo>
                    <a:cubicBezTo>
                      <a:pt x="575614" y="272163"/>
                      <a:pt x="575614" y="164477"/>
                      <a:pt x="509224" y="98184"/>
                    </a:cubicBezTo>
                    <a:cubicBezTo>
                      <a:pt x="477177" y="66184"/>
                      <a:pt x="434411" y="48491"/>
                      <a:pt x="389020" y="48491"/>
                    </a:cubicBezTo>
                    <a:close/>
                    <a:moveTo>
                      <a:pt x="389020" y="0"/>
                    </a:moveTo>
                    <a:cubicBezTo>
                      <a:pt x="447426" y="0"/>
                      <a:pt x="502333" y="22717"/>
                      <a:pt x="543567" y="63891"/>
                    </a:cubicBezTo>
                    <a:cubicBezTo>
                      <a:pt x="628880" y="149078"/>
                      <a:pt x="628880" y="287562"/>
                      <a:pt x="543567" y="372641"/>
                    </a:cubicBezTo>
                    <a:cubicBezTo>
                      <a:pt x="502333" y="413815"/>
                      <a:pt x="447426" y="436531"/>
                      <a:pt x="389020" y="436531"/>
                    </a:cubicBezTo>
                    <a:cubicBezTo>
                      <a:pt x="350629" y="436531"/>
                      <a:pt x="313770" y="426702"/>
                      <a:pt x="281176" y="408245"/>
                    </a:cubicBezTo>
                    <a:lnTo>
                      <a:pt x="99504" y="589650"/>
                    </a:lnTo>
                    <a:cubicBezTo>
                      <a:pt x="76754" y="612367"/>
                      <a:pt x="39894" y="612367"/>
                      <a:pt x="17144" y="589650"/>
                    </a:cubicBezTo>
                    <a:cubicBezTo>
                      <a:pt x="-5715" y="566934"/>
                      <a:pt x="-5715" y="530128"/>
                      <a:pt x="17144" y="507412"/>
                    </a:cubicBezTo>
                    <a:lnTo>
                      <a:pt x="198817" y="325897"/>
                    </a:lnTo>
                    <a:cubicBezTo>
                      <a:pt x="151676" y="242675"/>
                      <a:pt x="163488" y="134771"/>
                      <a:pt x="234473" y="63891"/>
                    </a:cubicBezTo>
                    <a:cubicBezTo>
                      <a:pt x="275707" y="22717"/>
                      <a:pt x="330614" y="0"/>
                      <a:pt x="3890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A1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82825" tIns="91400" rIns="182825" bIns="914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7198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95" name="Google Shape;1595;p16"/>
          <p:cNvGrpSpPr/>
          <p:nvPr/>
        </p:nvGrpSpPr>
        <p:grpSpPr>
          <a:xfrm>
            <a:off x="5436449" y="3869109"/>
            <a:ext cx="3236383" cy="2075204"/>
            <a:chOff x="2776441" y="1231264"/>
            <a:chExt cx="3236383" cy="2075204"/>
          </a:xfrm>
        </p:grpSpPr>
        <p:sp>
          <p:nvSpPr>
            <p:cNvPr id="1596" name="Google Shape;1596;p16"/>
            <p:cNvSpPr txBox="1"/>
            <p:nvPr/>
          </p:nvSpPr>
          <p:spPr>
            <a:xfrm>
              <a:off x="2776441" y="1231264"/>
              <a:ext cx="3236383" cy="588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ctr" anchorCtr="0">
              <a:norm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E19055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  <p:sp>
          <p:nvSpPr>
            <p:cNvPr id="1597" name="Google Shape;1597;p16"/>
            <p:cNvSpPr txBox="1"/>
            <p:nvPr/>
          </p:nvSpPr>
          <p:spPr>
            <a:xfrm>
              <a:off x="2776441" y="1819596"/>
              <a:ext cx="3236382" cy="14868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rm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Unified fonts make reading more fluent.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Theme color makes PPT more convenient to change.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/>
            </a:p>
          </p:txBody>
        </p:sp>
      </p:grpSp>
      <p:grpSp>
        <p:nvGrpSpPr>
          <p:cNvPr id="1598" name="Google Shape;1598;p16"/>
          <p:cNvGrpSpPr/>
          <p:nvPr/>
        </p:nvGrpSpPr>
        <p:grpSpPr>
          <a:xfrm>
            <a:off x="6286499" y="1734000"/>
            <a:ext cx="1567405" cy="1615782"/>
            <a:chOff x="736745" y="1356666"/>
            <a:chExt cx="1933578" cy="1993257"/>
          </a:xfrm>
        </p:grpSpPr>
        <p:sp>
          <p:nvSpPr>
            <p:cNvPr id="1599" name="Google Shape;1599;p16"/>
            <p:cNvSpPr/>
            <p:nvPr/>
          </p:nvSpPr>
          <p:spPr>
            <a:xfrm>
              <a:off x="736745" y="1416345"/>
              <a:ext cx="1933578" cy="1933578"/>
            </a:xfrm>
            <a:custGeom>
              <a:avLst/>
              <a:gdLst/>
              <a:ahLst/>
              <a:cxnLst/>
              <a:rect l="l" t="t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noFill/>
            <a:ln w="25400" cap="flat" cmpd="sng">
              <a:solidFill>
                <a:srgbClr val="FFA100"/>
              </a:solidFill>
              <a:prstDash val="solid"/>
              <a:miter lim="4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16"/>
            <p:cNvSpPr/>
            <p:nvPr/>
          </p:nvSpPr>
          <p:spPr>
            <a:xfrm>
              <a:off x="805009" y="1493193"/>
              <a:ext cx="1797051" cy="1797051"/>
            </a:xfrm>
            <a:custGeom>
              <a:avLst/>
              <a:gdLst/>
              <a:ahLst/>
              <a:cxnLst/>
              <a:rect l="l" t="t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blipFill rotWithShape="1">
              <a:blip r:embed="rId3">
                <a:alphaModFix/>
              </a:blip>
              <a:stretch>
                <a:fillRect l="-15146" r="-14934"/>
              </a:stretch>
            </a:blipFill>
            <a:ln w="12700" cap="flat" cmpd="sng">
              <a:solidFill>
                <a:srgbClr val="FFA1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01" name="Google Shape;1601;p16"/>
            <p:cNvGrpSpPr/>
            <p:nvPr/>
          </p:nvGrpSpPr>
          <p:grpSpPr>
            <a:xfrm>
              <a:off x="1936034" y="1356666"/>
              <a:ext cx="675000" cy="675005"/>
              <a:chOff x="7209746" y="4153276"/>
              <a:chExt cx="675000" cy="675005"/>
            </a:xfrm>
          </p:grpSpPr>
          <p:sp>
            <p:nvSpPr>
              <p:cNvPr id="1602" name="Google Shape;1602;p16"/>
              <p:cNvSpPr/>
              <p:nvPr/>
            </p:nvSpPr>
            <p:spPr>
              <a:xfrm>
                <a:off x="7209746" y="4153276"/>
                <a:ext cx="675000" cy="675005"/>
              </a:xfrm>
              <a:prstGeom prst="ellipse">
                <a:avLst/>
              </a:prstGeom>
              <a:solidFill>
                <a:srgbClr val="FFC0AD"/>
              </a:solidFill>
              <a:ln w="38100" cap="flat" cmpd="sng">
                <a:solidFill>
                  <a:srgbClr val="FFA1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3" name="Google Shape;1603;p16"/>
              <p:cNvSpPr/>
              <p:nvPr/>
            </p:nvSpPr>
            <p:spPr>
              <a:xfrm>
                <a:off x="7375153" y="4318929"/>
                <a:ext cx="344185" cy="343695"/>
              </a:xfrm>
              <a:custGeom>
                <a:avLst/>
                <a:gdLst/>
                <a:ahLst/>
                <a:cxnLst/>
                <a:rect l="l" t="t" r="r" b="b"/>
                <a:pathLst>
                  <a:path w="607551" h="606687" extrusionOk="0">
                    <a:moveTo>
                      <a:pt x="479478" y="124206"/>
                    </a:moveTo>
                    <a:cubicBezTo>
                      <a:pt x="484156" y="124206"/>
                      <a:pt x="488834" y="125980"/>
                      <a:pt x="492390" y="129529"/>
                    </a:cubicBezTo>
                    <a:cubicBezTo>
                      <a:pt x="540320" y="177362"/>
                      <a:pt x="540320" y="255117"/>
                      <a:pt x="492390" y="302949"/>
                    </a:cubicBezTo>
                    <a:cubicBezTo>
                      <a:pt x="488779" y="306444"/>
                      <a:pt x="484183" y="308300"/>
                      <a:pt x="479478" y="308300"/>
                    </a:cubicBezTo>
                    <a:cubicBezTo>
                      <a:pt x="474772" y="308300"/>
                      <a:pt x="470176" y="306444"/>
                      <a:pt x="466565" y="302949"/>
                    </a:cubicBezTo>
                    <a:cubicBezTo>
                      <a:pt x="459452" y="295850"/>
                      <a:pt x="459452" y="284275"/>
                      <a:pt x="466565" y="277176"/>
                    </a:cubicBezTo>
                    <a:cubicBezTo>
                      <a:pt x="500269" y="243541"/>
                      <a:pt x="500269" y="188828"/>
                      <a:pt x="466565" y="155302"/>
                    </a:cubicBezTo>
                    <a:cubicBezTo>
                      <a:pt x="459452" y="148094"/>
                      <a:pt x="459452" y="136628"/>
                      <a:pt x="466565" y="129529"/>
                    </a:cubicBezTo>
                    <a:cubicBezTo>
                      <a:pt x="470122" y="125980"/>
                      <a:pt x="474800" y="124206"/>
                      <a:pt x="479478" y="124206"/>
                    </a:cubicBezTo>
                    <a:close/>
                    <a:moveTo>
                      <a:pt x="389020" y="48491"/>
                    </a:moveTo>
                    <a:cubicBezTo>
                      <a:pt x="343629" y="48491"/>
                      <a:pt x="300973" y="66184"/>
                      <a:pt x="268817" y="98184"/>
                    </a:cubicBezTo>
                    <a:cubicBezTo>
                      <a:pt x="202535" y="164477"/>
                      <a:pt x="202535" y="272163"/>
                      <a:pt x="268817" y="338347"/>
                    </a:cubicBezTo>
                    <a:cubicBezTo>
                      <a:pt x="300973" y="370347"/>
                      <a:pt x="343629" y="388040"/>
                      <a:pt x="389020" y="388040"/>
                    </a:cubicBezTo>
                    <a:cubicBezTo>
                      <a:pt x="434411" y="388040"/>
                      <a:pt x="477177" y="370456"/>
                      <a:pt x="509224" y="338347"/>
                    </a:cubicBezTo>
                    <a:cubicBezTo>
                      <a:pt x="575614" y="272163"/>
                      <a:pt x="575614" y="164477"/>
                      <a:pt x="509224" y="98184"/>
                    </a:cubicBezTo>
                    <a:cubicBezTo>
                      <a:pt x="477177" y="66184"/>
                      <a:pt x="434411" y="48491"/>
                      <a:pt x="389020" y="48491"/>
                    </a:cubicBezTo>
                    <a:close/>
                    <a:moveTo>
                      <a:pt x="389020" y="0"/>
                    </a:moveTo>
                    <a:cubicBezTo>
                      <a:pt x="447426" y="0"/>
                      <a:pt x="502333" y="22717"/>
                      <a:pt x="543567" y="63891"/>
                    </a:cubicBezTo>
                    <a:cubicBezTo>
                      <a:pt x="628880" y="149078"/>
                      <a:pt x="628880" y="287562"/>
                      <a:pt x="543567" y="372641"/>
                    </a:cubicBezTo>
                    <a:cubicBezTo>
                      <a:pt x="502333" y="413815"/>
                      <a:pt x="447426" y="436531"/>
                      <a:pt x="389020" y="436531"/>
                    </a:cubicBezTo>
                    <a:cubicBezTo>
                      <a:pt x="350629" y="436531"/>
                      <a:pt x="313770" y="426702"/>
                      <a:pt x="281176" y="408245"/>
                    </a:cubicBezTo>
                    <a:lnTo>
                      <a:pt x="99504" y="589650"/>
                    </a:lnTo>
                    <a:cubicBezTo>
                      <a:pt x="76754" y="612367"/>
                      <a:pt x="39894" y="612367"/>
                      <a:pt x="17144" y="589650"/>
                    </a:cubicBezTo>
                    <a:cubicBezTo>
                      <a:pt x="-5715" y="566934"/>
                      <a:pt x="-5715" y="530128"/>
                      <a:pt x="17144" y="507412"/>
                    </a:cubicBezTo>
                    <a:lnTo>
                      <a:pt x="198817" y="325897"/>
                    </a:lnTo>
                    <a:cubicBezTo>
                      <a:pt x="151676" y="242675"/>
                      <a:pt x="163488" y="134771"/>
                      <a:pt x="234473" y="63891"/>
                    </a:cubicBezTo>
                    <a:cubicBezTo>
                      <a:pt x="275707" y="22717"/>
                      <a:pt x="330614" y="0"/>
                      <a:pt x="3890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A1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82825" tIns="91400" rIns="182825" bIns="914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7198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04" name="Google Shape;1604;p16"/>
          <p:cNvGrpSpPr/>
          <p:nvPr/>
        </p:nvGrpSpPr>
        <p:grpSpPr>
          <a:xfrm>
            <a:off x="8132024" y="1945059"/>
            <a:ext cx="3236383" cy="2075204"/>
            <a:chOff x="2776441" y="1231264"/>
            <a:chExt cx="3236383" cy="2075204"/>
          </a:xfrm>
        </p:grpSpPr>
        <p:sp>
          <p:nvSpPr>
            <p:cNvPr id="1605" name="Google Shape;1605;p16"/>
            <p:cNvSpPr txBox="1"/>
            <p:nvPr/>
          </p:nvSpPr>
          <p:spPr>
            <a:xfrm>
              <a:off x="2776441" y="1231264"/>
              <a:ext cx="3236383" cy="588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ctr" anchorCtr="0">
              <a:norm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E19055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  <p:sp>
          <p:nvSpPr>
            <p:cNvPr id="1606" name="Google Shape;1606;p16"/>
            <p:cNvSpPr txBox="1"/>
            <p:nvPr/>
          </p:nvSpPr>
          <p:spPr>
            <a:xfrm>
              <a:off x="2776441" y="1819596"/>
              <a:ext cx="3236382" cy="14868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rm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Unified fonts make reading more fluent.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Theme color makes PPT more convenient to change.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/>
            </a:p>
          </p:txBody>
        </p:sp>
      </p:grpSp>
      <p:grpSp>
        <p:nvGrpSpPr>
          <p:cNvPr id="1607" name="Google Shape;1607;p16"/>
          <p:cNvGrpSpPr/>
          <p:nvPr/>
        </p:nvGrpSpPr>
        <p:grpSpPr>
          <a:xfrm>
            <a:off x="714374" y="2086425"/>
            <a:ext cx="1567405" cy="1615782"/>
            <a:chOff x="736745" y="1356666"/>
            <a:chExt cx="1933578" cy="1993257"/>
          </a:xfrm>
        </p:grpSpPr>
        <p:sp>
          <p:nvSpPr>
            <p:cNvPr id="1608" name="Google Shape;1608;p16"/>
            <p:cNvSpPr/>
            <p:nvPr/>
          </p:nvSpPr>
          <p:spPr>
            <a:xfrm>
              <a:off x="736745" y="1416345"/>
              <a:ext cx="1933578" cy="1933578"/>
            </a:xfrm>
            <a:custGeom>
              <a:avLst/>
              <a:gdLst/>
              <a:ahLst/>
              <a:cxnLst/>
              <a:rect l="l" t="t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noFill/>
            <a:ln w="25400" cap="flat" cmpd="sng">
              <a:solidFill>
                <a:srgbClr val="FFC0AD"/>
              </a:solidFill>
              <a:prstDash val="solid"/>
              <a:miter lim="4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16"/>
            <p:cNvSpPr/>
            <p:nvPr/>
          </p:nvSpPr>
          <p:spPr>
            <a:xfrm>
              <a:off x="805009" y="1493193"/>
              <a:ext cx="1797051" cy="1797051"/>
            </a:xfrm>
            <a:custGeom>
              <a:avLst/>
              <a:gdLst/>
              <a:ahLst/>
              <a:cxnLst/>
              <a:rect l="l" t="t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blipFill rotWithShape="1">
              <a:blip r:embed="rId3">
                <a:alphaModFix/>
              </a:blip>
              <a:stretch>
                <a:fillRect l="-15146" r="-14934"/>
              </a:stretch>
            </a:blipFill>
            <a:ln w="12700" cap="flat" cmpd="sng">
              <a:solidFill>
                <a:srgbClr val="FFC0AD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10" name="Google Shape;1610;p16"/>
            <p:cNvGrpSpPr/>
            <p:nvPr/>
          </p:nvGrpSpPr>
          <p:grpSpPr>
            <a:xfrm>
              <a:off x="1936034" y="1356666"/>
              <a:ext cx="675000" cy="675005"/>
              <a:chOff x="7209746" y="4153276"/>
              <a:chExt cx="675000" cy="675005"/>
            </a:xfrm>
          </p:grpSpPr>
          <p:sp>
            <p:nvSpPr>
              <p:cNvPr id="1611" name="Google Shape;1611;p16"/>
              <p:cNvSpPr/>
              <p:nvPr/>
            </p:nvSpPr>
            <p:spPr>
              <a:xfrm>
                <a:off x="7209746" y="4153276"/>
                <a:ext cx="675000" cy="675005"/>
              </a:xfrm>
              <a:prstGeom prst="ellipse">
                <a:avLst/>
              </a:prstGeom>
              <a:solidFill>
                <a:srgbClr val="FF7C61"/>
              </a:solidFill>
              <a:ln w="38100" cap="flat" cmpd="sng">
                <a:solidFill>
                  <a:srgbClr val="FFC0AD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2" name="Google Shape;1612;p16"/>
              <p:cNvSpPr/>
              <p:nvPr/>
            </p:nvSpPr>
            <p:spPr>
              <a:xfrm>
                <a:off x="7375153" y="4318929"/>
                <a:ext cx="344185" cy="343695"/>
              </a:xfrm>
              <a:custGeom>
                <a:avLst/>
                <a:gdLst/>
                <a:ahLst/>
                <a:cxnLst/>
                <a:rect l="l" t="t" r="r" b="b"/>
                <a:pathLst>
                  <a:path w="607551" h="606687" extrusionOk="0">
                    <a:moveTo>
                      <a:pt x="479478" y="124206"/>
                    </a:moveTo>
                    <a:cubicBezTo>
                      <a:pt x="484156" y="124206"/>
                      <a:pt x="488834" y="125980"/>
                      <a:pt x="492390" y="129529"/>
                    </a:cubicBezTo>
                    <a:cubicBezTo>
                      <a:pt x="540320" y="177362"/>
                      <a:pt x="540320" y="255117"/>
                      <a:pt x="492390" y="302949"/>
                    </a:cubicBezTo>
                    <a:cubicBezTo>
                      <a:pt x="488779" y="306444"/>
                      <a:pt x="484183" y="308300"/>
                      <a:pt x="479478" y="308300"/>
                    </a:cubicBezTo>
                    <a:cubicBezTo>
                      <a:pt x="474772" y="308300"/>
                      <a:pt x="470176" y="306444"/>
                      <a:pt x="466565" y="302949"/>
                    </a:cubicBezTo>
                    <a:cubicBezTo>
                      <a:pt x="459452" y="295850"/>
                      <a:pt x="459452" y="284275"/>
                      <a:pt x="466565" y="277176"/>
                    </a:cubicBezTo>
                    <a:cubicBezTo>
                      <a:pt x="500269" y="243541"/>
                      <a:pt x="500269" y="188828"/>
                      <a:pt x="466565" y="155302"/>
                    </a:cubicBezTo>
                    <a:cubicBezTo>
                      <a:pt x="459452" y="148094"/>
                      <a:pt x="459452" y="136628"/>
                      <a:pt x="466565" y="129529"/>
                    </a:cubicBezTo>
                    <a:cubicBezTo>
                      <a:pt x="470122" y="125980"/>
                      <a:pt x="474800" y="124206"/>
                      <a:pt x="479478" y="124206"/>
                    </a:cubicBezTo>
                    <a:close/>
                    <a:moveTo>
                      <a:pt x="389020" y="48491"/>
                    </a:moveTo>
                    <a:cubicBezTo>
                      <a:pt x="343629" y="48491"/>
                      <a:pt x="300973" y="66184"/>
                      <a:pt x="268817" y="98184"/>
                    </a:cubicBezTo>
                    <a:cubicBezTo>
                      <a:pt x="202535" y="164477"/>
                      <a:pt x="202535" y="272163"/>
                      <a:pt x="268817" y="338347"/>
                    </a:cubicBezTo>
                    <a:cubicBezTo>
                      <a:pt x="300973" y="370347"/>
                      <a:pt x="343629" y="388040"/>
                      <a:pt x="389020" y="388040"/>
                    </a:cubicBezTo>
                    <a:cubicBezTo>
                      <a:pt x="434411" y="388040"/>
                      <a:pt x="477177" y="370456"/>
                      <a:pt x="509224" y="338347"/>
                    </a:cubicBezTo>
                    <a:cubicBezTo>
                      <a:pt x="575614" y="272163"/>
                      <a:pt x="575614" y="164477"/>
                      <a:pt x="509224" y="98184"/>
                    </a:cubicBezTo>
                    <a:cubicBezTo>
                      <a:pt x="477177" y="66184"/>
                      <a:pt x="434411" y="48491"/>
                      <a:pt x="389020" y="48491"/>
                    </a:cubicBezTo>
                    <a:close/>
                    <a:moveTo>
                      <a:pt x="389020" y="0"/>
                    </a:moveTo>
                    <a:cubicBezTo>
                      <a:pt x="447426" y="0"/>
                      <a:pt x="502333" y="22717"/>
                      <a:pt x="543567" y="63891"/>
                    </a:cubicBezTo>
                    <a:cubicBezTo>
                      <a:pt x="628880" y="149078"/>
                      <a:pt x="628880" y="287562"/>
                      <a:pt x="543567" y="372641"/>
                    </a:cubicBezTo>
                    <a:cubicBezTo>
                      <a:pt x="502333" y="413815"/>
                      <a:pt x="447426" y="436531"/>
                      <a:pt x="389020" y="436531"/>
                    </a:cubicBezTo>
                    <a:cubicBezTo>
                      <a:pt x="350629" y="436531"/>
                      <a:pt x="313770" y="426702"/>
                      <a:pt x="281176" y="408245"/>
                    </a:cubicBezTo>
                    <a:lnTo>
                      <a:pt x="99504" y="589650"/>
                    </a:lnTo>
                    <a:cubicBezTo>
                      <a:pt x="76754" y="612367"/>
                      <a:pt x="39894" y="612367"/>
                      <a:pt x="17144" y="589650"/>
                    </a:cubicBezTo>
                    <a:cubicBezTo>
                      <a:pt x="-5715" y="566934"/>
                      <a:pt x="-5715" y="530128"/>
                      <a:pt x="17144" y="507412"/>
                    </a:cubicBezTo>
                    <a:lnTo>
                      <a:pt x="198817" y="325897"/>
                    </a:lnTo>
                    <a:cubicBezTo>
                      <a:pt x="151676" y="242675"/>
                      <a:pt x="163488" y="134771"/>
                      <a:pt x="234473" y="63891"/>
                    </a:cubicBezTo>
                    <a:cubicBezTo>
                      <a:pt x="275707" y="22717"/>
                      <a:pt x="330614" y="0"/>
                      <a:pt x="3890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rgbClr val="FFC0A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82825" tIns="91400" rIns="182825" bIns="914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7198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13" name="Google Shape;1613;p16"/>
          <p:cNvGrpSpPr/>
          <p:nvPr/>
        </p:nvGrpSpPr>
        <p:grpSpPr>
          <a:xfrm>
            <a:off x="2550374" y="2240334"/>
            <a:ext cx="3236383" cy="2075204"/>
            <a:chOff x="2776441" y="1231264"/>
            <a:chExt cx="3236383" cy="2075204"/>
          </a:xfrm>
        </p:grpSpPr>
        <p:sp>
          <p:nvSpPr>
            <p:cNvPr id="1614" name="Google Shape;1614;p16"/>
            <p:cNvSpPr txBox="1"/>
            <p:nvPr/>
          </p:nvSpPr>
          <p:spPr>
            <a:xfrm>
              <a:off x="2776441" y="1231264"/>
              <a:ext cx="3236383" cy="588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ctr" anchorCtr="0">
              <a:norm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FF7C6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  <p:sp>
          <p:nvSpPr>
            <p:cNvPr id="1615" name="Google Shape;1615;p16"/>
            <p:cNvSpPr txBox="1"/>
            <p:nvPr/>
          </p:nvSpPr>
          <p:spPr>
            <a:xfrm>
              <a:off x="2776441" y="1819596"/>
              <a:ext cx="3236382" cy="14868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rm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Unified fonts make reading more fluent.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Theme color makes PPT more convenient to change.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/>
            </a:p>
          </p:txBody>
        </p:sp>
      </p:grpSp>
      <p:pic>
        <p:nvPicPr>
          <p:cNvPr id="1616" name="Google Shape;1616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 flipH="1">
            <a:off x="-254001" y="6577989"/>
            <a:ext cx="12714941" cy="560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7" name="Google Shape;1617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967" y="5259904"/>
            <a:ext cx="2489894" cy="1379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8" name="Google Shape;1618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1718" y="5038164"/>
            <a:ext cx="1452102" cy="16855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19" name="Google Shape;1619;p16"/>
          <p:cNvGrpSpPr/>
          <p:nvPr/>
        </p:nvGrpSpPr>
        <p:grpSpPr>
          <a:xfrm>
            <a:off x="8351055" y="4129704"/>
            <a:ext cx="3840946" cy="2488795"/>
            <a:chOff x="8351055" y="4129704"/>
            <a:chExt cx="3840946" cy="2488795"/>
          </a:xfrm>
        </p:grpSpPr>
        <p:pic>
          <p:nvPicPr>
            <p:cNvPr id="1620" name="Google Shape;1620;p1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203909" y="4129704"/>
              <a:ext cx="2988091" cy="24887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1" name="Google Shape;1621;p1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8351055" y="4465540"/>
              <a:ext cx="2585887" cy="215247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22" name="Google Shape;1622;p16"/>
          <p:cNvGrpSpPr/>
          <p:nvPr/>
        </p:nvGrpSpPr>
        <p:grpSpPr>
          <a:xfrm>
            <a:off x="-9083531" y="-803358"/>
            <a:ext cx="33545767" cy="6966877"/>
            <a:chOff x="-9083531" y="-803358"/>
            <a:chExt cx="33545767" cy="6966877"/>
          </a:xfrm>
        </p:grpSpPr>
        <p:pic>
          <p:nvPicPr>
            <p:cNvPr id="1623" name="Google Shape;1623;p16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-944805" y="-566204"/>
              <a:ext cx="13701582" cy="67297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4" name="Google Shape;1624;p16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855102" y="909472"/>
              <a:ext cx="1054380" cy="4438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5" name="Google Shape;1625;p16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8448206" y="192498"/>
              <a:ext cx="819619" cy="3449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6" name="Google Shape;1626;p16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-9083531" y="-803358"/>
              <a:ext cx="12914616" cy="1266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7" name="Google Shape;1627;p16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10906125" y="-324714"/>
              <a:ext cx="13556111" cy="122624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1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/>
                                        <p:tgtEl>
                                          <p:spTgt spid="1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/>
                                        <p:tgtEl>
                                          <p:spTgt spid="1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/>
                                        <p:tgtEl>
                                          <p:spTgt spid="1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/>
                                        <p:tgtEl>
                                          <p:spTgt spid="1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5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/>
                                        <p:tgtEl>
                                          <p:spTgt spid="1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250"/>
                                        <p:tgtEl>
                                          <p:spTgt spid="1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25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251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751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251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3" name="Google Shape;1633;p17"/>
          <p:cNvSpPr/>
          <p:nvPr/>
        </p:nvSpPr>
        <p:spPr>
          <a:xfrm>
            <a:off x="5030356" y="259087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sp>
        <p:nvSpPr>
          <p:cNvPr id="1634" name="Google Shape;1634;p17"/>
          <p:cNvSpPr/>
          <p:nvPr/>
        </p:nvSpPr>
        <p:spPr>
          <a:xfrm>
            <a:off x="7747508" y="1909464"/>
            <a:ext cx="2436398" cy="1214525"/>
          </a:xfrm>
          <a:custGeom>
            <a:avLst/>
            <a:gdLst/>
            <a:ahLst/>
            <a:cxnLst/>
            <a:rect l="l" t="t" r="r" b="b"/>
            <a:pathLst>
              <a:path w="421" h="210" extrusionOk="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D5DBE5"/>
          </a:solidFill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5" name="Google Shape;1635;p17"/>
          <p:cNvSpPr/>
          <p:nvPr/>
        </p:nvSpPr>
        <p:spPr>
          <a:xfrm rot="10800000" flipH="1">
            <a:off x="5637249" y="3123989"/>
            <a:ext cx="2436398" cy="1214525"/>
          </a:xfrm>
          <a:custGeom>
            <a:avLst/>
            <a:gdLst/>
            <a:ahLst/>
            <a:cxnLst/>
            <a:rect l="l" t="t" r="r" b="b"/>
            <a:pathLst>
              <a:path w="421" h="210" extrusionOk="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D5DBE5"/>
          </a:solidFill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p17"/>
          <p:cNvSpPr/>
          <p:nvPr/>
        </p:nvSpPr>
        <p:spPr>
          <a:xfrm>
            <a:off x="3528360" y="1909464"/>
            <a:ext cx="2436398" cy="1214525"/>
          </a:xfrm>
          <a:custGeom>
            <a:avLst/>
            <a:gdLst/>
            <a:ahLst/>
            <a:cxnLst/>
            <a:rect l="l" t="t" r="r" b="b"/>
            <a:pathLst>
              <a:path w="421" h="210" extrusionOk="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D5DBE5"/>
          </a:solidFill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7" name="Google Shape;1637;p17"/>
          <p:cNvSpPr/>
          <p:nvPr/>
        </p:nvSpPr>
        <p:spPr>
          <a:xfrm>
            <a:off x="1420714" y="1909464"/>
            <a:ext cx="2436398" cy="1214525"/>
          </a:xfrm>
          <a:custGeom>
            <a:avLst/>
            <a:gdLst/>
            <a:ahLst/>
            <a:cxnLst/>
            <a:rect l="l" t="t" r="r" b="b"/>
            <a:pathLst>
              <a:path w="421" h="210" extrusionOk="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FF7C61"/>
          </a:solidFill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8" name="Google Shape;1638;p17"/>
          <p:cNvSpPr/>
          <p:nvPr/>
        </p:nvSpPr>
        <p:spPr>
          <a:xfrm rot="10800000" flipH="1">
            <a:off x="1420714" y="3123989"/>
            <a:ext cx="2436398" cy="1214525"/>
          </a:xfrm>
          <a:custGeom>
            <a:avLst/>
            <a:gdLst/>
            <a:ahLst/>
            <a:cxnLst/>
            <a:rect l="l" t="t" r="r" b="b"/>
            <a:pathLst>
              <a:path w="421" h="210" extrusionOk="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D5DBE5"/>
          </a:solidFill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p17"/>
          <p:cNvSpPr/>
          <p:nvPr/>
        </p:nvSpPr>
        <p:spPr>
          <a:xfrm rot="10800000" flipH="1">
            <a:off x="3528360" y="3123989"/>
            <a:ext cx="2436398" cy="1214525"/>
          </a:xfrm>
          <a:custGeom>
            <a:avLst/>
            <a:gdLst/>
            <a:ahLst/>
            <a:cxnLst/>
            <a:rect l="l" t="t" r="r" b="b"/>
            <a:pathLst>
              <a:path w="421" h="210" extrusionOk="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FFA100"/>
          </a:solidFill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0" name="Google Shape;1640;p17"/>
          <p:cNvSpPr/>
          <p:nvPr/>
        </p:nvSpPr>
        <p:spPr>
          <a:xfrm>
            <a:off x="5637249" y="1909464"/>
            <a:ext cx="2436398" cy="1214525"/>
          </a:xfrm>
          <a:custGeom>
            <a:avLst/>
            <a:gdLst/>
            <a:ahLst/>
            <a:cxnLst/>
            <a:rect l="l" t="t" r="r" b="b"/>
            <a:pathLst>
              <a:path w="421" h="210" extrusionOk="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1" name="Google Shape;1641;p17"/>
          <p:cNvSpPr/>
          <p:nvPr/>
        </p:nvSpPr>
        <p:spPr>
          <a:xfrm rot="10800000" flipH="1">
            <a:off x="7747508" y="3123989"/>
            <a:ext cx="2436398" cy="1214525"/>
          </a:xfrm>
          <a:custGeom>
            <a:avLst/>
            <a:gdLst/>
            <a:ahLst/>
            <a:cxnLst/>
            <a:rect l="l" t="t" r="r" b="b"/>
            <a:pathLst>
              <a:path w="421" h="210" extrusionOk="0">
                <a:moveTo>
                  <a:pt x="210" y="57"/>
                </a:moveTo>
                <a:cubicBezTo>
                  <a:pt x="295" y="57"/>
                  <a:pt x="364" y="126"/>
                  <a:pt x="364" y="210"/>
                </a:cubicBezTo>
                <a:cubicBezTo>
                  <a:pt x="421" y="210"/>
                  <a:pt x="421" y="210"/>
                  <a:pt x="421" y="210"/>
                </a:cubicBezTo>
                <a:cubicBezTo>
                  <a:pt x="421" y="93"/>
                  <a:pt x="327" y="0"/>
                  <a:pt x="210" y="0"/>
                </a:cubicBezTo>
                <a:cubicBezTo>
                  <a:pt x="93" y="0"/>
                  <a:pt x="0" y="93"/>
                  <a:pt x="0" y="210"/>
                </a:cubicBezTo>
                <a:cubicBezTo>
                  <a:pt x="57" y="210"/>
                  <a:pt x="57" y="210"/>
                  <a:pt x="57" y="210"/>
                </a:cubicBezTo>
                <a:cubicBezTo>
                  <a:pt x="57" y="126"/>
                  <a:pt x="126" y="57"/>
                  <a:pt x="210" y="57"/>
                </a:cubicBezTo>
                <a:close/>
              </a:path>
            </a:pathLst>
          </a:custGeom>
          <a:solidFill>
            <a:srgbClr val="FFC0AD"/>
          </a:solidFill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p17"/>
          <p:cNvSpPr txBox="1"/>
          <p:nvPr/>
        </p:nvSpPr>
        <p:spPr>
          <a:xfrm>
            <a:off x="1938121" y="2944113"/>
            <a:ext cx="1401584" cy="40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1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201X Q1</a:t>
            </a:r>
            <a:endParaRPr sz="1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3" name="Google Shape;1643;p17"/>
          <p:cNvSpPr txBox="1"/>
          <p:nvPr/>
        </p:nvSpPr>
        <p:spPr>
          <a:xfrm>
            <a:off x="4062947" y="2944113"/>
            <a:ext cx="1401584" cy="40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1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201x Q2</a:t>
            </a:r>
            <a:endParaRPr sz="1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4" name="Google Shape;1644;p17"/>
          <p:cNvSpPr txBox="1"/>
          <p:nvPr/>
        </p:nvSpPr>
        <p:spPr>
          <a:xfrm>
            <a:off x="6178179" y="2940012"/>
            <a:ext cx="1401584" cy="40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1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201X Q3</a:t>
            </a:r>
            <a:endParaRPr sz="1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5" name="Google Shape;1645;p17"/>
          <p:cNvSpPr txBox="1"/>
          <p:nvPr/>
        </p:nvSpPr>
        <p:spPr>
          <a:xfrm>
            <a:off x="8264914" y="2940012"/>
            <a:ext cx="1401584" cy="40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1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201xQ4</a:t>
            </a:r>
            <a:endParaRPr sz="1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46" name="Google Shape;1646;p17"/>
          <p:cNvGrpSpPr/>
          <p:nvPr/>
        </p:nvGrpSpPr>
        <p:grpSpPr>
          <a:xfrm>
            <a:off x="2405912" y="4543351"/>
            <a:ext cx="466001" cy="466001"/>
            <a:chOff x="1766537" y="4715073"/>
            <a:chExt cx="577851" cy="577851"/>
          </a:xfrm>
        </p:grpSpPr>
        <p:sp>
          <p:nvSpPr>
            <p:cNvPr id="1647" name="Google Shape;1647;p17"/>
            <p:cNvSpPr/>
            <p:nvPr/>
          </p:nvSpPr>
          <p:spPr>
            <a:xfrm>
              <a:off x="1766537" y="4715073"/>
              <a:ext cx="577851" cy="577851"/>
            </a:xfrm>
            <a:prstGeom prst="roundRect">
              <a:avLst>
                <a:gd name="adj" fmla="val 50000"/>
              </a:avLst>
            </a:prstGeom>
            <a:solidFill>
              <a:srgbClr val="FFDDD2"/>
            </a:solidFill>
            <a:ln w="38100" cap="flat" cmpd="sng">
              <a:solidFill>
                <a:schemeClr val="lt1"/>
              </a:solidFill>
              <a:prstDash val="solid"/>
              <a:miter lim="400000"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17"/>
            <p:cNvSpPr/>
            <p:nvPr/>
          </p:nvSpPr>
          <p:spPr>
            <a:xfrm>
              <a:off x="1915608" y="4863096"/>
              <a:ext cx="279708" cy="281804"/>
            </a:xfrm>
            <a:custGeom>
              <a:avLst/>
              <a:gdLst/>
              <a:ahLst/>
              <a:cxnLst/>
              <a:rect l="l" t="t" r="r" b="b"/>
              <a:pathLst>
                <a:path w="602205" h="606722" extrusionOk="0">
                  <a:moveTo>
                    <a:pt x="386204" y="222916"/>
                  </a:moveTo>
                  <a:lnTo>
                    <a:pt x="516692" y="222916"/>
                  </a:lnTo>
                  <a:cubicBezTo>
                    <a:pt x="525163" y="222916"/>
                    <a:pt x="537465" y="225936"/>
                    <a:pt x="545129" y="231976"/>
                  </a:cubicBezTo>
                  <a:lnTo>
                    <a:pt x="594743" y="270632"/>
                  </a:lnTo>
                  <a:cubicBezTo>
                    <a:pt x="599381" y="274256"/>
                    <a:pt x="602205" y="279692"/>
                    <a:pt x="602205" y="285329"/>
                  </a:cubicBezTo>
                  <a:cubicBezTo>
                    <a:pt x="602205" y="291168"/>
                    <a:pt x="599381" y="296604"/>
                    <a:pt x="594944" y="300228"/>
                  </a:cubicBezTo>
                  <a:lnTo>
                    <a:pt x="545129" y="340293"/>
                  </a:lnTo>
                  <a:cubicBezTo>
                    <a:pt x="539280" y="344924"/>
                    <a:pt x="526978" y="351769"/>
                    <a:pt x="516692" y="351769"/>
                  </a:cubicBezTo>
                  <a:lnTo>
                    <a:pt x="386204" y="351769"/>
                  </a:lnTo>
                  <a:close/>
                  <a:moveTo>
                    <a:pt x="85299" y="131463"/>
                  </a:moveTo>
                  <a:lnTo>
                    <a:pt x="216777" y="131463"/>
                  </a:lnTo>
                  <a:lnTo>
                    <a:pt x="216777" y="260386"/>
                  </a:lnTo>
                  <a:lnTo>
                    <a:pt x="85299" y="260386"/>
                  </a:lnTo>
                  <a:cubicBezTo>
                    <a:pt x="74813" y="260386"/>
                    <a:pt x="62311" y="252530"/>
                    <a:pt x="57068" y="248501"/>
                  </a:cubicBezTo>
                  <a:lnTo>
                    <a:pt x="7058" y="206803"/>
                  </a:lnTo>
                  <a:cubicBezTo>
                    <a:pt x="2621" y="203177"/>
                    <a:pt x="0" y="198140"/>
                    <a:pt x="0" y="192903"/>
                  </a:cubicBezTo>
                  <a:cubicBezTo>
                    <a:pt x="0" y="187464"/>
                    <a:pt x="2621" y="182428"/>
                    <a:pt x="7260" y="178802"/>
                  </a:cubicBezTo>
                  <a:lnTo>
                    <a:pt x="57068" y="139924"/>
                  </a:lnTo>
                  <a:cubicBezTo>
                    <a:pt x="64327" y="134082"/>
                    <a:pt x="76426" y="131463"/>
                    <a:pt x="85299" y="131463"/>
                  </a:cubicBezTo>
                  <a:close/>
                  <a:moveTo>
                    <a:pt x="386204" y="42904"/>
                  </a:moveTo>
                  <a:lnTo>
                    <a:pt x="516692" y="42904"/>
                  </a:lnTo>
                  <a:cubicBezTo>
                    <a:pt x="525163" y="42904"/>
                    <a:pt x="537667" y="46125"/>
                    <a:pt x="545129" y="51964"/>
                  </a:cubicBezTo>
                  <a:lnTo>
                    <a:pt x="594743" y="90620"/>
                  </a:lnTo>
                  <a:cubicBezTo>
                    <a:pt x="599381" y="94244"/>
                    <a:pt x="602205" y="99680"/>
                    <a:pt x="602205" y="105317"/>
                  </a:cubicBezTo>
                  <a:cubicBezTo>
                    <a:pt x="602205" y="111156"/>
                    <a:pt x="599381" y="116592"/>
                    <a:pt x="594944" y="120216"/>
                  </a:cubicBezTo>
                  <a:lnTo>
                    <a:pt x="545129" y="160281"/>
                  </a:lnTo>
                  <a:cubicBezTo>
                    <a:pt x="539280" y="164912"/>
                    <a:pt x="526978" y="171757"/>
                    <a:pt x="516692" y="171757"/>
                  </a:cubicBezTo>
                  <a:lnTo>
                    <a:pt x="386204" y="171757"/>
                  </a:lnTo>
                  <a:close/>
                  <a:moveTo>
                    <a:pt x="297432" y="0"/>
                  </a:moveTo>
                  <a:cubicBezTo>
                    <a:pt x="319615" y="0"/>
                    <a:pt x="337765" y="18123"/>
                    <a:pt x="337765" y="40274"/>
                  </a:cubicBezTo>
                  <a:lnTo>
                    <a:pt x="337765" y="496775"/>
                  </a:lnTo>
                  <a:lnTo>
                    <a:pt x="419238" y="496775"/>
                  </a:lnTo>
                  <a:cubicBezTo>
                    <a:pt x="432346" y="496775"/>
                    <a:pt x="448076" y="504629"/>
                    <a:pt x="455739" y="515100"/>
                  </a:cubicBezTo>
                  <a:lnTo>
                    <a:pt x="497887" y="572490"/>
                  </a:lnTo>
                  <a:cubicBezTo>
                    <a:pt x="503332" y="580142"/>
                    <a:pt x="504542" y="588599"/>
                    <a:pt x="500912" y="595647"/>
                  </a:cubicBezTo>
                  <a:cubicBezTo>
                    <a:pt x="497282" y="602695"/>
                    <a:pt x="489820" y="606722"/>
                    <a:pt x="480342" y="606722"/>
                  </a:cubicBezTo>
                  <a:lnTo>
                    <a:pt x="121580" y="606722"/>
                  </a:lnTo>
                  <a:cubicBezTo>
                    <a:pt x="112102" y="606722"/>
                    <a:pt x="104640" y="602695"/>
                    <a:pt x="101010" y="595647"/>
                  </a:cubicBezTo>
                  <a:cubicBezTo>
                    <a:pt x="97380" y="588599"/>
                    <a:pt x="98590" y="580142"/>
                    <a:pt x="104237" y="572490"/>
                  </a:cubicBezTo>
                  <a:lnTo>
                    <a:pt x="146183" y="515100"/>
                  </a:lnTo>
                  <a:cubicBezTo>
                    <a:pt x="153846" y="504629"/>
                    <a:pt x="169576" y="496775"/>
                    <a:pt x="182684" y="496775"/>
                  </a:cubicBezTo>
                  <a:lnTo>
                    <a:pt x="257099" y="496775"/>
                  </a:lnTo>
                  <a:lnTo>
                    <a:pt x="257099" y="40274"/>
                  </a:lnTo>
                  <a:cubicBezTo>
                    <a:pt x="257099" y="18123"/>
                    <a:pt x="275249" y="0"/>
                    <a:pt x="297432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dk1"/>
              </a:solidFill>
              <a:prstDash val="solid"/>
              <a:miter lim="400000"/>
              <a:headEnd type="none" w="sm" len="sm"/>
              <a:tailEnd type="none" w="sm" len="sm"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9" name="Google Shape;1649;p17"/>
          <p:cNvGrpSpPr/>
          <p:nvPr/>
        </p:nvGrpSpPr>
        <p:grpSpPr>
          <a:xfrm>
            <a:off x="4514843" y="4543351"/>
            <a:ext cx="466001" cy="466001"/>
            <a:chOff x="1766537" y="4715073"/>
            <a:chExt cx="577851" cy="577851"/>
          </a:xfrm>
        </p:grpSpPr>
        <p:sp>
          <p:nvSpPr>
            <p:cNvPr id="1650" name="Google Shape;1650;p17"/>
            <p:cNvSpPr/>
            <p:nvPr/>
          </p:nvSpPr>
          <p:spPr>
            <a:xfrm>
              <a:off x="1766537" y="4715073"/>
              <a:ext cx="577851" cy="577851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38100" cap="flat" cmpd="sng">
              <a:solidFill>
                <a:schemeClr val="lt1"/>
              </a:solidFill>
              <a:prstDash val="solid"/>
              <a:miter lim="400000"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17"/>
            <p:cNvSpPr/>
            <p:nvPr/>
          </p:nvSpPr>
          <p:spPr>
            <a:xfrm>
              <a:off x="1915608" y="4863096"/>
              <a:ext cx="279708" cy="281804"/>
            </a:xfrm>
            <a:custGeom>
              <a:avLst/>
              <a:gdLst/>
              <a:ahLst/>
              <a:cxnLst/>
              <a:rect l="l" t="t" r="r" b="b"/>
              <a:pathLst>
                <a:path w="602205" h="606722" extrusionOk="0">
                  <a:moveTo>
                    <a:pt x="386204" y="222916"/>
                  </a:moveTo>
                  <a:lnTo>
                    <a:pt x="516692" y="222916"/>
                  </a:lnTo>
                  <a:cubicBezTo>
                    <a:pt x="525163" y="222916"/>
                    <a:pt x="537465" y="225936"/>
                    <a:pt x="545129" y="231976"/>
                  </a:cubicBezTo>
                  <a:lnTo>
                    <a:pt x="594743" y="270632"/>
                  </a:lnTo>
                  <a:cubicBezTo>
                    <a:pt x="599381" y="274256"/>
                    <a:pt x="602205" y="279692"/>
                    <a:pt x="602205" y="285329"/>
                  </a:cubicBezTo>
                  <a:cubicBezTo>
                    <a:pt x="602205" y="291168"/>
                    <a:pt x="599381" y="296604"/>
                    <a:pt x="594944" y="300228"/>
                  </a:cubicBezTo>
                  <a:lnTo>
                    <a:pt x="545129" y="340293"/>
                  </a:lnTo>
                  <a:cubicBezTo>
                    <a:pt x="539280" y="344924"/>
                    <a:pt x="526978" y="351769"/>
                    <a:pt x="516692" y="351769"/>
                  </a:cubicBezTo>
                  <a:lnTo>
                    <a:pt x="386204" y="351769"/>
                  </a:lnTo>
                  <a:close/>
                  <a:moveTo>
                    <a:pt x="85299" y="131463"/>
                  </a:moveTo>
                  <a:lnTo>
                    <a:pt x="216777" y="131463"/>
                  </a:lnTo>
                  <a:lnTo>
                    <a:pt x="216777" y="260386"/>
                  </a:lnTo>
                  <a:lnTo>
                    <a:pt x="85299" y="260386"/>
                  </a:lnTo>
                  <a:cubicBezTo>
                    <a:pt x="74813" y="260386"/>
                    <a:pt x="62311" y="252530"/>
                    <a:pt x="57068" y="248501"/>
                  </a:cubicBezTo>
                  <a:lnTo>
                    <a:pt x="7058" y="206803"/>
                  </a:lnTo>
                  <a:cubicBezTo>
                    <a:pt x="2621" y="203177"/>
                    <a:pt x="0" y="198140"/>
                    <a:pt x="0" y="192903"/>
                  </a:cubicBezTo>
                  <a:cubicBezTo>
                    <a:pt x="0" y="187464"/>
                    <a:pt x="2621" y="182428"/>
                    <a:pt x="7260" y="178802"/>
                  </a:cubicBezTo>
                  <a:lnTo>
                    <a:pt x="57068" y="139924"/>
                  </a:lnTo>
                  <a:cubicBezTo>
                    <a:pt x="64327" y="134082"/>
                    <a:pt x="76426" y="131463"/>
                    <a:pt x="85299" y="131463"/>
                  </a:cubicBezTo>
                  <a:close/>
                  <a:moveTo>
                    <a:pt x="386204" y="42904"/>
                  </a:moveTo>
                  <a:lnTo>
                    <a:pt x="516692" y="42904"/>
                  </a:lnTo>
                  <a:cubicBezTo>
                    <a:pt x="525163" y="42904"/>
                    <a:pt x="537667" y="46125"/>
                    <a:pt x="545129" y="51964"/>
                  </a:cubicBezTo>
                  <a:lnTo>
                    <a:pt x="594743" y="90620"/>
                  </a:lnTo>
                  <a:cubicBezTo>
                    <a:pt x="599381" y="94244"/>
                    <a:pt x="602205" y="99680"/>
                    <a:pt x="602205" y="105317"/>
                  </a:cubicBezTo>
                  <a:cubicBezTo>
                    <a:pt x="602205" y="111156"/>
                    <a:pt x="599381" y="116592"/>
                    <a:pt x="594944" y="120216"/>
                  </a:cubicBezTo>
                  <a:lnTo>
                    <a:pt x="545129" y="160281"/>
                  </a:lnTo>
                  <a:cubicBezTo>
                    <a:pt x="539280" y="164912"/>
                    <a:pt x="526978" y="171757"/>
                    <a:pt x="516692" y="171757"/>
                  </a:cubicBezTo>
                  <a:lnTo>
                    <a:pt x="386204" y="171757"/>
                  </a:lnTo>
                  <a:close/>
                  <a:moveTo>
                    <a:pt x="297432" y="0"/>
                  </a:moveTo>
                  <a:cubicBezTo>
                    <a:pt x="319615" y="0"/>
                    <a:pt x="337765" y="18123"/>
                    <a:pt x="337765" y="40274"/>
                  </a:cubicBezTo>
                  <a:lnTo>
                    <a:pt x="337765" y="496775"/>
                  </a:lnTo>
                  <a:lnTo>
                    <a:pt x="419238" y="496775"/>
                  </a:lnTo>
                  <a:cubicBezTo>
                    <a:pt x="432346" y="496775"/>
                    <a:pt x="448076" y="504629"/>
                    <a:pt x="455739" y="515100"/>
                  </a:cubicBezTo>
                  <a:lnTo>
                    <a:pt x="497887" y="572490"/>
                  </a:lnTo>
                  <a:cubicBezTo>
                    <a:pt x="503332" y="580142"/>
                    <a:pt x="504542" y="588599"/>
                    <a:pt x="500912" y="595647"/>
                  </a:cubicBezTo>
                  <a:cubicBezTo>
                    <a:pt x="497282" y="602695"/>
                    <a:pt x="489820" y="606722"/>
                    <a:pt x="480342" y="606722"/>
                  </a:cubicBezTo>
                  <a:lnTo>
                    <a:pt x="121580" y="606722"/>
                  </a:lnTo>
                  <a:cubicBezTo>
                    <a:pt x="112102" y="606722"/>
                    <a:pt x="104640" y="602695"/>
                    <a:pt x="101010" y="595647"/>
                  </a:cubicBezTo>
                  <a:cubicBezTo>
                    <a:pt x="97380" y="588599"/>
                    <a:pt x="98590" y="580142"/>
                    <a:pt x="104237" y="572490"/>
                  </a:cubicBezTo>
                  <a:lnTo>
                    <a:pt x="146183" y="515100"/>
                  </a:lnTo>
                  <a:cubicBezTo>
                    <a:pt x="153846" y="504629"/>
                    <a:pt x="169576" y="496775"/>
                    <a:pt x="182684" y="496775"/>
                  </a:cubicBezTo>
                  <a:lnTo>
                    <a:pt x="257099" y="496775"/>
                  </a:lnTo>
                  <a:lnTo>
                    <a:pt x="257099" y="40274"/>
                  </a:lnTo>
                  <a:cubicBezTo>
                    <a:pt x="257099" y="18123"/>
                    <a:pt x="275249" y="0"/>
                    <a:pt x="297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2" name="Google Shape;1652;p17"/>
          <p:cNvGrpSpPr/>
          <p:nvPr/>
        </p:nvGrpSpPr>
        <p:grpSpPr>
          <a:xfrm>
            <a:off x="6623774" y="4543351"/>
            <a:ext cx="466001" cy="466001"/>
            <a:chOff x="1766537" y="4715073"/>
            <a:chExt cx="577851" cy="577851"/>
          </a:xfrm>
        </p:grpSpPr>
        <p:sp>
          <p:nvSpPr>
            <p:cNvPr id="1653" name="Google Shape;1653;p17"/>
            <p:cNvSpPr/>
            <p:nvPr/>
          </p:nvSpPr>
          <p:spPr>
            <a:xfrm>
              <a:off x="1766537" y="4715073"/>
              <a:ext cx="577851" cy="577851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38100" cap="flat" cmpd="sng">
              <a:solidFill>
                <a:schemeClr val="lt1"/>
              </a:solidFill>
              <a:prstDash val="solid"/>
              <a:miter lim="400000"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17"/>
            <p:cNvSpPr/>
            <p:nvPr/>
          </p:nvSpPr>
          <p:spPr>
            <a:xfrm>
              <a:off x="1915608" y="4863096"/>
              <a:ext cx="279708" cy="281804"/>
            </a:xfrm>
            <a:custGeom>
              <a:avLst/>
              <a:gdLst/>
              <a:ahLst/>
              <a:cxnLst/>
              <a:rect l="l" t="t" r="r" b="b"/>
              <a:pathLst>
                <a:path w="602205" h="606722" extrusionOk="0">
                  <a:moveTo>
                    <a:pt x="386204" y="222916"/>
                  </a:moveTo>
                  <a:lnTo>
                    <a:pt x="516692" y="222916"/>
                  </a:lnTo>
                  <a:cubicBezTo>
                    <a:pt x="525163" y="222916"/>
                    <a:pt x="537465" y="225936"/>
                    <a:pt x="545129" y="231976"/>
                  </a:cubicBezTo>
                  <a:lnTo>
                    <a:pt x="594743" y="270632"/>
                  </a:lnTo>
                  <a:cubicBezTo>
                    <a:pt x="599381" y="274256"/>
                    <a:pt x="602205" y="279692"/>
                    <a:pt x="602205" y="285329"/>
                  </a:cubicBezTo>
                  <a:cubicBezTo>
                    <a:pt x="602205" y="291168"/>
                    <a:pt x="599381" y="296604"/>
                    <a:pt x="594944" y="300228"/>
                  </a:cubicBezTo>
                  <a:lnTo>
                    <a:pt x="545129" y="340293"/>
                  </a:lnTo>
                  <a:cubicBezTo>
                    <a:pt x="539280" y="344924"/>
                    <a:pt x="526978" y="351769"/>
                    <a:pt x="516692" y="351769"/>
                  </a:cubicBezTo>
                  <a:lnTo>
                    <a:pt x="386204" y="351769"/>
                  </a:lnTo>
                  <a:close/>
                  <a:moveTo>
                    <a:pt x="85299" y="131463"/>
                  </a:moveTo>
                  <a:lnTo>
                    <a:pt x="216777" y="131463"/>
                  </a:lnTo>
                  <a:lnTo>
                    <a:pt x="216777" y="260386"/>
                  </a:lnTo>
                  <a:lnTo>
                    <a:pt x="85299" y="260386"/>
                  </a:lnTo>
                  <a:cubicBezTo>
                    <a:pt x="74813" y="260386"/>
                    <a:pt x="62311" y="252530"/>
                    <a:pt x="57068" y="248501"/>
                  </a:cubicBezTo>
                  <a:lnTo>
                    <a:pt x="7058" y="206803"/>
                  </a:lnTo>
                  <a:cubicBezTo>
                    <a:pt x="2621" y="203177"/>
                    <a:pt x="0" y="198140"/>
                    <a:pt x="0" y="192903"/>
                  </a:cubicBezTo>
                  <a:cubicBezTo>
                    <a:pt x="0" y="187464"/>
                    <a:pt x="2621" y="182428"/>
                    <a:pt x="7260" y="178802"/>
                  </a:cubicBezTo>
                  <a:lnTo>
                    <a:pt x="57068" y="139924"/>
                  </a:lnTo>
                  <a:cubicBezTo>
                    <a:pt x="64327" y="134082"/>
                    <a:pt x="76426" y="131463"/>
                    <a:pt x="85299" y="131463"/>
                  </a:cubicBezTo>
                  <a:close/>
                  <a:moveTo>
                    <a:pt x="386204" y="42904"/>
                  </a:moveTo>
                  <a:lnTo>
                    <a:pt x="516692" y="42904"/>
                  </a:lnTo>
                  <a:cubicBezTo>
                    <a:pt x="525163" y="42904"/>
                    <a:pt x="537667" y="46125"/>
                    <a:pt x="545129" y="51964"/>
                  </a:cubicBezTo>
                  <a:lnTo>
                    <a:pt x="594743" y="90620"/>
                  </a:lnTo>
                  <a:cubicBezTo>
                    <a:pt x="599381" y="94244"/>
                    <a:pt x="602205" y="99680"/>
                    <a:pt x="602205" y="105317"/>
                  </a:cubicBezTo>
                  <a:cubicBezTo>
                    <a:pt x="602205" y="111156"/>
                    <a:pt x="599381" y="116592"/>
                    <a:pt x="594944" y="120216"/>
                  </a:cubicBezTo>
                  <a:lnTo>
                    <a:pt x="545129" y="160281"/>
                  </a:lnTo>
                  <a:cubicBezTo>
                    <a:pt x="539280" y="164912"/>
                    <a:pt x="526978" y="171757"/>
                    <a:pt x="516692" y="171757"/>
                  </a:cubicBezTo>
                  <a:lnTo>
                    <a:pt x="386204" y="171757"/>
                  </a:lnTo>
                  <a:close/>
                  <a:moveTo>
                    <a:pt x="297432" y="0"/>
                  </a:moveTo>
                  <a:cubicBezTo>
                    <a:pt x="319615" y="0"/>
                    <a:pt x="337765" y="18123"/>
                    <a:pt x="337765" y="40274"/>
                  </a:cubicBezTo>
                  <a:lnTo>
                    <a:pt x="337765" y="496775"/>
                  </a:lnTo>
                  <a:lnTo>
                    <a:pt x="419238" y="496775"/>
                  </a:lnTo>
                  <a:cubicBezTo>
                    <a:pt x="432346" y="496775"/>
                    <a:pt x="448076" y="504629"/>
                    <a:pt x="455739" y="515100"/>
                  </a:cubicBezTo>
                  <a:lnTo>
                    <a:pt x="497887" y="572490"/>
                  </a:lnTo>
                  <a:cubicBezTo>
                    <a:pt x="503332" y="580142"/>
                    <a:pt x="504542" y="588599"/>
                    <a:pt x="500912" y="595647"/>
                  </a:cubicBezTo>
                  <a:cubicBezTo>
                    <a:pt x="497282" y="602695"/>
                    <a:pt x="489820" y="606722"/>
                    <a:pt x="480342" y="606722"/>
                  </a:cubicBezTo>
                  <a:lnTo>
                    <a:pt x="121580" y="606722"/>
                  </a:lnTo>
                  <a:cubicBezTo>
                    <a:pt x="112102" y="606722"/>
                    <a:pt x="104640" y="602695"/>
                    <a:pt x="101010" y="595647"/>
                  </a:cubicBezTo>
                  <a:cubicBezTo>
                    <a:pt x="97380" y="588599"/>
                    <a:pt x="98590" y="580142"/>
                    <a:pt x="104237" y="572490"/>
                  </a:cubicBezTo>
                  <a:lnTo>
                    <a:pt x="146183" y="515100"/>
                  </a:lnTo>
                  <a:cubicBezTo>
                    <a:pt x="153846" y="504629"/>
                    <a:pt x="169576" y="496775"/>
                    <a:pt x="182684" y="496775"/>
                  </a:cubicBezTo>
                  <a:lnTo>
                    <a:pt x="257099" y="496775"/>
                  </a:lnTo>
                  <a:lnTo>
                    <a:pt x="257099" y="40274"/>
                  </a:lnTo>
                  <a:cubicBezTo>
                    <a:pt x="257099" y="18123"/>
                    <a:pt x="275249" y="0"/>
                    <a:pt x="297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5" name="Google Shape;1655;p17"/>
          <p:cNvGrpSpPr/>
          <p:nvPr/>
        </p:nvGrpSpPr>
        <p:grpSpPr>
          <a:xfrm>
            <a:off x="8732706" y="4543351"/>
            <a:ext cx="466001" cy="466001"/>
            <a:chOff x="1766537" y="4715073"/>
            <a:chExt cx="577851" cy="577851"/>
          </a:xfrm>
        </p:grpSpPr>
        <p:sp>
          <p:nvSpPr>
            <p:cNvPr id="1656" name="Google Shape;1656;p17"/>
            <p:cNvSpPr/>
            <p:nvPr/>
          </p:nvSpPr>
          <p:spPr>
            <a:xfrm>
              <a:off x="1766537" y="4715073"/>
              <a:ext cx="577851" cy="577851"/>
            </a:xfrm>
            <a:prstGeom prst="roundRect">
              <a:avLst>
                <a:gd name="adj" fmla="val 50000"/>
              </a:avLst>
            </a:prstGeom>
            <a:solidFill>
              <a:srgbClr val="FFA100"/>
            </a:solidFill>
            <a:ln w="38100" cap="flat" cmpd="sng">
              <a:solidFill>
                <a:schemeClr val="lt1"/>
              </a:solidFill>
              <a:prstDash val="solid"/>
              <a:miter lim="400000"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17"/>
            <p:cNvSpPr/>
            <p:nvPr/>
          </p:nvSpPr>
          <p:spPr>
            <a:xfrm>
              <a:off x="1915608" y="4863096"/>
              <a:ext cx="279708" cy="281804"/>
            </a:xfrm>
            <a:custGeom>
              <a:avLst/>
              <a:gdLst/>
              <a:ahLst/>
              <a:cxnLst/>
              <a:rect l="l" t="t" r="r" b="b"/>
              <a:pathLst>
                <a:path w="602205" h="606722" extrusionOk="0">
                  <a:moveTo>
                    <a:pt x="386204" y="222916"/>
                  </a:moveTo>
                  <a:lnTo>
                    <a:pt x="516692" y="222916"/>
                  </a:lnTo>
                  <a:cubicBezTo>
                    <a:pt x="525163" y="222916"/>
                    <a:pt x="537465" y="225936"/>
                    <a:pt x="545129" y="231976"/>
                  </a:cubicBezTo>
                  <a:lnTo>
                    <a:pt x="594743" y="270632"/>
                  </a:lnTo>
                  <a:cubicBezTo>
                    <a:pt x="599381" y="274256"/>
                    <a:pt x="602205" y="279692"/>
                    <a:pt x="602205" y="285329"/>
                  </a:cubicBezTo>
                  <a:cubicBezTo>
                    <a:pt x="602205" y="291168"/>
                    <a:pt x="599381" y="296604"/>
                    <a:pt x="594944" y="300228"/>
                  </a:cubicBezTo>
                  <a:lnTo>
                    <a:pt x="545129" y="340293"/>
                  </a:lnTo>
                  <a:cubicBezTo>
                    <a:pt x="539280" y="344924"/>
                    <a:pt x="526978" y="351769"/>
                    <a:pt x="516692" y="351769"/>
                  </a:cubicBezTo>
                  <a:lnTo>
                    <a:pt x="386204" y="351769"/>
                  </a:lnTo>
                  <a:close/>
                  <a:moveTo>
                    <a:pt x="85299" y="131463"/>
                  </a:moveTo>
                  <a:lnTo>
                    <a:pt x="216777" y="131463"/>
                  </a:lnTo>
                  <a:lnTo>
                    <a:pt x="216777" y="260386"/>
                  </a:lnTo>
                  <a:lnTo>
                    <a:pt x="85299" y="260386"/>
                  </a:lnTo>
                  <a:cubicBezTo>
                    <a:pt x="74813" y="260386"/>
                    <a:pt x="62311" y="252530"/>
                    <a:pt x="57068" y="248501"/>
                  </a:cubicBezTo>
                  <a:lnTo>
                    <a:pt x="7058" y="206803"/>
                  </a:lnTo>
                  <a:cubicBezTo>
                    <a:pt x="2621" y="203177"/>
                    <a:pt x="0" y="198140"/>
                    <a:pt x="0" y="192903"/>
                  </a:cubicBezTo>
                  <a:cubicBezTo>
                    <a:pt x="0" y="187464"/>
                    <a:pt x="2621" y="182428"/>
                    <a:pt x="7260" y="178802"/>
                  </a:cubicBezTo>
                  <a:lnTo>
                    <a:pt x="57068" y="139924"/>
                  </a:lnTo>
                  <a:cubicBezTo>
                    <a:pt x="64327" y="134082"/>
                    <a:pt x="76426" y="131463"/>
                    <a:pt x="85299" y="131463"/>
                  </a:cubicBezTo>
                  <a:close/>
                  <a:moveTo>
                    <a:pt x="386204" y="42904"/>
                  </a:moveTo>
                  <a:lnTo>
                    <a:pt x="516692" y="42904"/>
                  </a:lnTo>
                  <a:cubicBezTo>
                    <a:pt x="525163" y="42904"/>
                    <a:pt x="537667" y="46125"/>
                    <a:pt x="545129" y="51964"/>
                  </a:cubicBezTo>
                  <a:lnTo>
                    <a:pt x="594743" y="90620"/>
                  </a:lnTo>
                  <a:cubicBezTo>
                    <a:pt x="599381" y="94244"/>
                    <a:pt x="602205" y="99680"/>
                    <a:pt x="602205" y="105317"/>
                  </a:cubicBezTo>
                  <a:cubicBezTo>
                    <a:pt x="602205" y="111156"/>
                    <a:pt x="599381" y="116592"/>
                    <a:pt x="594944" y="120216"/>
                  </a:cubicBezTo>
                  <a:lnTo>
                    <a:pt x="545129" y="160281"/>
                  </a:lnTo>
                  <a:cubicBezTo>
                    <a:pt x="539280" y="164912"/>
                    <a:pt x="526978" y="171757"/>
                    <a:pt x="516692" y="171757"/>
                  </a:cubicBezTo>
                  <a:lnTo>
                    <a:pt x="386204" y="171757"/>
                  </a:lnTo>
                  <a:close/>
                  <a:moveTo>
                    <a:pt x="297432" y="0"/>
                  </a:moveTo>
                  <a:cubicBezTo>
                    <a:pt x="319615" y="0"/>
                    <a:pt x="337765" y="18123"/>
                    <a:pt x="337765" y="40274"/>
                  </a:cubicBezTo>
                  <a:lnTo>
                    <a:pt x="337765" y="496775"/>
                  </a:lnTo>
                  <a:lnTo>
                    <a:pt x="419238" y="496775"/>
                  </a:lnTo>
                  <a:cubicBezTo>
                    <a:pt x="432346" y="496775"/>
                    <a:pt x="448076" y="504629"/>
                    <a:pt x="455739" y="515100"/>
                  </a:cubicBezTo>
                  <a:lnTo>
                    <a:pt x="497887" y="572490"/>
                  </a:lnTo>
                  <a:cubicBezTo>
                    <a:pt x="503332" y="580142"/>
                    <a:pt x="504542" y="588599"/>
                    <a:pt x="500912" y="595647"/>
                  </a:cubicBezTo>
                  <a:cubicBezTo>
                    <a:pt x="497282" y="602695"/>
                    <a:pt x="489820" y="606722"/>
                    <a:pt x="480342" y="606722"/>
                  </a:cubicBezTo>
                  <a:lnTo>
                    <a:pt x="121580" y="606722"/>
                  </a:lnTo>
                  <a:cubicBezTo>
                    <a:pt x="112102" y="606722"/>
                    <a:pt x="104640" y="602695"/>
                    <a:pt x="101010" y="595647"/>
                  </a:cubicBezTo>
                  <a:cubicBezTo>
                    <a:pt x="97380" y="588599"/>
                    <a:pt x="98590" y="580142"/>
                    <a:pt x="104237" y="572490"/>
                  </a:cubicBezTo>
                  <a:lnTo>
                    <a:pt x="146183" y="515100"/>
                  </a:lnTo>
                  <a:cubicBezTo>
                    <a:pt x="153846" y="504629"/>
                    <a:pt x="169576" y="496775"/>
                    <a:pt x="182684" y="496775"/>
                  </a:cubicBezTo>
                  <a:lnTo>
                    <a:pt x="257099" y="496775"/>
                  </a:lnTo>
                  <a:lnTo>
                    <a:pt x="257099" y="40274"/>
                  </a:lnTo>
                  <a:cubicBezTo>
                    <a:pt x="257099" y="18123"/>
                    <a:pt x="275249" y="0"/>
                    <a:pt x="297432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dk1"/>
              </a:solidFill>
              <a:prstDash val="solid"/>
              <a:miter lim="400000"/>
              <a:headEnd type="none" w="sm" len="sm"/>
              <a:tailEnd type="none" w="sm" len="sm"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658" name="Google Shape;1658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49671" y="5871739"/>
            <a:ext cx="1990163" cy="75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9" name="Google Shape;1659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99815" y="5916707"/>
            <a:ext cx="370058" cy="669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0" name="Google Shape;1660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08366" y="5288937"/>
            <a:ext cx="3210944" cy="1371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1" name="Google Shape;1661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-182880" y="6577989"/>
            <a:ext cx="12643820" cy="560022"/>
          </a:xfrm>
          <a:prstGeom prst="rect">
            <a:avLst/>
          </a:prstGeom>
          <a:noFill/>
          <a:ln>
            <a:noFill/>
          </a:ln>
        </p:spPr>
      </p:pic>
      <p:sp>
        <p:nvSpPr>
          <p:cNvPr id="1662" name="Google Shape;1662;p17"/>
          <p:cNvSpPr/>
          <p:nvPr/>
        </p:nvSpPr>
        <p:spPr>
          <a:xfrm>
            <a:off x="1105179" y="0"/>
            <a:ext cx="525463" cy="263525"/>
          </a:xfrm>
          <a:custGeom>
            <a:avLst/>
            <a:gdLst/>
            <a:ahLst/>
            <a:cxnLst/>
            <a:rect l="l" t="t" r="r" b="b"/>
            <a:pathLst>
              <a:path w="449" h="225" extrusionOk="0">
                <a:moveTo>
                  <a:pt x="4" y="225"/>
                </a:moveTo>
                <a:cubicBezTo>
                  <a:pt x="1" y="216"/>
                  <a:pt x="0" y="208"/>
                  <a:pt x="0" y="199"/>
                </a:cubicBezTo>
                <a:cubicBezTo>
                  <a:pt x="0" y="181"/>
                  <a:pt x="5" y="164"/>
                  <a:pt x="14" y="149"/>
                </a:cubicBezTo>
                <a:cubicBezTo>
                  <a:pt x="26" y="128"/>
                  <a:pt x="48" y="109"/>
                  <a:pt x="73" y="103"/>
                </a:cubicBezTo>
                <a:cubicBezTo>
                  <a:pt x="100" y="98"/>
                  <a:pt x="104" y="99"/>
                  <a:pt x="131" y="103"/>
                </a:cubicBezTo>
                <a:cubicBezTo>
                  <a:pt x="138" y="104"/>
                  <a:pt x="144" y="107"/>
                  <a:pt x="151" y="110"/>
                </a:cubicBezTo>
                <a:cubicBezTo>
                  <a:pt x="149" y="98"/>
                  <a:pt x="150" y="86"/>
                  <a:pt x="153" y="74"/>
                </a:cubicBezTo>
                <a:cubicBezTo>
                  <a:pt x="157" y="59"/>
                  <a:pt x="165" y="46"/>
                  <a:pt x="176" y="34"/>
                </a:cubicBezTo>
                <a:cubicBezTo>
                  <a:pt x="182" y="29"/>
                  <a:pt x="189" y="24"/>
                  <a:pt x="196" y="20"/>
                </a:cubicBezTo>
                <a:cubicBezTo>
                  <a:pt x="212" y="7"/>
                  <a:pt x="233" y="0"/>
                  <a:pt x="253" y="0"/>
                </a:cubicBezTo>
                <a:cubicBezTo>
                  <a:pt x="274" y="0"/>
                  <a:pt x="295" y="7"/>
                  <a:pt x="311" y="20"/>
                </a:cubicBezTo>
                <a:cubicBezTo>
                  <a:pt x="311" y="20"/>
                  <a:pt x="311" y="20"/>
                  <a:pt x="311" y="20"/>
                </a:cubicBezTo>
                <a:cubicBezTo>
                  <a:pt x="334" y="31"/>
                  <a:pt x="348" y="55"/>
                  <a:pt x="356" y="78"/>
                </a:cubicBezTo>
                <a:cubicBezTo>
                  <a:pt x="362" y="94"/>
                  <a:pt x="360" y="114"/>
                  <a:pt x="356" y="130"/>
                </a:cubicBezTo>
                <a:cubicBezTo>
                  <a:pt x="355" y="134"/>
                  <a:pt x="354" y="139"/>
                  <a:pt x="351" y="144"/>
                </a:cubicBezTo>
                <a:cubicBezTo>
                  <a:pt x="358" y="142"/>
                  <a:pt x="365" y="141"/>
                  <a:pt x="373" y="141"/>
                </a:cubicBezTo>
                <a:cubicBezTo>
                  <a:pt x="425" y="141"/>
                  <a:pt x="449" y="184"/>
                  <a:pt x="445" y="225"/>
                </a:cubicBezTo>
                <a:lnTo>
                  <a:pt x="4" y="225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p17"/>
          <p:cNvSpPr/>
          <p:nvPr/>
        </p:nvSpPr>
        <p:spPr>
          <a:xfrm>
            <a:off x="3478492" y="439738"/>
            <a:ext cx="1046163" cy="427038"/>
          </a:xfrm>
          <a:custGeom>
            <a:avLst/>
            <a:gdLst/>
            <a:ahLst/>
            <a:cxnLst/>
            <a:rect l="l" t="t" r="r" b="b"/>
            <a:pathLst>
              <a:path w="895" h="366" extrusionOk="0">
                <a:moveTo>
                  <a:pt x="895" y="366"/>
                </a:moveTo>
                <a:cubicBezTo>
                  <a:pt x="879" y="306"/>
                  <a:pt x="833" y="255"/>
                  <a:pt x="770" y="237"/>
                </a:cubicBezTo>
                <a:cubicBezTo>
                  <a:pt x="720" y="224"/>
                  <a:pt x="669" y="233"/>
                  <a:pt x="628" y="259"/>
                </a:cubicBezTo>
                <a:cubicBezTo>
                  <a:pt x="627" y="257"/>
                  <a:pt x="626" y="256"/>
                  <a:pt x="626" y="254"/>
                </a:cubicBezTo>
                <a:cubicBezTo>
                  <a:pt x="598" y="206"/>
                  <a:pt x="548" y="175"/>
                  <a:pt x="495" y="168"/>
                </a:cubicBezTo>
                <a:cubicBezTo>
                  <a:pt x="495" y="167"/>
                  <a:pt x="495" y="167"/>
                  <a:pt x="495" y="166"/>
                </a:cubicBezTo>
                <a:cubicBezTo>
                  <a:pt x="495" y="75"/>
                  <a:pt x="419" y="0"/>
                  <a:pt x="329" y="0"/>
                </a:cubicBezTo>
                <a:cubicBezTo>
                  <a:pt x="238" y="0"/>
                  <a:pt x="162" y="75"/>
                  <a:pt x="162" y="166"/>
                </a:cubicBezTo>
                <a:cubicBezTo>
                  <a:pt x="162" y="187"/>
                  <a:pt x="167" y="208"/>
                  <a:pt x="174" y="226"/>
                </a:cubicBezTo>
                <a:cubicBezTo>
                  <a:pt x="166" y="225"/>
                  <a:pt x="158" y="225"/>
                  <a:pt x="150" y="225"/>
                </a:cubicBezTo>
                <a:cubicBezTo>
                  <a:pt x="56" y="225"/>
                  <a:pt x="6" y="293"/>
                  <a:pt x="0" y="366"/>
                </a:cubicBezTo>
                <a:lnTo>
                  <a:pt x="895" y="366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4" name="Google Shape;1664;p17"/>
          <p:cNvSpPr/>
          <p:nvPr/>
        </p:nvSpPr>
        <p:spPr>
          <a:xfrm>
            <a:off x="9052204" y="717550"/>
            <a:ext cx="696913" cy="341313"/>
          </a:xfrm>
          <a:custGeom>
            <a:avLst/>
            <a:gdLst/>
            <a:ahLst/>
            <a:cxnLst/>
            <a:rect l="l" t="t" r="r" b="b"/>
            <a:pathLst>
              <a:path w="596" h="293" extrusionOk="0">
                <a:moveTo>
                  <a:pt x="6" y="293"/>
                </a:moveTo>
                <a:cubicBezTo>
                  <a:pt x="565" y="293"/>
                  <a:pt x="565" y="293"/>
                  <a:pt x="565" y="293"/>
                </a:cubicBezTo>
                <a:cubicBezTo>
                  <a:pt x="596" y="216"/>
                  <a:pt x="558" y="108"/>
                  <a:pt x="450" y="108"/>
                </a:cubicBezTo>
                <a:cubicBezTo>
                  <a:pt x="441" y="108"/>
                  <a:pt x="432" y="109"/>
                  <a:pt x="424" y="111"/>
                </a:cubicBezTo>
                <a:cubicBezTo>
                  <a:pt x="422" y="55"/>
                  <a:pt x="385" y="0"/>
                  <a:pt x="313" y="0"/>
                </a:cubicBezTo>
                <a:cubicBezTo>
                  <a:pt x="226" y="0"/>
                  <a:pt x="190" y="80"/>
                  <a:pt x="206" y="145"/>
                </a:cubicBezTo>
                <a:cubicBezTo>
                  <a:pt x="190" y="140"/>
                  <a:pt x="174" y="137"/>
                  <a:pt x="158" y="137"/>
                </a:cubicBezTo>
                <a:cubicBezTo>
                  <a:pt x="79" y="137"/>
                  <a:pt x="0" y="206"/>
                  <a:pt x="6" y="289"/>
                </a:cubicBezTo>
                <a:cubicBezTo>
                  <a:pt x="6" y="290"/>
                  <a:pt x="6" y="292"/>
                  <a:pt x="6" y="293"/>
                </a:cubicBez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5" name="Google Shape;1665;p17"/>
          <p:cNvSpPr/>
          <p:nvPr/>
        </p:nvSpPr>
        <p:spPr>
          <a:xfrm>
            <a:off x="10312679" y="1422400"/>
            <a:ext cx="635000" cy="295275"/>
          </a:xfrm>
          <a:custGeom>
            <a:avLst/>
            <a:gdLst/>
            <a:ahLst/>
            <a:cxnLst/>
            <a:rect l="l" t="t" r="r" b="b"/>
            <a:pathLst>
              <a:path w="542" h="253" extrusionOk="0">
                <a:moveTo>
                  <a:pt x="542" y="253"/>
                </a:moveTo>
                <a:cubicBezTo>
                  <a:pt x="542" y="181"/>
                  <a:pt x="495" y="109"/>
                  <a:pt x="402" y="109"/>
                </a:cubicBezTo>
                <a:cubicBezTo>
                  <a:pt x="397" y="109"/>
                  <a:pt x="391" y="109"/>
                  <a:pt x="386" y="110"/>
                </a:cubicBezTo>
                <a:cubicBezTo>
                  <a:pt x="382" y="53"/>
                  <a:pt x="343" y="0"/>
                  <a:pt x="270" y="0"/>
                </a:cubicBezTo>
                <a:cubicBezTo>
                  <a:pt x="185" y="0"/>
                  <a:pt x="146" y="71"/>
                  <a:pt x="153" y="136"/>
                </a:cubicBezTo>
                <a:cubicBezTo>
                  <a:pt x="142" y="132"/>
                  <a:pt x="128" y="129"/>
                  <a:pt x="113" y="129"/>
                </a:cubicBezTo>
                <a:cubicBezTo>
                  <a:pt x="36" y="129"/>
                  <a:pt x="0" y="194"/>
                  <a:pt x="5" y="253"/>
                </a:cubicBezTo>
                <a:lnTo>
                  <a:pt x="542" y="253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66" name="Google Shape;1666;p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76811" y="-508966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7" name="Google Shape;1667;p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22952" y="-508966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8" name="Google Shape;1668;p1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031378" y="4256917"/>
            <a:ext cx="3062010" cy="2340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9" name="Google Shape;166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1572" y="5755342"/>
            <a:ext cx="2201603" cy="8386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70" name="Google Shape;1670;p17"/>
          <p:cNvGrpSpPr/>
          <p:nvPr/>
        </p:nvGrpSpPr>
        <p:grpSpPr>
          <a:xfrm>
            <a:off x="439270" y="5780697"/>
            <a:ext cx="2760165" cy="812310"/>
            <a:chOff x="0" y="4435992"/>
            <a:chExt cx="2760165" cy="812310"/>
          </a:xfrm>
        </p:grpSpPr>
        <p:pic>
          <p:nvPicPr>
            <p:cNvPr id="1671" name="Google Shape;1671;p17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362637" y="4435992"/>
              <a:ext cx="1397528" cy="8098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72" name="Google Shape;1672;p17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0" y="4438405"/>
              <a:ext cx="1397528" cy="80989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73" name="Google Shape;1673;p1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8754" y="4835779"/>
            <a:ext cx="528352" cy="558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4" name="Google Shape;1674;p1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5400000">
            <a:off x="2720384" y="5153070"/>
            <a:ext cx="545313" cy="5760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4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4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4501"/>
                            </p:stCondLst>
                            <p:childTnLst>
                              <p:par>
                                <p:cTn id="7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1"/>
                            </p:stCondLst>
                            <p:childTnLst>
                              <p:par>
                                <p:cTn id="8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501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6501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7501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8001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p18"/>
          <p:cNvSpPr/>
          <p:nvPr/>
        </p:nvSpPr>
        <p:spPr>
          <a:xfrm>
            <a:off x="5030356" y="259087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sp>
        <p:nvSpPr>
          <p:cNvPr id="1681" name="Google Shape;1681;p18"/>
          <p:cNvSpPr/>
          <p:nvPr/>
        </p:nvSpPr>
        <p:spPr>
          <a:xfrm rot="-427462">
            <a:off x="7157939" y="1828521"/>
            <a:ext cx="672652" cy="247671"/>
          </a:xfrm>
          <a:custGeom>
            <a:avLst/>
            <a:gdLst/>
            <a:ahLst/>
            <a:cxnLst/>
            <a:rect l="l" t="t" r="r" b="b"/>
            <a:pathLst>
              <a:path w="21600" h="20350" extrusionOk="0">
                <a:moveTo>
                  <a:pt x="0" y="20349"/>
                </a:moveTo>
                <a:cubicBezTo>
                  <a:pt x="2645" y="11060"/>
                  <a:pt x="6118" y="4541"/>
                  <a:pt x="9958" y="1659"/>
                </a:cubicBezTo>
                <a:cubicBezTo>
                  <a:pt x="13833" y="-1250"/>
                  <a:pt x="17896" y="-319"/>
                  <a:pt x="21600" y="4329"/>
                </a:cubicBezTo>
              </a:path>
            </a:pathLst>
          </a:custGeom>
          <a:noFill/>
          <a:ln w="50800" cap="rnd" cmpd="sng">
            <a:solidFill>
              <a:srgbClr val="BFBFBF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2" name="Google Shape;1682;p18"/>
          <p:cNvSpPr/>
          <p:nvPr/>
        </p:nvSpPr>
        <p:spPr>
          <a:xfrm>
            <a:off x="7888287" y="1808820"/>
            <a:ext cx="579072" cy="579072"/>
          </a:xfrm>
          <a:custGeom>
            <a:avLst/>
            <a:gdLst/>
            <a:ahLst/>
            <a:cxnLst/>
            <a:rect l="l" t="t" r="r" b="b"/>
            <a:pathLst>
              <a:path w="19679" h="19679" extrusionOk="0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  <a:close/>
              </a:path>
            </a:pathLst>
          </a:custGeom>
          <a:solidFill>
            <a:srgbClr val="FF7C6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3" name="Google Shape;1683;p18"/>
          <p:cNvSpPr/>
          <p:nvPr/>
        </p:nvSpPr>
        <p:spPr>
          <a:xfrm rot="-10222833" flipH="1">
            <a:off x="6466993" y="4665483"/>
            <a:ext cx="672652" cy="247671"/>
          </a:xfrm>
          <a:custGeom>
            <a:avLst/>
            <a:gdLst/>
            <a:ahLst/>
            <a:cxnLst/>
            <a:rect l="l" t="t" r="r" b="b"/>
            <a:pathLst>
              <a:path w="21600" h="20350" extrusionOk="0">
                <a:moveTo>
                  <a:pt x="0" y="20349"/>
                </a:moveTo>
                <a:cubicBezTo>
                  <a:pt x="2645" y="11060"/>
                  <a:pt x="6118" y="4541"/>
                  <a:pt x="9958" y="1659"/>
                </a:cubicBezTo>
                <a:cubicBezTo>
                  <a:pt x="13833" y="-1250"/>
                  <a:pt x="17896" y="-319"/>
                  <a:pt x="21600" y="4329"/>
                </a:cubicBezTo>
              </a:path>
            </a:pathLst>
          </a:custGeom>
          <a:noFill/>
          <a:ln w="50800" cap="rnd" cmpd="sng">
            <a:solidFill>
              <a:srgbClr val="BFBFBF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p18"/>
          <p:cNvSpPr/>
          <p:nvPr/>
        </p:nvSpPr>
        <p:spPr>
          <a:xfrm>
            <a:off x="7312029" y="4652818"/>
            <a:ext cx="579072" cy="579072"/>
          </a:xfrm>
          <a:custGeom>
            <a:avLst/>
            <a:gdLst/>
            <a:ahLst/>
            <a:cxnLst/>
            <a:rect l="l" t="t" r="r" b="b"/>
            <a:pathLst>
              <a:path w="19679" h="19679" extrusionOk="0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  <a:close/>
              </a:path>
            </a:pathLst>
          </a:custGeom>
          <a:solidFill>
            <a:srgbClr val="FFA10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5" name="Google Shape;1685;p18"/>
          <p:cNvSpPr/>
          <p:nvPr/>
        </p:nvSpPr>
        <p:spPr>
          <a:xfrm rot="-160101" flipH="1">
            <a:off x="4626347" y="1911547"/>
            <a:ext cx="672652" cy="247671"/>
          </a:xfrm>
          <a:custGeom>
            <a:avLst/>
            <a:gdLst/>
            <a:ahLst/>
            <a:cxnLst/>
            <a:rect l="l" t="t" r="r" b="b"/>
            <a:pathLst>
              <a:path w="21600" h="20350" extrusionOk="0">
                <a:moveTo>
                  <a:pt x="0" y="20349"/>
                </a:moveTo>
                <a:cubicBezTo>
                  <a:pt x="2645" y="11060"/>
                  <a:pt x="6118" y="4541"/>
                  <a:pt x="9958" y="1659"/>
                </a:cubicBezTo>
                <a:cubicBezTo>
                  <a:pt x="13833" y="-1250"/>
                  <a:pt x="17896" y="-319"/>
                  <a:pt x="21600" y="4329"/>
                </a:cubicBezTo>
              </a:path>
            </a:pathLst>
          </a:custGeom>
          <a:noFill/>
          <a:ln w="50800" cap="rnd" cmpd="sng">
            <a:solidFill>
              <a:srgbClr val="BFBFBF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6" name="Google Shape;1686;p18"/>
          <p:cNvSpPr/>
          <p:nvPr/>
        </p:nvSpPr>
        <p:spPr>
          <a:xfrm>
            <a:off x="3936104" y="1808820"/>
            <a:ext cx="579072" cy="579072"/>
          </a:xfrm>
          <a:custGeom>
            <a:avLst/>
            <a:gdLst/>
            <a:ahLst/>
            <a:cxnLst/>
            <a:rect l="l" t="t" r="r" b="b"/>
            <a:pathLst>
              <a:path w="19679" h="19679" extrusionOk="0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  <a:close/>
              </a:path>
            </a:pathLst>
          </a:custGeom>
          <a:solidFill>
            <a:srgbClr val="FFA10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7" name="Google Shape;1687;p18"/>
          <p:cNvSpPr/>
          <p:nvPr/>
        </p:nvSpPr>
        <p:spPr>
          <a:xfrm rot="10691088">
            <a:off x="5154758" y="4626081"/>
            <a:ext cx="720498" cy="317329"/>
          </a:xfrm>
          <a:custGeom>
            <a:avLst/>
            <a:gdLst/>
            <a:ahLst/>
            <a:cxnLst/>
            <a:rect l="l" t="t" r="r" b="b"/>
            <a:pathLst>
              <a:path w="21600" h="20431" extrusionOk="0">
                <a:moveTo>
                  <a:pt x="0" y="20430"/>
                </a:moveTo>
                <a:cubicBezTo>
                  <a:pt x="1891" y="12883"/>
                  <a:pt x="4664" y="6969"/>
                  <a:pt x="7983" y="3512"/>
                </a:cubicBezTo>
                <a:cubicBezTo>
                  <a:pt x="12262" y="-944"/>
                  <a:pt x="17171" y="-1169"/>
                  <a:pt x="21599" y="2889"/>
                </a:cubicBezTo>
              </a:path>
            </a:pathLst>
          </a:custGeom>
          <a:noFill/>
          <a:ln w="50800" cap="rnd" cmpd="sng">
            <a:solidFill>
              <a:srgbClr val="BFBFBF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6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p18"/>
          <p:cNvSpPr/>
          <p:nvPr/>
        </p:nvSpPr>
        <p:spPr>
          <a:xfrm>
            <a:off x="4382897" y="4652818"/>
            <a:ext cx="579775" cy="579072"/>
          </a:xfrm>
          <a:custGeom>
            <a:avLst/>
            <a:gdLst/>
            <a:ahLst/>
            <a:cxnLst/>
            <a:rect l="l" t="t" r="r" b="b"/>
            <a:pathLst>
              <a:path w="19679" h="19679" extrusionOk="0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  <a:close/>
              </a:path>
            </a:pathLst>
          </a:custGeom>
          <a:solidFill>
            <a:srgbClr val="FF7C6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9" name="Google Shape;1689;p18"/>
          <p:cNvSpPr/>
          <p:nvPr/>
        </p:nvSpPr>
        <p:spPr>
          <a:xfrm>
            <a:off x="8056450" y="1977687"/>
            <a:ext cx="242042" cy="241339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4235" y="0"/>
                </a:moveTo>
                <a:cubicBezTo>
                  <a:pt x="17470" y="0"/>
                  <a:pt x="17470" y="0"/>
                  <a:pt x="17470" y="0"/>
                </a:cubicBezTo>
                <a:cubicBezTo>
                  <a:pt x="19799" y="0"/>
                  <a:pt x="21599" y="1905"/>
                  <a:pt x="21599" y="4129"/>
                </a:cubicBezTo>
                <a:cubicBezTo>
                  <a:pt x="21599" y="8576"/>
                  <a:pt x="21599" y="8576"/>
                  <a:pt x="21599" y="8576"/>
                </a:cubicBezTo>
                <a:cubicBezTo>
                  <a:pt x="21599" y="17364"/>
                  <a:pt x="21599" y="17364"/>
                  <a:pt x="21599" y="17364"/>
                </a:cubicBezTo>
                <a:cubicBezTo>
                  <a:pt x="21599" y="19694"/>
                  <a:pt x="19799" y="21599"/>
                  <a:pt x="17470" y="21599"/>
                </a:cubicBezTo>
                <a:cubicBezTo>
                  <a:pt x="4235" y="21599"/>
                  <a:pt x="4235" y="21599"/>
                  <a:pt x="4235" y="21599"/>
                </a:cubicBezTo>
                <a:cubicBezTo>
                  <a:pt x="1905" y="21599"/>
                  <a:pt x="0" y="19694"/>
                  <a:pt x="0" y="17364"/>
                </a:cubicBezTo>
                <a:cubicBezTo>
                  <a:pt x="0" y="8576"/>
                  <a:pt x="0" y="8576"/>
                  <a:pt x="0" y="8576"/>
                </a:cubicBezTo>
                <a:cubicBezTo>
                  <a:pt x="0" y="4129"/>
                  <a:pt x="0" y="4129"/>
                  <a:pt x="0" y="4129"/>
                </a:cubicBezTo>
                <a:cubicBezTo>
                  <a:pt x="0" y="1905"/>
                  <a:pt x="1905" y="0"/>
                  <a:pt x="4235" y="0"/>
                </a:cubicBezTo>
                <a:close/>
                <a:moveTo>
                  <a:pt x="2964" y="2435"/>
                </a:moveTo>
                <a:cubicBezTo>
                  <a:pt x="2541" y="2435"/>
                  <a:pt x="2541" y="2435"/>
                  <a:pt x="2541" y="2435"/>
                </a:cubicBezTo>
                <a:cubicBezTo>
                  <a:pt x="2541" y="2964"/>
                  <a:pt x="2541" y="2964"/>
                  <a:pt x="2541" y="2964"/>
                </a:cubicBezTo>
                <a:cubicBezTo>
                  <a:pt x="2541" y="6141"/>
                  <a:pt x="2541" y="6141"/>
                  <a:pt x="2541" y="6141"/>
                </a:cubicBezTo>
                <a:cubicBezTo>
                  <a:pt x="6141" y="6141"/>
                  <a:pt x="6141" y="6141"/>
                  <a:pt x="6141" y="6141"/>
                </a:cubicBezTo>
                <a:cubicBezTo>
                  <a:pt x="6141" y="2541"/>
                  <a:pt x="6141" y="2541"/>
                  <a:pt x="6141" y="2541"/>
                </a:cubicBezTo>
                <a:lnTo>
                  <a:pt x="2964" y="2435"/>
                </a:lnTo>
                <a:close/>
                <a:moveTo>
                  <a:pt x="13870" y="8576"/>
                </a:moveTo>
                <a:cubicBezTo>
                  <a:pt x="13235" y="7623"/>
                  <a:pt x="12070" y="6988"/>
                  <a:pt x="10800" y="6988"/>
                </a:cubicBezTo>
                <a:cubicBezTo>
                  <a:pt x="9529" y="6988"/>
                  <a:pt x="8470" y="7623"/>
                  <a:pt x="7729" y="8576"/>
                </a:cubicBezTo>
                <a:cubicBezTo>
                  <a:pt x="7305" y="9211"/>
                  <a:pt x="6988" y="9952"/>
                  <a:pt x="6988" y="10800"/>
                </a:cubicBezTo>
                <a:cubicBezTo>
                  <a:pt x="6988" y="12917"/>
                  <a:pt x="8788" y="14611"/>
                  <a:pt x="10800" y="14611"/>
                </a:cubicBezTo>
                <a:cubicBezTo>
                  <a:pt x="12917" y="14611"/>
                  <a:pt x="14611" y="12917"/>
                  <a:pt x="14611" y="10800"/>
                </a:cubicBezTo>
                <a:cubicBezTo>
                  <a:pt x="14611" y="9952"/>
                  <a:pt x="14400" y="9211"/>
                  <a:pt x="13870" y="8576"/>
                </a:cubicBezTo>
                <a:close/>
                <a:moveTo>
                  <a:pt x="2117" y="17364"/>
                </a:moveTo>
                <a:cubicBezTo>
                  <a:pt x="2117" y="18529"/>
                  <a:pt x="3070" y="19482"/>
                  <a:pt x="4235" y="19482"/>
                </a:cubicBezTo>
                <a:cubicBezTo>
                  <a:pt x="17470" y="19482"/>
                  <a:pt x="17470" y="19482"/>
                  <a:pt x="17470" y="19482"/>
                </a:cubicBezTo>
                <a:cubicBezTo>
                  <a:pt x="18635" y="19482"/>
                  <a:pt x="19482" y="18529"/>
                  <a:pt x="19482" y="17364"/>
                </a:cubicBezTo>
                <a:cubicBezTo>
                  <a:pt x="19482" y="8576"/>
                  <a:pt x="19482" y="8576"/>
                  <a:pt x="19482" y="8576"/>
                </a:cubicBezTo>
                <a:cubicBezTo>
                  <a:pt x="16305" y="8576"/>
                  <a:pt x="16305" y="8576"/>
                  <a:pt x="16305" y="8576"/>
                </a:cubicBezTo>
                <a:cubicBezTo>
                  <a:pt x="16623" y="9211"/>
                  <a:pt x="16729" y="10058"/>
                  <a:pt x="16729" y="10800"/>
                </a:cubicBezTo>
                <a:cubicBezTo>
                  <a:pt x="16729" y="14082"/>
                  <a:pt x="14082" y="16729"/>
                  <a:pt x="10800" y="16729"/>
                </a:cubicBezTo>
                <a:cubicBezTo>
                  <a:pt x="7623" y="16729"/>
                  <a:pt x="4976" y="14082"/>
                  <a:pt x="4976" y="10800"/>
                </a:cubicBezTo>
                <a:cubicBezTo>
                  <a:pt x="4976" y="10058"/>
                  <a:pt x="5082" y="9211"/>
                  <a:pt x="5400" y="8576"/>
                </a:cubicBezTo>
                <a:cubicBezTo>
                  <a:pt x="2117" y="8576"/>
                  <a:pt x="2117" y="8576"/>
                  <a:pt x="2117" y="8576"/>
                </a:cubicBezTo>
                <a:lnTo>
                  <a:pt x="2117" y="1736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0" name="Google Shape;1690;p18"/>
          <p:cNvSpPr/>
          <p:nvPr/>
        </p:nvSpPr>
        <p:spPr>
          <a:xfrm>
            <a:off x="7483711" y="4829424"/>
            <a:ext cx="235710" cy="22515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13181"/>
                </a:moveTo>
                <a:cubicBezTo>
                  <a:pt x="21600" y="21599"/>
                  <a:pt x="21600" y="21599"/>
                  <a:pt x="21600" y="21599"/>
                </a:cubicBezTo>
                <a:cubicBezTo>
                  <a:pt x="16901" y="21599"/>
                  <a:pt x="16901" y="21599"/>
                  <a:pt x="16901" y="21599"/>
                </a:cubicBezTo>
                <a:cubicBezTo>
                  <a:pt x="16901" y="13734"/>
                  <a:pt x="16901" y="13734"/>
                  <a:pt x="16901" y="13734"/>
                </a:cubicBezTo>
                <a:cubicBezTo>
                  <a:pt x="16901" y="11772"/>
                  <a:pt x="16356" y="10514"/>
                  <a:pt x="14624" y="10514"/>
                </a:cubicBezTo>
                <a:cubicBezTo>
                  <a:pt x="13405" y="10514"/>
                  <a:pt x="12604" y="11353"/>
                  <a:pt x="12203" y="12342"/>
                </a:cubicBezTo>
                <a:cubicBezTo>
                  <a:pt x="12203" y="12611"/>
                  <a:pt x="12074" y="13030"/>
                  <a:pt x="12074" y="13466"/>
                </a:cubicBezTo>
                <a:cubicBezTo>
                  <a:pt x="12074" y="21599"/>
                  <a:pt x="12074" y="21599"/>
                  <a:pt x="12074" y="21599"/>
                </a:cubicBezTo>
                <a:cubicBezTo>
                  <a:pt x="7504" y="21599"/>
                  <a:pt x="7504" y="21599"/>
                  <a:pt x="7504" y="21599"/>
                </a:cubicBezTo>
                <a:cubicBezTo>
                  <a:pt x="7504" y="21599"/>
                  <a:pt x="7504" y="8418"/>
                  <a:pt x="7504" y="7009"/>
                </a:cubicBezTo>
                <a:cubicBezTo>
                  <a:pt x="12074" y="7009"/>
                  <a:pt x="12074" y="7009"/>
                  <a:pt x="12074" y="7009"/>
                </a:cubicBezTo>
                <a:cubicBezTo>
                  <a:pt x="12074" y="9106"/>
                  <a:pt x="12074" y="9106"/>
                  <a:pt x="12074" y="9106"/>
                </a:cubicBezTo>
                <a:cubicBezTo>
                  <a:pt x="12748" y="8133"/>
                  <a:pt x="13822" y="6724"/>
                  <a:pt x="16228" y="6724"/>
                </a:cubicBezTo>
                <a:cubicBezTo>
                  <a:pt x="19306" y="6724"/>
                  <a:pt x="21600" y="8837"/>
                  <a:pt x="21600" y="13181"/>
                </a:cubicBezTo>
                <a:close/>
                <a:moveTo>
                  <a:pt x="2677" y="0"/>
                </a:moveTo>
                <a:cubicBezTo>
                  <a:pt x="1074" y="0"/>
                  <a:pt x="0" y="1123"/>
                  <a:pt x="0" y="2532"/>
                </a:cubicBezTo>
                <a:cubicBezTo>
                  <a:pt x="0" y="3924"/>
                  <a:pt x="1074" y="5047"/>
                  <a:pt x="2549" y="5047"/>
                </a:cubicBezTo>
                <a:cubicBezTo>
                  <a:pt x="2677" y="5047"/>
                  <a:pt x="2677" y="5047"/>
                  <a:pt x="2677" y="5047"/>
                </a:cubicBezTo>
                <a:cubicBezTo>
                  <a:pt x="4297" y="5047"/>
                  <a:pt x="5227" y="3924"/>
                  <a:pt x="5227" y="2532"/>
                </a:cubicBezTo>
                <a:cubicBezTo>
                  <a:pt x="5227" y="1123"/>
                  <a:pt x="4297" y="0"/>
                  <a:pt x="2677" y="0"/>
                </a:cubicBezTo>
                <a:close/>
                <a:moveTo>
                  <a:pt x="272" y="21599"/>
                </a:moveTo>
                <a:cubicBezTo>
                  <a:pt x="4971" y="21599"/>
                  <a:pt x="4971" y="21599"/>
                  <a:pt x="4971" y="21599"/>
                </a:cubicBezTo>
                <a:cubicBezTo>
                  <a:pt x="4971" y="7009"/>
                  <a:pt x="4971" y="7009"/>
                  <a:pt x="4971" y="7009"/>
                </a:cubicBezTo>
                <a:cubicBezTo>
                  <a:pt x="272" y="7009"/>
                  <a:pt x="272" y="7009"/>
                  <a:pt x="272" y="7009"/>
                </a:cubicBezTo>
                <a:lnTo>
                  <a:pt x="272" y="2159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8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p18"/>
          <p:cNvSpPr/>
          <p:nvPr/>
        </p:nvSpPr>
        <p:spPr>
          <a:xfrm>
            <a:off x="4534877" y="4829424"/>
            <a:ext cx="275816" cy="22515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599" y="2557"/>
                </a:moveTo>
                <a:cubicBezTo>
                  <a:pt x="20828" y="3031"/>
                  <a:pt x="19979" y="3315"/>
                  <a:pt x="19054" y="3410"/>
                </a:cubicBezTo>
                <a:cubicBezTo>
                  <a:pt x="19979" y="2747"/>
                  <a:pt x="20674" y="1705"/>
                  <a:pt x="20982" y="473"/>
                </a:cubicBezTo>
                <a:cubicBezTo>
                  <a:pt x="20134" y="1042"/>
                  <a:pt x="19208" y="1515"/>
                  <a:pt x="18205" y="1800"/>
                </a:cubicBezTo>
                <a:cubicBezTo>
                  <a:pt x="17357" y="663"/>
                  <a:pt x="16199" y="0"/>
                  <a:pt x="14965" y="0"/>
                </a:cubicBezTo>
                <a:cubicBezTo>
                  <a:pt x="12497" y="0"/>
                  <a:pt x="10491" y="2463"/>
                  <a:pt x="10491" y="5494"/>
                </a:cubicBezTo>
                <a:cubicBezTo>
                  <a:pt x="10491" y="5873"/>
                  <a:pt x="10568" y="6347"/>
                  <a:pt x="10645" y="6726"/>
                </a:cubicBezTo>
                <a:cubicBezTo>
                  <a:pt x="6942" y="6536"/>
                  <a:pt x="3702" y="4357"/>
                  <a:pt x="1465" y="1042"/>
                </a:cubicBezTo>
                <a:cubicBezTo>
                  <a:pt x="1080" y="1800"/>
                  <a:pt x="925" y="2747"/>
                  <a:pt x="925" y="3789"/>
                </a:cubicBezTo>
                <a:cubicBezTo>
                  <a:pt x="925" y="5684"/>
                  <a:pt x="1697" y="7294"/>
                  <a:pt x="2854" y="8336"/>
                </a:cubicBezTo>
                <a:cubicBezTo>
                  <a:pt x="2160" y="8242"/>
                  <a:pt x="1465" y="8052"/>
                  <a:pt x="848" y="7578"/>
                </a:cubicBezTo>
                <a:cubicBezTo>
                  <a:pt x="848" y="7673"/>
                  <a:pt x="848" y="7673"/>
                  <a:pt x="848" y="7673"/>
                </a:cubicBezTo>
                <a:cubicBezTo>
                  <a:pt x="848" y="10326"/>
                  <a:pt x="2391" y="12505"/>
                  <a:pt x="4397" y="13073"/>
                </a:cubicBezTo>
                <a:cubicBezTo>
                  <a:pt x="4011" y="13168"/>
                  <a:pt x="3625" y="13263"/>
                  <a:pt x="3239" y="13263"/>
                </a:cubicBezTo>
                <a:cubicBezTo>
                  <a:pt x="2931" y="13263"/>
                  <a:pt x="2700" y="13168"/>
                  <a:pt x="2391" y="13168"/>
                </a:cubicBezTo>
                <a:cubicBezTo>
                  <a:pt x="3008" y="15252"/>
                  <a:pt x="4628" y="16863"/>
                  <a:pt x="6557" y="16863"/>
                </a:cubicBezTo>
                <a:cubicBezTo>
                  <a:pt x="5014" y="18378"/>
                  <a:pt x="3085" y="19231"/>
                  <a:pt x="1080" y="19231"/>
                </a:cubicBezTo>
                <a:cubicBezTo>
                  <a:pt x="694" y="19231"/>
                  <a:pt x="308" y="19231"/>
                  <a:pt x="0" y="19136"/>
                </a:cubicBezTo>
                <a:cubicBezTo>
                  <a:pt x="1928" y="20747"/>
                  <a:pt x="4242" y="21599"/>
                  <a:pt x="6788" y="21599"/>
                </a:cubicBezTo>
                <a:cubicBezTo>
                  <a:pt x="14965" y="21599"/>
                  <a:pt x="19362" y="13263"/>
                  <a:pt x="19362" y="6157"/>
                </a:cubicBezTo>
                <a:cubicBezTo>
                  <a:pt x="19362" y="5873"/>
                  <a:pt x="19362" y="5684"/>
                  <a:pt x="19362" y="5400"/>
                </a:cubicBezTo>
                <a:cubicBezTo>
                  <a:pt x="20288" y="4642"/>
                  <a:pt x="20982" y="3694"/>
                  <a:pt x="21599" y="255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8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2" name="Google Shape;1692;p18"/>
          <p:cNvSpPr/>
          <p:nvPr/>
        </p:nvSpPr>
        <p:spPr>
          <a:xfrm>
            <a:off x="4145077" y="1935470"/>
            <a:ext cx="155498" cy="30325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599" y="7744"/>
                </a:moveTo>
                <a:cubicBezTo>
                  <a:pt x="13682" y="7744"/>
                  <a:pt x="13682" y="7744"/>
                  <a:pt x="13682" y="7744"/>
                </a:cubicBezTo>
                <a:cubicBezTo>
                  <a:pt x="13682" y="5736"/>
                  <a:pt x="13682" y="5736"/>
                  <a:pt x="13682" y="5736"/>
                </a:cubicBezTo>
                <a:cubicBezTo>
                  <a:pt x="13682" y="5736"/>
                  <a:pt x="13295" y="3883"/>
                  <a:pt x="15834" y="3883"/>
                </a:cubicBezTo>
                <a:cubicBezTo>
                  <a:pt x="20868" y="3883"/>
                  <a:pt x="20868" y="3883"/>
                  <a:pt x="20868" y="3883"/>
                </a:cubicBezTo>
                <a:cubicBezTo>
                  <a:pt x="20868" y="0"/>
                  <a:pt x="20868" y="0"/>
                  <a:pt x="20868" y="0"/>
                </a:cubicBezTo>
                <a:cubicBezTo>
                  <a:pt x="12219" y="0"/>
                  <a:pt x="12219" y="0"/>
                  <a:pt x="12219" y="0"/>
                </a:cubicBezTo>
                <a:cubicBezTo>
                  <a:pt x="12219" y="0"/>
                  <a:pt x="5034" y="0"/>
                  <a:pt x="5034" y="3706"/>
                </a:cubicBezTo>
                <a:cubicBezTo>
                  <a:pt x="5034" y="4611"/>
                  <a:pt x="5034" y="5912"/>
                  <a:pt x="5034" y="7744"/>
                </a:cubicBezTo>
                <a:cubicBezTo>
                  <a:pt x="0" y="7744"/>
                  <a:pt x="0" y="7744"/>
                  <a:pt x="0" y="7744"/>
                </a:cubicBezTo>
                <a:cubicBezTo>
                  <a:pt x="0" y="10899"/>
                  <a:pt x="0" y="10899"/>
                  <a:pt x="0" y="10899"/>
                </a:cubicBezTo>
                <a:cubicBezTo>
                  <a:pt x="5034" y="10899"/>
                  <a:pt x="5034" y="10899"/>
                  <a:pt x="5034" y="10899"/>
                </a:cubicBezTo>
                <a:cubicBezTo>
                  <a:pt x="5034" y="15863"/>
                  <a:pt x="5034" y="21599"/>
                  <a:pt x="5034" y="21599"/>
                </a:cubicBezTo>
                <a:cubicBezTo>
                  <a:pt x="13682" y="21599"/>
                  <a:pt x="13682" y="21599"/>
                  <a:pt x="13682" y="21599"/>
                </a:cubicBezTo>
                <a:cubicBezTo>
                  <a:pt x="13682" y="10899"/>
                  <a:pt x="13682" y="10899"/>
                  <a:pt x="13682" y="10899"/>
                </a:cubicBezTo>
                <a:cubicBezTo>
                  <a:pt x="19405" y="10899"/>
                  <a:pt x="19405" y="10899"/>
                  <a:pt x="19405" y="10899"/>
                </a:cubicBezTo>
                <a:lnTo>
                  <a:pt x="21599" y="77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3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93" name="Google Shape;1693;p18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/>
          <p:nvPr/>
        </p:nvGrpSpPr>
        <p:grpSpPr>
          <a:xfrm>
            <a:off x="4940377" y="2246978"/>
            <a:ext cx="2522709" cy="2132413"/>
            <a:chOff x="3771900" y="1678485"/>
            <a:chExt cx="4648201" cy="3929063"/>
          </a:xfrm>
        </p:grpSpPr>
        <p:sp>
          <p:nvSpPr>
            <p:cNvPr id="1694" name="Google Shape;1694;p18"/>
            <p:cNvSpPr/>
            <p:nvPr/>
          </p:nvSpPr>
          <p:spPr>
            <a:xfrm>
              <a:off x="3771900" y="2169023"/>
              <a:ext cx="947738" cy="3438525"/>
            </a:xfrm>
            <a:prstGeom prst="rect">
              <a:avLst/>
            </a:prstGeom>
            <a:solidFill>
              <a:srgbClr val="FFB3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18"/>
            <p:cNvSpPr/>
            <p:nvPr/>
          </p:nvSpPr>
          <p:spPr>
            <a:xfrm>
              <a:off x="3771900" y="2648448"/>
              <a:ext cx="947738" cy="755650"/>
            </a:xfrm>
            <a:prstGeom prst="rect">
              <a:avLst/>
            </a:prstGeom>
            <a:solidFill>
              <a:srgbClr val="7546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18"/>
            <p:cNvSpPr/>
            <p:nvPr/>
          </p:nvSpPr>
          <p:spPr>
            <a:xfrm>
              <a:off x="3956050" y="4893173"/>
              <a:ext cx="581025" cy="327025"/>
            </a:xfrm>
            <a:prstGeom prst="rect">
              <a:avLst/>
            </a:prstGeom>
            <a:solidFill>
              <a:srgbClr val="9DBF5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18"/>
            <p:cNvSpPr/>
            <p:nvPr/>
          </p:nvSpPr>
          <p:spPr>
            <a:xfrm>
              <a:off x="3771900" y="3443785"/>
              <a:ext cx="947738" cy="61913"/>
            </a:xfrm>
            <a:prstGeom prst="rect">
              <a:avLst/>
            </a:prstGeom>
            <a:solidFill>
              <a:srgbClr val="7546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18"/>
            <p:cNvSpPr/>
            <p:nvPr/>
          </p:nvSpPr>
          <p:spPr>
            <a:xfrm>
              <a:off x="3771900" y="2535735"/>
              <a:ext cx="947738" cy="61913"/>
            </a:xfrm>
            <a:prstGeom prst="rect">
              <a:avLst/>
            </a:prstGeom>
            <a:solidFill>
              <a:srgbClr val="7546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18"/>
            <p:cNvSpPr/>
            <p:nvPr/>
          </p:nvSpPr>
          <p:spPr>
            <a:xfrm>
              <a:off x="3995738" y="2811960"/>
              <a:ext cx="500063" cy="377825"/>
            </a:xfrm>
            <a:custGeom>
              <a:avLst/>
              <a:gdLst/>
              <a:ahLst/>
              <a:cxnLst/>
              <a:rect l="l" t="t" r="r" b="b"/>
              <a:pathLst>
                <a:path w="49" h="37" extrusionOk="0">
                  <a:moveTo>
                    <a:pt x="40" y="6"/>
                  </a:moveTo>
                  <a:cubicBezTo>
                    <a:pt x="32" y="0"/>
                    <a:pt x="24" y="11"/>
                    <a:pt x="24" y="13"/>
                  </a:cubicBezTo>
                  <a:cubicBezTo>
                    <a:pt x="24" y="11"/>
                    <a:pt x="16" y="0"/>
                    <a:pt x="8" y="6"/>
                  </a:cubicBezTo>
                  <a:cubicBezTo>
                    <a:pt x="0" y="13"/>
                    <a:pt x="6" y="23"/>
                    <a:pt x="11" y="27"/>
                  </a:cubicBezTo>
                  <a:cubicBezTo>
                    <a:pt x="14" y="29"/>
                    <a:pt x="24" y="37"/>
                    <a:pt x="24" y="37"/>
                  </a:cubicBezTo>
                  <a:cubicBezTo>
                    <a:pt x="24" y="37"/>
                    <a:pt x="35" y="29"/>
                    <a:pt x="37" y="27"/>
                  </a:cubicBezTo>
                  <a:cubicBezTo>
                    <a:pt x="42" y="23"/>
                    <a:pt x="49" y="13"/>
                    <a:pt x="40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18"/>
            <p:cNvSpPr/>
            <p:nvPr/>
          </p:nvSpPr>
          <p:spPr>
            <a:xfrm>
              <a:off x="4760913" y="1678485"/>
              <a:ext cx="509588" cy="3929063"/>
            </a:xfrm>
            <a:prstGeom prst="rect">
              <a:avLst/>
            </a:prstGeom>
            <a:solidFill>
              <a:srgbClr val="1387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18"/>
            <p:cNvSpPr/>
            <p:nvPr/>
          </p:nvSpPr>
          <p:spPr>
            <a:xfrm>
              <a:off x="4883150" y="1883273"/>
              <a:ext cx="265113" cy="2000250"/>
            </a:xfrm>
            <a:custGeom>
              <a:avLst/>
              <a:gdLst/>
              <a:ahLst/>
              <a:cxnLst/>
              <a:rect l="l" t="t" r="r" b="b"/>
              <a:pathLst>
                <a:path w="26" h="196" extrusionOk="0">
                  <a:moveTo>
                    <a:pt x="26" y="193"/>
                  </a:moveTo>
                  <a:cubicBezTo>
                    <a:pt x="26" y="195"/>
                    <a:pt x="25" y="196"/>
                    <a:pt x="24" y="196"/>
                  </a:cubicBezTo>
                  <a:cubicBezTo>
                    <a:pt x="3" y="196"/>
                    <a:pt x="3" y="196"/>
                    <a:pt x="3" y="196"/>
                  </a:cubicBezTo>
                  <a:cubicBezTo>
                    <a:pt x="2" y="196"/>
                    <a:pt x="0" y="195"/>
                    <a:pt x="0" y="19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1"/>
                    <a:pt x="26" y="3"/>
                  </a:cubicBezTo>
                  <a:lnTo>
                    <a:pt x="26" y="193"/>
                  </a:lnTo>
                  <a:close/>
                </a:path>
              </a:pathLst>
            </a:custGeom>
            <a:solidFill>
              <a:srgbClr val="9DBF5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18"/>
            <p:cNvSpPr/>
            <p:nvPr/>
          </p:nvSpPr>
          <p:spPr>
            <a:xfrm>
              <a:off x="4883150" y="5056685"/>
              <a:ext cx="265113" cy="357188"/>
            </a:xfrm>
            <a:prstGeom prst="ellipse">
              <a:avLst/>
            </a:prstGeom>
            <a:solidFill>
              <a:srgbClr val="FF45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18"/>
            <p:cNvSpPr/>
            <p:nvPr/>
          </p:nvSpPr>
          <p:spPr>
            <a:xfrm>
              <a:off x="6697663" y="2300785"/>
              <a:ext cx="712788" cy="2755900"/>
            </a:xfrm>
            <a:custGeom>
              <a:avLst/>
              <a:gdLst/>
              <a:ahLst/>
              <a:cxnLst/>
              <a:rect l="l" t="t" r="r" b="b"/>
              <a:pathLst>
                <a:path w="449" h="1736" extrusionOk="0">
                  <a:moveTo>
                    <a:pt x="449" y="1704"/>
                  </a:moveTo>
                  <a:lnTo>
                    <a:pt x="250" y="1736"/>
                  </a:lnTo>
                  <a:lnTo>
                    <a:pt x="0" y="26"/>
                  </a:lnTo>
                  <a:lnTo>
                    <a:pt x="199" y="0"/>
                  </a:lnTo>
                  <a:lnTo>
                    <a:pt x="449" y="1704"/>
                  </a:lnTo>
                  <a:close/>
                </a:path>
              </a:pathLst>
            </a:custGeom>
            <a:solidFill>
              <a:srgbClr val="1387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18"/>
            <p:cNvSpPr/>
            <p:nvPr/>
          </p:nvSpPr>
          <p:spPr>
            <a:xfrm>
              <a:off x="6718300" y="2413498"/>
              <a:ext cx="447675" cy="969963"/>
            </a:xfrm>
            <a:custGeom>
              <a:avLst/>
              <a:gdLst/>
              <a:ahLst/>
              <a:cxnLst/>
              <a:rect l="l" t="t" r="r" b="b"/>
              <a:pathLst>
                <a:path w="282" h="611" extrusionOk="0">
                  <a:moveTo>
                    <a:pt x="282" y="579"/>
                  </a:moveTo>
                  <a:lnTo>
                    <a:pt x="83" y="611"/>
                  </a:lnTo>
                  <a:lnTo>
                    <a:pt x="0" y="26"/>
                  </a:lnTo>
                  <a:lnTo>
                    <a:pt x="199" y="0"/>
                  </a:lnTo>
                  <a:lnTo>
                    <a:pt x="282" y="579"/>
                  </a:lnTo>
                  <a:close/>
                </a:path>
              </a:pathLst>
            </a:custGeom>
            <a:solidFill>
              <a:srgbClr val="9DBF5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18"/>
            <p:cNvSpPr/>
            <p:nvPr/>
          </p:nvSpPr>
          <p:spPr>
            <a:xfrm>
              <a:off x="6799263" y="3015160"/>
              <a:ext cx="336550" cy="163513"/>
            </a:xfrm>
            <a:custGeom>
              <a:avLst/>
              <a:gdLst/>
              <a:ahLst/>
              <a:cxnLst/>
              <a:rect l="l" t="t" r="r" b="b"/>
              <a:pathLst>
                <a:path w="212" h="103" extrusionOk="0">
                  <a:moveTo>
                    <a:pt x="13" y="103"/>
                  </a:moveTo>
                  <a:lnTo>
                    <a:pt x="212" y="71"/>
                  </a:lnTo>
                  <a:lnTo>
                    <a:pt x="206" y="0"/>
                  </a:lnTo>
                  <a:lnTo>
                    <a:pt x="0" y="26"/>
                  </a:lnTo>
                  <a:lnTo>
                    <a:pt x="13" y="103"/>
                  </a:lnTo>
                  <a:close/>
                </a:path>
              </a:pathLst>
            </a:custGeom>
            <a:solidFill>
              <a:srgbClr val="FF45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18"/>
            <p:cNvSpPr/>
            <p:nvPr/>
          </p:nvSpPr>
          <p:spPr>
            <a:xfrm>
              <a:off x="6748463" y="2627810"/>
              <a:ext cx="357188" cy="347663"/>
            </a:xfrm>
            <a:custGeom>
              <a:avLst/>
              <a:gdLst/>
              <a:ahLst/>
              <a:cxnLst/>
              <a:rect l="l" t="t" r="r" b="b"/>
              <a:pathLst>
                <a:path w="225" h="219" extrusionOk="0">
                  <a:moveTo>
                    <a:pt x="26" y="219"/>
                  </a:moveTo>
                  <a:lnTo>
                    <a:pt x="225" y="186"/>
                  </a:lnTo>
                  <a:lnTo>
                    <a:pt x="199" y="0"/>
                  </a:lnTo>
                  <a:lnTo>
                    <a:pt x="0" y="26"/>
                  </a:lnTo>
                  <a:lnTo>
                    <a:pt x="26" y="219"/>
                  </a:lnTo>
                  <a:close/>
                </a:path>
              </a:pathLst>
            </a:custGeom>
            <a:solidFill>
              <a:srgbClr val="FF45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18"/>
            <p:cNvSpPr/>
            <p:nvPr/>
          </p:nvSpPr>
          <p:spPr>
            <a:xfrm>
              <a:off x="7075488" y="2443660"/>
              <a:ext cx="1120775" cy="2592388"/>
            </a:xfrm>
            <a:custGeom>
              <a:avLst/>
              <a:gdLst/>
              <a:ahLst/>
              <a:cxnLst/>
              <a:rect l="l" t="t" r="r" b="b"/>
              <a:pathLst>
                <a:path w="706" h="1633" extrusionOk="0">
                  <a:moveTo>
                    <a:pt x="706" y="1556"/>
                  </a:moveTo>
                  <a:lnTo>
                    <a:pt x="449" y="1633"/>
                  </a:lnTo>
                  <a:lnTo>
                    <a:pt x="0" y="78"/>
                  </a:lnTo>
                  <a:lnTo>
                    <a:pt x="256" y="0"/>
                  </a:lnTo>
                  <a:lnTo>
                    <a:pt x="706" y="1556"/>
                  </a:lnTo>
                  <a:close/>
                </a:path>
              </a:pathLst>
            </a:custGeom>
            <a:solidFill>
              <a:srgbClr val="7546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18"/>
            <p:cNvSpPr/>
            <p:nvPr/>
          </p:nvSpPr>
          <p:spPr>
            <a:xfrm>
              <a:off x="7543800" y="4077198"/>
              <a:ext cx="652463" cy="958850"/>
            </a:xfrm>
            <a:custGeom>
              <a:avLst/>
              <a:gdLst/>
              <a:ahLst/>
              <a:cxnLst/>
              <a:rect l="l" t="t" r="r" b="b"/>
              <a:pathLst>
                <a:path w="411" h="604" extrusionOk="0">
                  <a:moveTo>
                    <a:pt x="411" y="527"/>
                  </a:moveTo>
                  <a:lnTo>
                    <a:pt x="154" y="604"/>
                  </a:lnTo>
                  <a:lnTo>
                    <a:pt x="0" y="70"/>
                  </a:lnTo>
                  <a:lnTo>
                    <a:pt x="257" y="0"/>
                  </a:lnTo>
                  <a:lnTo>
                    <a:pt x="411" y="527"/>
                  </a:lnTo>
                  <a:close/>
                </a:path>
              </a:pathLst>
            </a:custGeom>
            <a:solidFill>
              <a:srgbClr val="FF45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18"/>
            <p:cNvSpPr/>
            <p:nvPr/>
          </p:nvSpPr>
          <p:spPr>
            <a:xfrm>
              <a:off x="7258050" y="3097710"/>
              <a:ext cx="438150" cy="223838"/>
            </a:xfrm>
            <a:custGeom>
              <a:avLst/>
              <a:gdLst/>
              <a:ahLst/>
              <a:cxnLst/>
              <a:rect l="l" t="t" r="r" b="b"/>
              <a:pathLst>
                <a:path w="276" h="141" extrusionOk="0">
                  <a:moveTo>
                    <a:pt x="19" y="141"/>
                  </a:moveTo>
                  <a:lnTo>
                    <a:pt x="276" y="64"/>
                  </a:lnTo>
                  <a:lnTo>
                    <a:pt x="257" y="0"/>
                  </a:lnTo>
                  <a:lnTo>
                    <a:pt x="0" y="70"/>
                  </a:lnTo>
                  <a:lnTo>
                    <a:pt x="19" y="141"/>
                  </a:lnTo>
                  <a:close/>
                </a:path>
              </a:pathLst>
            </a:custGeom>
            <a:solidFill>
              <a:srgbClr val="FFB3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18"/>
            <p:cNvSpPr/>
            <p:nvPr/>
          </p:nvSpPr>
          <p:spPr>
            <a:xfrm>
              <a:off x="7156450" y="2740523"/>
              <a:ext cx="488950" cy="396875"/>
            </a:xfrm>
            <a:custGeom>
              <a:avLst/>
              <a:gdLst/>
              <a:ahLst/>
              <a:cxnLst/>
              <a:rect l="l" t="t" r="r" b="b"/>
              <a:pathLst>
                <a:path w="308" h="250" extrusionOk="0">
                  <a:moveTo>
                    <a:pt x="51" y="250"/>
                  </a:moveTo>
                  <a:lnTo>
                    <a:pt x="308" y="173"/>
                  </a:lnTo>
                  <a:lnTo>
                    <a:pt x="257" y="0"/>
                  </a:lnTo>
                  <a:lnTo>
                    <a:pt x="0" y="77"/>
                  </a:lnTo>
                  <a:lnTo>
                    <a:pt x="51" y="250"/>
                  </a:lnTo>
                  <a:close/>
                </a:path>
              </a:pathLst>
            </a:custGeom>
            <a:solidFill>
              <a:srgbClr val="FFB3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18"/>
            <p:cNvSpPr/>
            <p:nvPr/>
          </p:nvSpPr>
          <p:spPr>
            <a:xfrm>
              <a:off x="7758113" y="4515348"/>
              <a:ext cx="304800" cy="315913"/>
            </a:xfrm>
            <a:custGeom>
              <a:avLst/>
              <a:gdLst/>
              <a:ahLst/>
              <a:cxnLst/>
              <a:rect l="l" t="t" r="r" b="b"/>
              <a:pathLst>
                <a:path w="30" h="31" extrusionOk="0">
                  <a:moveTo>
                    <a:pt x="26" y="6"/>
                  </a:moveTo>
                  <a:cubicBezTo>
                    <a:pt x="23" y="2"/>
                    <a:pt x="19" y="6"/>
                    <a:pt x="17" y="10"/>
                  </a:cubicBezTo>
                  <a:cubicBezTo>
                    <a:pt x="17" y="5"/>
                    <a:pt x="16" y="0"/>
                    <a:pt x="11" y="2"/>
                  </a:cubicBezTo>
                  <a:cubicBezTo>
                    <a:pt x="6" y="3"/>
                    <a:pt x="8" y="8"/>
                    <a:pt x="11" y="12"/>
                  </a:cubicBezTo>
                  <a:cubicBezTo>
                    <a:pt x="6" y="10"/>
                    <a:pt x="1" y="8"/>
                    <a:pt x="0" y="14"/>
                  </a:cubicBezTo>
                  <a:cubicBezTo>
                    <a:pt x="0" y="19"/>
                    <a:pt x="5" y="19"/>
                    <a:pt x="10" y="18"/>
                  </a:cubicBezTo>
                  <a:cubicBezTo>
                    <a:pt x="7" y="21"/>
                    <a:pt x="3" y="25"/>
                    <a:pt x="8" y="28"/>
                  </a:cubicBezTo>
                  <a:cubicBezTo>
                    <a:pt x="14" y="31"/>
                    <a:pt x="15" y="24"/>
                    <a:pt x="16" y="19"/>
                  </a:cubicBezTo>
                  <a:cubicBezTo>
                    <a:pt x="19" y="23"/>
                    <a:pt x="24" y="28"/>
                    <a:pt x="27" y="22"/>
                  </a:cubicBezTo>
                  <a:cubicBezTo>
                    <a:pt x="30" y="17"/>
                    <a:pt x="25" y="16"/>
                    <a:pt x="20" y="15"/>
                  </a:cubicBezTo>
                  <a:cubicBezTo>
                    <a:pt x="25" y="13"/>
                    <a:pt x="29" y="10"/>
                    <a:pt x="26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18"/>
            <p:cNvSpPr/>
            <p:nvPr/>
          </p:nvSpPr>
          <p:spPr>
            <a:xfrm>
              <a:off x="7859713" y="4616948"/>
              <a:ext cx="92075" cy="92075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8" y="4"/>
                  </a:moveTo>
                  <a:cubicBezTo>
                    <a:pt x="9" y="6"/>
                    <a:pt x="8" y="8"/>
                    <a:pt x="6" y="9"/>
                  </a:cubicBezTo>
                  <a:cubicBezTo>
                    <a:pt x="4" y="9"/>
                    <a:pt x="2" y="8"/>
                    <a:pt x="1" y="6"/>
                  </a:cubicBezTo>
                  <a:cubicBezTo>
                    <a:pt x="0" y="4"/>
                    <a:pt x="1" y="2"/>
                    <a:pt x="4" y="1"/>
                  </a:cubicBezTo>
                  <a:cubicBezTo>
                    <a:pt x="6" y="0"/>
                    <a:pt x="8" y="2"/>
                    <a:pt x="8" y="4"/>
                  </a:cubicBezTo>
                  <a:close/>
                </a:path>
              </a:pathLst>
            </a:custGeom>
            <a:solidFill>
              <a:srgbClr val="FFB3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18"/>
            <p:cNvSpPr/>
            <p:nvPr/>
          </p:nvSpPr>
          <p:spPr>
            <a:xfrm>
              <a:off x="5851525" y="2597648"/>
              <a:ext cx="846138" cy="3009900"/>
            </a:xfrm>
            <a:prstGeom prst="rect">
              <a:avLst/>
            </a:prstGeom>
            <a:solidFill>
              <a:srgbClr val="9DBF5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18"/>
            <p:cNvSpPr/>
            <p:nvPr/>
          </p:nvSpPr>
          <p:spPr>
            <a:xfrm>
              <a:off x="5851525" y="4729660"/>
              <a:ext cx="846138" cy="71438"/>
            </a:xfrm>
            <a:prstGeom prst="rect">
              <a:avLst/>
            </a:prstGeom>
            <a:solidFill>
              <a:srgbClr val="FFB3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18"/>
            <p:cNvSpPr/>
            <p:nvPr/>
          </p:nvSpPr>
          <p:spPr>
            <a:xfrm>
              <a:off x="5851525" y="4831260"/>
              <a:ext cx="846138" cy="71438"/>
            </a:xfrm>
            <a:prstGeom prst="rect">
              <a:avLst/>
            </a:prstGeom>
            <a:solidFill>
              <a:srgbClr val="FFB3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18"/>
            <p:cNvSpPr/>
            <p:nvPr/>
          </p:nvSpPr>
          <p:spPr>
            <a:xfrm>
              <a:off x="5851525" y="4934448"/>
              <a:ext cx="846138" cy="71438"/>
            </a:xfrm>
            <a:prstGeom prst="rect">
              <a:avLst/>
            </a:prstGeom>
            <a:solidFill>
              <a:srgbClr val="FFB3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18"/>
            <p:cNvSpPr/>
            <p:nvPr/>
          </p:nvSpPr>
          <p:spPr>
            <a:xfrm>
              <a:off x="5851525" y="3208835"/>
              <a:ext cx="846138" cy="61913"/>
            </a:xfrm>
            <a:prstGeom prst="rect">
              <a:avLst/>
            </a:prstGeom>
            <a:solidFill>
              <a:srgbClr val="FFB3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18"/>
            <p:cNvSpPr/>
            <p:nvPr/>
          </p:nvSpPr>
          <p:spPr>
            <a:xfrm>
              <a:off x="5851525" y="3312023"/>
              <a:ext cx="846138" cy="60325"/>
            </a:xfrm>
            <a:prstGeom prst="rect">
              <a:avLst/>
            </a:prstGeom>
            <a:solidFill>
              <a:srgbClr val="FFB3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18"/>
            <p:cNvSpPr/>
            <p:nvPr/>
          </p:nvSpPr>
          <p:spPr>
            <a:xfrm>
              <a:off x="5851525" y="3413623"/>
              <a:ext cx="846138" cy="61913"/>
            </a:xfrm>
            <a:prstGeom prst="rect">
              <a:avLst/>
            </a:prstGeom>
            <a:solidFill>
              <a:srgbClr val="FFB3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18"/>
            <p:cNvSpPr/>
            <p:nvPr/>
          </p:nvSpPr>
          <p:spPr>
            <a:xfrm>
              <a:off x="5851525" y="3994648"/>
              <a:ext cx="846138" cy="2349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18"/>
            <p:cNvSpPr/>
            <p:nvPr/>
          </p:nvSpPr>
          <p:spPr>
            <a:xfrm>
              <a:off x="6003925" y="3831135"/>
              <a:ext cx="541338" cy="5413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18"/>
            <p:cNvSpPr/>
            <p:nvPr/>
          </p:nvSpPr>
          <p:spPr>
            <a:xfrm>
              <a:off x="6054725" y="3883523"/>
              <a:ext cx="439738" cy="438150"/>
            </a:xfrm>
            <a:prstGeom prst="ellipse">
              <a:avLst/>
            </a:prstGeom>
            <a:solidFill>
              <a:srgbClr val="1387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18"/>
            <p:cNvSpPr/>
            <p:nvPr/>
          </p:nvSpPr>
          <p:spPr>
            <a:xfrm>
              <a:off x="6126163" y="3974010"/>
              <a:ext cx="306388" cy="234950"/>
            </a:xfrm>
            <a:custGeom>
              <a:avLst/>
              <a:gdLst/>
              <a:ahLst/>
              <a:cxnLst/>
              <a:rect l="l" t="t" r="r" b="b"/>
              <a:pathLst>
                <a:path w="30" h="23" extrusionOk="0">
                  <a:moveTo>
                    <a:pt x="25" y="4"/>
                  </a:moveTo>
                  <a:cubicBezTo>
                    <a:pt x="20" y="0"/>
                    <a:pt x="15" y="7"/>
                    <a:pt x="15" y="8"/>
                  </a:cubicBezTo>
                  <a:cubicBezTo>
                    <a:pt x="15" y="7"/>
                    <a:pt x="10" y="0"/>
                    <a:pt x="5" y="4"/>
                  </a:cubicBezTo>
                  <a:cubicBezTo>
                    <a:pt x="0" y="8"/>
                    <a:pt x="4" y="14"/>
                    <a:pt x="7" y="17"/>
                  </a:cubicBezTo>
                  <a:cubicBezTo>
                    <a:pt x="8" y="18"/>
                    <a:pt x="15" y="23"/>
                    <a:pt x="15" y="23"/>
                  </a:cubicBezTo>
                  <a:cubicBezTo>
                    <a:pt x="15" y="23"/>
                    <a:pt x="21" y="18"/>
                    <a:pt x="23" y="17"/>
                  </a:cubicBezTo>
                  <a:cubicBezTo>
                    <a:pt x="26" y="14"/>
                    <a:pt x="30" y="8"/>
                    <a:pt x="25" y="4"/>
                  </a:cubicBezTo>
                  <a:close/>
                </a:path>
              </a:pathLst>
            </a:custGeom>
            <a:solidFill>
              <a:srgbClr val="FF45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18"/>
            <p:cNvSpPr/>
            <p:nvPr/>
          </p:nvSpPr>
          <p:spPr>
            <a:xfrm>
              <a:off x="5321300" y="1934073"/>
              <a:ext cx="223838" cy="3673475"/>
            </a:xfrm>
            <a:prstGeom prst="rect">
              <a:avLst/>
            </a:prstGeom>
            <a:solidFill>
              <a:srgbClr val="7546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18"/>
            <p:cNvSpPr/>
            <p:nvPr/>
          </p:nvSpPr>
          <p:spPr>
            <a:xfrm>
              <a:off x="5372100" y="2026148"/>
              <a:ext cx="122238" cy="173038"/>
            </a:xfrm>
            <a:prstGeom prst="ellipse">
              <a:avLst/>
            </a:prstGeom>
            <a:solidFill>
              <a:srgbClr val="FFB3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18"/>
            <p:cNvSpPr/>
            <p:nvPr/>
          </p:nvSpPr>
          <p:spPr>
            <a:xfrm>
              <a:off x="5586413" y="1934073"/>
              <a:ext cx="223838" cy="3673475"/>
            </a:xfrm>
            <a:prstGeom prst="rect">
              <a:avLst/>
            </a:prstGeom>
            <a:solidFill>
              <a:srgbClr val="FF45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18"/>
            <p:cNvSpPr/>
            <p:nvPr/>
          </p:nvSpPr>
          <p:spPr>
            <a:xfrm>
              <a:off x="5637213" y="2026148"/>
              <a:ext cx="122238" cy="173038"/>
            </a:xfrm>
            <a:prstGeom prst="ellipse">
              <a:avLst/>
            </a:prstGeom>
            <a:solidFill>
              <a:srgbClr val="1387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18"/>
            <p:cNvSpPr/>
            <p:nvPr/>
          </p:nvSpPr>
          <p:spPr>
            <a:xfrm>
              <a:off x="6738938" y="5066210"/>
              <a:ext cx="1681163" cy="541338"/>
            </a:xfrm>
            <a:prstGeom prst="rect">
              <a:avLst/>
            </a:prstGeom>
            <a:solidFill>
              <a:srgbClr val="7546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18"/>
            <p:cNvSpPr/>
            <p:nvPr/>
          </p:nvSpPr>
          <p:spPr>
            <a:xfrm>
              <a:off x="7808913" y="5066210"/>
              <a:ext cx="438150" cy="541338"/>
            </a:xfrm>
            <a:prstGeom prst="rect">
              <a:avLst/>
            </a:prstGeom>
            <a:solidFill>
              <a:srgbClr val="1387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18"/>
            <p:cNvSpPr/>
            <p:nvPr/>
          </p:nvSpPr>
          <p:spPr>
            <a:xfrm>
              <a:off x="7656513" y="5066210"/>
              <a:ext cx="71438" cy="541338"/>
            </a:xfrm>
            <a:prstGeom prst="rect">
              <a:avLst/>
            </a:prstGeom>
            <a:solidFill>
              <a:srgbClr val="1387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18"/>
            <p:cNvSpPr/>
            <p:nvPr/>
          </p:nvSpPr>
          <p:spPr>
            <a:xfrm>
              <a:off x="7972425" y="5107485"/>
              <a:ext cx="111125" cy="469900"/>
            </a:xfrm>
            <a:prstGeom prst="rect">
              <a:avLst/>
            </a:prstGeom>
            <a:solidFill>
              <a:srgbClr val="9DBF5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18"/>
            <p:cNvSpPr/>
            <p:nvPr/>
          </p:nvSpPr>
          <p:spPr>
            <a:xfrm>
              <a:off x="7889875" y="5209085"/>
              <a:ext cx="276225" cy="265113"/>
            </a:xfrm>
            <a:prstGeom prst="ellipse">
              <a:avLst/>
            </a:prstGeom>
            <a:solidFill>
              <a:srgbClr val="9DBF5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18"/>
            <p:cNvSpPr/>
            <p:nvPr/>
          </p:nvSpPr>
          <p:spPr>
            <a:xfrm>
              <a:off x="7931150" y="5250360"/>
              <a:ext cx="193675" cy="1841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4" name="Google Shape;1734;p18"/>
          <p:cNvSpPr txBox="1"/>
          <p:nvPr/>
        </p:nvSpPr>
        <p:spPr>
          <a:xfrm>
            <a:off x="1183720" y="1684011"/>
            <a:ext cx="2640029" cy="386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5" name="Google Shape;1735;p18"/>
          <p:cNvSpPr/>
          <p:nvPr/>
        </p:nvSpPr>
        <p:spPr>
          <a:xfrm>
            <a:off x="1183720" y="2070875"/>
            <a:ext cx="2640029" cy="526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 paste fonts. Choose the only option to retain text……</a:t>
            </a:r>
            <a:endParaRPr/>
          </a:p>
        </p:txBody>
      </p:sp>
      <p:sp>
        <p:nvSpPr>
          <p:cNvPr id="1736" name="Google Shape;1736;p18"/>
          <p:cNvSpPr txBox="1"/>
          <p:nvPr/>
        </p:nvSpPr>
        <p:spPr>
          <a:xfrm>
            <a:off x="1660546" y="3761719"/>
            <a:ext cx="2640029" cy="386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7" name="Google Shape;1737;p18"/>
          <p:cNvSpPr/>
          <p:nvPr/>
        </p:nvSpPr>
        <p:spPr>
          <a:xfrm>
            <a:off x="1660546" y="4085830"/>
            <a:ext cx="2640029" cy="526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 paste fonts. Choose the only option to retain text……</a:t>
            </a:r>
            <a:endParaRPr/>
          </a:p>
        </p:txBody>
      </p:sp>
      <p:sp>
        <p:nvSpPr>
          <p:cNvPr id="1738" name="Google Shape;1738;p18"/>
          <p:cNvSpPr txBox="1"/>
          <p:nvPr/>
        </p:nvSpPr>
        <p:spPr>
          <a:xfrm>
            <a:off x="7986048" y="3752755"/>
            <a:ext cx="2640029" cy="386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9" name="Google Shape;1739;p18"/>
          <p:cNvSpPr/>
          <p:nvPr/>
        </p:nvSpPr>
        <p:spPr>
          <a:xfrm>
            <a:off x="7986048" y="4139619"/>
            <a:ext cx="2640029" cy="526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 paste fonts. Choose the only option to retain text……</a:t>
            </a:r>
            <a:endParaRPr/>
          </a:p>
        </p:txBody>
      </p:sp>
      <p:sp>
        <p:nvSpPr>
          <p:cNvPr id="1740" name="Google Shape;1740;p18"/>
          <p:cNvSpPr txBox="1"/>
          <p:nvPr/>
        </p:nvSpPr>
        <p:spPr>
          <a:xfrm>
            <a:off x="8508862" y="1702591"/>
            <a:ext cx="2640029" cy="386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1" name="Google Shape;1741;p18"/>
          <p:cNvSpPr/>
          <p:nvPr/>
        </p:nvSpPr>
        <p:spPr>
          <a:xfrm>
            <a:off x="8508862" y="2089455"/>
            <a:ext cx="2640029" cy="526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 paste fonts. Choose the only option to retain text……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7" name="Google Shape;1747;p19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/>
          <p:nvPr/>
        </p:nvGrpSpPr>
        <p:grpSpPr>
          <a:xfrm>
            <a:off x="1371600" y="1354683"/>
            <a:ext cx="10174941" cy="4992328"/>
            <a:chOff x="1541903" y="1028700"/>
            <a:chExt cx="9108194" cy="5145377"/>
          </a:xfrm>
        </p:grpSpPr>
        <p:sp>
          <p:nvSpPr>
            <p:cNvPr id="1748" name="Google Shape;1748;p19"/>
            <p:cNvSpPr/>
            <p:nvPr/>
          </p:nvSpPr>
          <p:spPr>
            <a:xfrm>
              <a:off x="5111750" y="4802188"/>
              <a:ext cx="447675" cy="315913"/>
            </a:xfrm>
            <a:custGeom>
              <a:avLst/>
              <a:gdLst/>
              <a:ahLst/>
              <a:cxnLst/>
              <a:rect l="l" t="t" r="r" b="b"/>
              <a:pathLst>
                <a:path w="136" h="96" extrusionOk="0">
                  <a:moveTo>
                    <a:pt x="135" y="35"/>
                  </a:moveTo>
                  <a:cubicBezTo>
                    <a:pt x="123" y="88"/>
                    <a:pt x="123" y="88"/>
                    <a:pt x="123" y="88"/>
                  </a:cubicBezTo>
                  <a:cubicBezTo>
                    <a:pt x="122" y="93"/>
                    <a:pt x="117" y="96"/>
                    <a:pt x="112" y="94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3" y="70"/>
                    <a:pt x="0" y="66"/>
                    <a:pt x="2" y="61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3"/>
                    <a:pt x="19" y="0"/>
                    <a:pt x="24" y="1"/>
                  </a:cubicBezTo>
                  <a:cubicBezTo>
                    <a:pt x="128" y="24"/>
                    <a:pt x="128" y="24"/>
                    <a:pt x="128" y="24"/>
                  </a:cubicBezTo>
                  <a:cubicBezTo>
                    <a:pt x="133" y="25"/>
                    <a:pt x="136" y="30"/>
                    <a:pt x="135" y="35"/>
                  </a:cubicBezTo>
                  <a:close/>
                </a:path>
              </a:pathLst>
            </a:custGeom>
            <a:solidFill>
              <a:srgbClr val="E161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49" name="Google Shape;1749;p19"/>
            <p:cNvGrpSpPr/>
            <p:nvPr/>
          </p:nvGrpSpPr>
          <p:grpSpPr>
            <a:xfrm>
              <a:off x="1541903" y="1028700"/>
              <a:ext cx="9108194" cy="5145377"/>
              <a:chOff x="3187700" y="1743075"/>
              <a:chExt cx="5746750" cy="3246438"/>
            </a:xfrm>
          </p:grpSpPr>
          <p:sp>
            <p:nvSpPr>
              <p:cNvPr id="1750" name="Google Shape;1750;p19"/>
              <p:cNvSpPr/>
              <p:nvPr/>
            </p:nvSpPr>
            <p:spPr>
              <a:xfrm>
                <a:off x="7186613" y="3551238"/>
                <a:ext cx="174625" cy="174625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1" name="Google Shape;1751;p19"/>
              <p:cNvSpPr/>
              <p:nvPr/>
            </p:nvSpPr>
            <p:spPr>
              <a:xfrm>
                <a:off x="7061200" y="3370263"/>
                <a:ext cx="214313" cy="214313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2" name="Google Shape;1752;p19"/>
              <p:cNvSpPr/>
              <p:nvPr/>
            </p:nvSpPr>
            <p:spPr>
              <a:xfrm>
                <a:off x="7077075" y="3055938"/>
                <a:ext cx="254000" cy="254000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3" name="Google Shape;1753;p19"/>
              <p:cNvSpPr/>
              <p:nvPr/>
            </p:nvSpPr>
            <p:spPr>
              <a:xfrm>
                <a:off x="6872288" y="2936875"/>
                <a:ext cx="254000" cy="254000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4" name="Google Shape;1754;p19"/>
              <p:cNvSpPr/>
              <p:nvPr/>
            </p:nvSpPr>
            <p:spPr>
              <a:xfrm>
                <a:off x="6843713" y="3521075"/>
                <a:ext cx="358775" cy="360363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5" name="Google Shape;1755;p19"/>
              <p:cNvSpPr/>
              <p:nvPr/>
            </p:nvSpPr>
            <p:spPr>
              <a:xfrm>
                <a:off x="7107238" y="3667125"/>
                <a:ext cx="69850" cy="68263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6" name="Google Shape;1756;p19"/>
              <p:cNvSpPr/>
              <p:nvPr/>
            </p:nvSpPr>
            <p:spPr>
              <a:xfrm>
                <a:off x="7086600" y="2746375"/>
                <a:ext cx="87313" cy="88900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7" name="Google Shape;1757;p19"/>
              <p:cNvSpPr/>
              <p:nvPr/>
            </p:nvSpPr>
            <p:spPr>
              <a:xfrm>
                <a:off x="6615113" y="3587750"/>
                <a:ext cx="106363" cy="104775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8" name="Google Shape;1758;p19"/>
              <p:cNvSpPr/>
              <p:nvPr/>
            </p:nvSpPr>
            <p:spPr>
              <a:xfrm>
                <a:off x="7318375" y="2808288"/>
                <a:ext cx="52388" cy="49213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9" name="Google Shape;1759;p19"/>
              <p:cNvSpPr/>
              <p:nvPr/>
            </p:nvSpPr>
            <p:spPr>
              <a:xfrm>
                <a:off x="6746875" y="4356100"/>
                <a:ext cx="23813" cy="23813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0" name="Google Shape;1760;p19"/>
              <p:cNvSpPr/>
              <p:nvPr/>
            </p:nvSpPr>
            <p:spPr>
              <a:xfrm>
                <a:off x="6743700" y="2603500"/>
                <a:ext cx="39688" cy="42863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1" name="Google Shape;1761;p19"/>
              <p:cNvSpPr/>
              <p:nvPr/>
            </p:nvSpPr>
            <p:spPr>
              <a:xfrm>
                <a:off x="8515350" y="3184525"/>
                <a:ext cx="250825" cy="412750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60" extrusionOk="0">
                    <a:moveTo>
                      <a:pt x="11" y="0"/>
                    </a:moveTo>
                    <a:lnTo>
                      <a:pt x="0" y="0"/>
                    </a:lnTo>
                    <a:lnTo>
                      <a:pt x="0" y="260"/>
                    </a:lnTo>
                    <a:lnTo>
                      <a:pt x="13" y="260"/>
                    </a:lnTo>
                    <a:lnTo>
                      <a:pt x="158" y="187"/>
                    </a:lnTo>
                    <a:lnTo>
                      <a:pt x="158" y="71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F5F8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2" name="Google Shape;1762;p19"/>
              <p:cNvSpPr/>
              <p:nvPr/>
            </p:nvSpPr>
            <p:spPr>
              <a:xfrm>
                <a:off x="8766175" y="3297238"/>
                <a:ext cx="168275" cy="184150"/>
              </a:xfrm>
              <a:custGeom>
                <a:avLst/>
                <a:gdLst/>
                <a:ahLst/>
                <a:cxnLst/>
                <a:rect l="l" t="t" r="r" b="b"/>
                <a:pathLst>
                  <a:path w="51" h="56" extrusionOk="0">
                    <a:moveTo>
                      <a:pt x="46" y="2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46" y="34"/>
                      <a:pt x="46" y="34"/>
                      <a:pt x="46" y="34"/>
                    </a:cubicBezTo>
                    <a:cubicBezTo>
                      <a:pt x="51" y="32"/>
                      <a:pt x="51" y="25"/>
                      <a:pt x="46" y="22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3" name="Google Shape;1763;p19"/>
              <p:cNvSpPr/>
              <p:nvPr/>
            </p:nvSpPr>
            <p:spPr>
              <a:xfrm>
                <a:off x="8518525" y="3406775"/>
                <a:ext cx="254000" cy="187325"/>
              </a:xfrm>
              <a:custGeom>
                <a:avLst/>
                <a:gdLst/>
                <a:ahLst/>
                <a:cxnLst/>
                <a:rect l="l" t="t" r="r" b="b"/>
                <a:pathLst>
                  <a:path w="160" h="118" extrusionOk="0">
                    <a:moveTo>
                      <a:pt x="0" y="91"/>
                    </a:moveTo>
                    <a:lnTo>
                      <a:pt x="0" y="118"/>
                    </a:lnTo>
                    <a:lnTo>
                      <a:pt x="13" y="118"/>
                    </a:lnTo>
                    <a:lnTo>
                      <a:pt x="160" y="47"/>
                    </a:lnTo>
                    <a:lnTo>
                      <a:pt x="160" y="0"/>
                    </a:lnTo>
                    <a:lnTo>
                      <a:pt x="7" y="41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DBCC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4" name="Google Shape;1764;p19"/>
              <p:cNvSpPr/>
              <p:nvPr/>
            </p:nvSpPr>
            <p:spPr>
              <a:xfrm>
                <a:off x="8061325" y="3251200"/>
                <a:ext cx="463550" cy="349250"/>
              </a:xfrm>
              <a:custGeom>
                <a:avLst/>
                <a:gdLst/>
                <a:ahLst/>
                <a:cxnLst/>
                <a:rect l="l" t="t" r="r" b="b"/>
                <a:pathLst>
                  <a:path w="292" h="220" extrusionOk="0">
                    <a:moveTo>
                      <a:pt x="0" y="220"/>
                    </a:moveTo>
                    <a:lnTo>
                      <a:pt x="292" y="218"/>
                    </a:lnTo>
                    <a:lnTo>
                      <a:pt x="292" y="0"/>
                    </a:lnTo>
                    <a:lnTo>
                      <a:pt x="0" y="2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5" name="Google Shape;1765;p19"/>
              <p:cNvSpPr/>
              <p:nvPr/>
            </p:nvSpPr>
            <p:spPr>
              <a:xfrm>
                <a:off x="8064500" y="3184525"/>
                <a:ext cx="465138" cy="92075"/>
              </a:xfrm>
              <a:custGeom>
                <a:avLst/>
                <a:gdLst/>
                <a:ahLst/>
                <a:cxnLst/>
                <a:rect l="l" t="t" r="r" b="b"/>
                <a:pathLst>
                  <a:path w="293" h="58" extrusionOk="0">
                    <a:moveTo>
                      <a:pt x="0" y="58"/>
                    </a:moveTo>
                    <a:lnTo>
                      <a:pt x="293" y="56"/>
                    </a:lnTo>
                    <a:lnTo>
                      <a:pt x="293" y="0"/>
                    </a:lnTo>
                    <a:lnTo>
                      <a:pt x="0" y="2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6" name="Google Shape;1766;p19"/>
              <p:cNvSpPr/>
              <p:nvPr/>
            </p:nvSpPr>
            <p:spPr>
              <a:xfrm>
                <a:off x="8064500" y="3471863"/>
                <a:ext cx="465138" cy="125413"/>
              </a:xfrm>
              <a:custGeom>
                <a:avLst/>
                <a:gdLst/>
                <a:ahLst/>
                <a:cxnLst/>
                <a:rect l="l" t="t" r="r" b="b"/>
                <a:pathLst>
                  <a:path w="293" h="79" extrusionOk="0">
                    <a:moveTo>
                      <a:pt x="0" y="79"/>
                    </a:moveTo>
                    <a:lnTo>
                      <a:pt x="293" y="77"/>
                    </a:lnTo>
                    <a:lnTo>
                      <a:pt x="293" y="0"/>
                    </a:lnTo>
                    <a:lnTo>
                      <a:pt x="0" y="2"/>
                    </a:lnTo>
                    <a:lnTo>
                      <a:pt x="0" y="79"/>
                    </a:ln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7" name="Google Shape;1767;p19"/>
              <p:cNvSpPr/>
              <p:nvPr/>
            </p:nvSpPr>
            <p:spPr>
              <a:xfrm>
                <a:off x="7664450" y="3187700"/>
                <a:ext cx="238125" cy="412750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" extrusionOk="0">
                    <a:moveTo>
                      <a:pt x="63" y="125"/>
                    </a:moveTo>
                    <a:cubicBezTo>
                      <a:pt x="9" y="125"/>
                      <a:pt x="9" y="125"/>
                      <a:pt x="9" y="125"/>
                    </a:cubicBezTo>
                    <a:cubicBezTo>
                      <a:pt x="4" y="125"/>
                      <a:pt x="0" y="121"/>
                      <a:pt x="0" y="116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5"/>
                      <a:pt x="4" y="0"/>
                      <a:pt x="9" y="1"/>
                    </a:cubicBezTo>
                    <a:cubicBezTo>
                      <a:pt x="63" y="1"/>
                      <a:pt x="63" y="1"/>
                      <a:pt x="63" y="1"/>
                    </a:cubicBezTo>
                    <a:cubicBezTo>
                      <a:pt x="68" y="1"/>
                      <a:pt x="72" y="5"/>
                      <a:pt x="72" y="10"/>
                    </a:cubicBezTo>
                    <a:cubicBezTo>
                      <a:pt x="72" y="116"/>
                      <a:pt x="72" y="116"/>
                      <a:pt x="72" y="116"/>
                    </a:cubicBezTo>
                    <a:cubicBezTo>
                      <a:pt x="72" y="121"/>
                      <a:pt x="68" y="125"/>
                      <a:pt x="63" y="125"/>
                    </a:cubicBez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8" name="Google Shape;1768;p19"/>
              <p:cNvSpPr/>
              <p:nvPr/>
            </p:nvSpPr>
            <p:spPr>
              <a:xfrm>
                <a:off x="7845425" y="3187700"/>
                <a:ext cx="228600" cy="412750"/>
              </a:xfrm>
              <a:custGeom>
                <a:avLst/>
                <a:gdLst/>
                <a:ahLst/>
                <a:cxnLst/>
                <a:rect l="l" t="t" r="r" b="b"/>
                <a:pathLst>
                  <a:path w="144" h="260" extrusionOk="0">
                    <a:moveTo>
                      <a:pt x="0" y="260"/>
                    </a:moveTo>
                    <a:lnTo>
                      <a:pt x="144" y="260"/>
                    </a:lnTo>
                    <a:lnTo>
                      <a:pt x="144" y="0"/>
                    </a:lnTo>
                    <a:lnTo>
                      <a:pt x="0" y="2"/>
                    </a:lnTo>
                    <a:lnTo>
                      <a:pt x="0" y="260"/>
                    </a:lnTo>
                    <a:close/>
                  </a:path>
                </a:pathLst>
              </a:custGeom>
              <a:solidFill>
                <a:srgbClr val="F5F8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9" name="Google Shape;1769;p19"/>
              <p:cNvSpPr/>
              <p:nvPr/>
            </p:nvSpPr>
            <p:spPr>
              <a:xfrm>
                <a:off x="7853363" y="3468688"/>
                <a:ext cx="227013" cy="128588"/>
              </a:xfrm>
              <a:prstGeom prst="rect">
                <a:avLst/>
              </a:prstGeom>
              <a:solidFill>
                <a:srgbClr val="DBCC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0" name="Google Shape;1770;p19"/>
              <p:cNvSpPr/>
              <p:nvPr/>
            </p:nvSpPr>
            <p:spPr>
              <a:xfrm>
                <a:off x="7459663" y="2828925"/>
                <a:ext cx="103188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31" h="31" extrusionOk="0">
                    <a:moveTo>
                      <a:pt x="11" y="10"/>
                    </a:moveTo>
                    <a:cubicBezTo>
                      <a:pt x="13" y="2"/>
                      <a:pt x="13" y="2"/>
                      <a:pt x="13" y="2"/>
                    </a:cubicBezTo>
                    <a:cubicBezTo>
                      <a:pt x="14" y="0"/>
                      <a:pt x="17" y="0"/>
                      <a:pt x="17" y="2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20" y="10"/>
                      <a:pt x="20" y="11"/>
                      <a:pt x="21" y="11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31" y="14"/>
                      <a:pt x="31" y="17"/>
                      <a:pt x="29" y="17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20" y="20"/>
                      <a:pt x="20" y="20"/>
                      <a:pt x="19" y="21"/>
                    </a:cubicBezTo>
                    <a:cubicBezTo>
                      <a:pt x="17" y="29"/>
                      <a:pt x="17" y="29"/>
                      <a:pt x="17" y="29"/>
                    </a:cubicBezTo>
                    <a:cubicBezTo>
                      <a:pt x="17" y="31"/>
                      <a:pt x="14" y="31"/>
                      <a:pt x="13" y="29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1" y="20"/>
                      <a:pt x="10" y="20"/>
                      <a:pt x="9" y="20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0" y="17"/>
                      <a:pt x="0" y="14"/>
                      <a:pt x="2" y="13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0" y="11"/>
                      <a:pt x="11" y="10"/>
                      <a:pt x="11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1" name="Google Shape;1771;p19"/>
              <p:cNvSpPr/>
              <p:nvPr/>
            </p:nvSpPr>
            <p:spPr>
              <a:xfrm>
                <a:off x="6691313" y="4083050"/>
                <a:ext cx="103188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31" h="31" extrusionOk="0">
                    <a:moveTo>
                      <a:pt x="11" y="10"/>
                    </a:moveTo>
                    <a:cubicBezTo>
                      <a:pt x="13" y="2"/>
                      <a:pt x="13" y="2"/>
                      <a:pt x="13" y="2"/>
                    </a:cubicBezTo>
                    <a:cubicBezTo>
                      <a:pt x="14" y="0"/>
                      <a:pt x="17" y="0"/>
                      <a:pt x="18" y="2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20" y="11"/>
                      <a:pt x="21" y="11"/>
                      <a:pt x="21" y="12"/>
                    </a:cubicBezTo>
                    <a:cubicBezTo>
                      <a:pt x="29" y="14"/>
                      <a:pt x="29" y="14"/>
                      <a:pt x="29" y="14"/>
                    </a:cubicBezTo>
                    <a:cubicBezTo>
                      <a:pt x="31" y="14"/>
                      <a:pt x="31" y="17"/>
                      <a:pt x="29" y="18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21" y="20"/>
                      <a:pt x="20" y="21"/>
                      <a:pt x="20" y="22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7" y="31"/>
                      <a:pt x="14" y="31"/>
                      <a:pt x="13" y="29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21"/>
                      <a:pt x="11" y="20"/>
                      <a:pt x="10" y="20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0" y="17"/>
                      <a:pt x="0" y="14"/>
                      <a:pt x="2" y="14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1" y="11"/>
                      <a:pt x="11" y="11"/>
                      <a:pt x="11" y="10"/>
                    </a:cubicBezTo>
                    <a:close/>
                  </a:path>
                </a:pathLst>
              </a:custGeom>
              <a:solidFill>
                <a:srgbClr val="F488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2" name="Google Shape;1772;p19"/>
              <p:cNvSpPr/>
              <p:nvPr/>
            </p:nvSpPr>
            <p:spPr>
              <a:xfrm>
                <a:off x="7054850" y="3997325"/>
                <a:ext cx="49213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15" h="16" extrusionOk="0">
                    <a:moveTo>
                      <a:pt x="6" y="5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7" y="0"/>
                      <a:pt x="8" y="0"/>
                      <a:pt x="9" y="1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6"/>
                      <a:pt x="10" y="6"/>
                      <a:pt x="11" y="6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5" y="7"/>
                      <a:pt x="15" y="9"/>
                      <a:pt x="14" y="9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0" y="10"/>
                      <a:pt x="10" y="11"/>
                      <a:pt x="10" y="11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8" y="16"/>
                      <a:pt x="7" y="16"/>
                      <a:pt x="7" y="15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5" y="11"/>
                      <a:pt x="5" y="10"/>
                      <a:pt x="5" y="10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9"/>
                      <a:pt x="0" y="7"/>
                      <a:pt x="1" y="7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6" y="5"/>
                    </a:cubicBez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3" name="Google Shape;1773;p19"/>
              <p:cNvSpPr/>
              <p:nvPr/>
            </p:nvSpPr>
            <p:spPr>
              <a:xfrm>
                <a:off x="6786563" y="2801938"/>
                <a:ext cx="85725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26" h="27" extrusionOk="0">
                    <a:moveTo>
                      <a:pt x="10" y="9"/>
                    </a:moveTo>
                    <a:cubicBezTo>
                      <a:pt x="11" y="2"/>
                      <a:pt x="11" y="2"/>
                      <a:pt x="11" y="2"/>
                    </a:cubicBezTo>
                    <a:cubicBezTo>
                      <a:pt x="12" y="0"/>
                      <a:pt x="15" y="0"/>
                      <a:pt x="15" y="2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9"/>
                      <a:pt x="17" y="10"/>
                      <a:pt x="18" y="10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6" y="12"/>
                      <a:pt x="26" y="15"/>
                      <a:pt x="25" y="15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7" y="17"/>
                      <a:pt x="17" y="18"/>
                      <a:pt x="17" y="18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7"/>
                      <a:pt x="12" y="27"/>
                      <a:pt x="11" y="25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10" y="18"/>
                      <a:pt x="9" y="17"/>
                      <a:pt x="8" y="17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0" y="15"/>
                      <a:pt x="0" y="12"/>
                      <a:pt x="2" y="12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9" y="10"/>
                      <a:pt x="10" y="9"/>
                      <a:pt x="10" y="9"/>
                    </a:cubicBezTo>
                    <a:close/>
                  </a:path>
                </a:pathLst>
              </a:custGeom>
              <a:solidFill>
                <a:srgbClr val="4B72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4" name="Google Shape;1774;p19"/>
              <p:cNvSpPr/>
              <p:nvPr/>
            </p:nvSpPr>
            <p:spPr>
              <a:xfrm>
                <a:off x="6454775" y="4230688"/>
                <a:ext cx="65088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0" h="19" extrusionOk="0">
                    <a:moveTo>
                      <a:pt x="8" y="6"/>
                    </a:moveTo>
                    <a:cubicBezTo>
                      <a:pt x="9" y="1"/>
                      <a:pt x="9" y="1"/>
                      <a:pt x="9" y="1"/>
                    </a:cubicBezTo>
                    <a:cubicBezTo>
                      <a:pt x="9" y="0"/>
                      <a:pt x="11" y="0"/>
                      <a:pt x="12" y="1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6"/>
                      <a:pt x="13" y="7"/>
                      <a:pt x="14" y="7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20" y="9"/>
                      <a:pt x="20" y="11"/>
                      <a:pt x="19" y="11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3" y="12"/>
                      <a:pt x="13" y="13"/>
                      <a:pt x="13" y="13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1" y="19"/>
                      <a:pt x="9" y="19"/>
                      <a:pt x="9" y="18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7" y="13"/>
                      <a:pt x="7" y="12"/>
                      <a:pt x="7" y="12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0" y="11"/>
                      <a:pt x="0" y="9"/>
                      <a:pt x="2" y="8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6"/>
                      <a:pt x="8" y="6"/>
                    </a:cubicBezTo>
                    <a:close/>
                  </a:path>
                </a:pathLst>
              </a:custGeom>
              <a:solidFill>
                <a:srgbClr val="4BABE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5" name="Google Shape;1775;p19"/>
              <p:cNvSpPr/>
              <p:nvPr/>
            </p:nvSpPr>
            <p:spPr>
              <a:xfrm>
                <a:off x="6734175" y="2722563"/>
                <a:ext cx="98425" cy="100013"/>
              </a:xfrm>
              <a:custGeom>
                <a:avLst/>
                <a:gdLst/>
                <a:ahLst/>
                <a:cxnLst/>
                <a:rect l="l" t="t" r="r" b="b"/>
                <a:pathLst>
                  <a:path w="30" h="30" extrusionOk="0">
                    <a:moveTo>
                      <a:pt x="11" y="10"/>
                    </a:moveTo>
                    <a:cubicBezTo>
                      <a:pt x="13" y="2"/>
                      <a:pt x="13" y="2"/>
                      <a:pt x="13" y="2"/>
                    </a:cubicBezTo>
                    <a:cubicBezTo>
                      <a:pt x="13" y="0"/>
                      <a:pt x="16" y="0"/>
                      <a:pt x="17" y="2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9" y="10"/>
                      <a:pt x="20" y="11"/>
                      <a:pt x="20" y="11"/>
                    </a:cubicBezTo>
                    <a:cubicBezTo>
                      <a:pt x="28" y="13"/>
                      <a:pt x="28" y="13"/>
                      <a:pt x="28" y="13"/>
                    </a:cubicBezTo>
                    <a:cubicBezTo>
                      <a:pt x="30" y="14"/>
                      <a:pt x="30" y="17"/>
                      <a:pt x="28" y="17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9"/>
                      <a:pt x="19" y="20"/>
                      <a:pt x="19" y="21"/>
                    </a:cubicBezTo>
                    <a:cubicBezTo>
                      <a:pt x="17" y="28"/>
                      <a:pt x="17" y="28"/>
                      <a:pt x="17" y="28"/>
                    </a:cubicBezTo>
                    <a:cubicBezTo>
                      <a:pt x="16" y="30"/>
                      <a:pt x="13" y="30"/>
                      <a:pt x="13" y="28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1" y="20"/>
                      <a:pt x="10" y="19"/>
                      <a:pt x="9" y="19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0" y="17"/>
                      <a:pt x="0" y="14"/>
                      <a:pt x="2" y="13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0" y="11"/>
                      <a:pt x="11" y="10"/>
                      <a:pt x="11" y="10"/>
                    </a:cubicBezTo>
                    <a:close/>
                  </a:path>
                </a:pathLst>
              </a:custGeom>
              <a:solidFill>
                <a:srgbClr val="4BABE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6" name="Google Shape;1776;p19"/>
              <p:cNvSpPr/>
              <p:nvPr/>
            </p:nvSpPr>
            <p:spPr>
              <a:xfrm>
                <a:off x="4543425" y="2070100"/>
                <a:ext cx="660400" cy="646113"/>
              </a:xfrm>
              <a:custGeom>
                <a:avLst/>
                <a:gdLst/>
                <a:ahLst/>
                <a:cxnLst/>
                <a:rect l="l" t="t" r="r" b="b"/>
                <a:pathLst>
                  <a:path w="200" h="196" extrusionOk="0">
                    <a:moveTo>
                      <a:pt x="125" y="191"/>
                    </a:moveTo>
                    <a:cubicBezTo>
                      <a:pt x="125" y="191"/>
                      <a:pt x="125" y="191"/>
                      <a:pt x="125" y="191"/>
                    </a:cubicBezTo>
                    <a:cubicBezTo>
                      <a:pt x="122" y="188"/>
                      <a:pt x="122" y="185"/>
                      <a:pt x="124" y="182"/>
                    </a:cubicBezTo>
                    <a:cubicBezTo>
                      <a:pt x="127" y="179"/>
                      <a:pt x="130" y="179"/>
                      <a:pt x="133" y="182"/>
                    </a:cubicBezTo>
                    <a:cubicBezTo>
                      <a:pt x="133" y="182"/>
                      <a:pt x="133" y="182"/>
                      <a:pt x="133" y="182"/>
                    </a:cubicBezTo>
                    <a:cubicBezTo>
                      <a:pt x="137" y="178"/>
                      <a:pt x="137" y="178"/>
                      <a:pt x="137" y="178"/>
                    </a:cubicBezTo>
                    <a:cubicBezTo>
                      <a:pt x="137" y="178"/>
                      <a:pt x="137" y="178"/>
                      <a:pt x="136" y="178"/>
                    </a:cubicBezTo>
                    <a:cubicBezTo>
                      <a:pt x="134" y="175"/>
                      <a:pt x="134" y="171"/>
                      <a:pt x="136" y="169"/>
                    </a:cubicBezTo>
                    <a:cubicBezTo>
                      <a:pt x="138" y="166"/>
                      <a:pt x="142" y="166"/>
                      <a:pt x="145" y="168"/>
                    </a:cubicBezTo>
                    <a:cubicBezTo>
                      <a:pt x="145" y="169"/>
                      <a:pt x="145" y="169"/>
                      <a:pt x="145" y="169"/>
                    </a:cubicBezTo>
                    <a:cubicBezTo>
                      <a:pt x="150" y="164"/>
                      <a:pt x="150" y="164"/>
                      <a:pt x="150" y="164"/>
                    </a:cubicBezTo>
                    <a:cubicBezTo>
                      <a:pt x="149" y="164"/>
                      <a:pt x="149" y="164"/>
                      <a:pt x="149" y="164"/>
                    </a:cubicBezTo>
                    <a:cubicBezTo>
                      <a:pt x="146" y="161"/>
                      <a:pt x="146" y="158"/>
                      <a:pt x="149" y="155"/>
                    </a:cubicBezTo>
                    <a:cubicBezTo>
                      <a:pt x="151" y="153"/>
                      <a:pt x="155" y="152"/>
                      <a:pt x="157" y="155"/>
                    </a:cubicBezTo>
                    <a:cubicBezTo>
                      <a:pt x="157" y="155"/>
                      <a:pt x="158" y="155"/>
                      <a:pt x="158" y="155"/>
                    </a:cubicBezTo>
                    <a:cubicBezTo>
                      <a:pt x="162" y="150"/>
                      <a:pt x="162" y="150"/>
                      <a:pt x="162" y="150"/>
                    </a:cubicBezTo>
                    <a:cubicBezTo>
                      <a:pt x="162" y="150"/>
                      <a:pt x="162" y="150"/>
                      <a:pt x="161" y="150"/>
                    </a:cubicBezTo>
                    <a:cubicBezTo>
                      <a:pt x="159" y="148"/>
                      <a:pt x="159" y="144"/>
                      <a:pt x="161" y="141"/>
                    </a:cubicBezTo>
                    <a:cubicBezTo>
                      <a:pt x="163" y="139"/>
                      <a:pt x="167" y="138"/>
                      <a:pt x="170" y="141"/>
                    </a:cubicBezTo>
                    <a:cubicBezTo>
                      <a:pt x="170" y="141"/>
                      <a:pt x="170" y="141"/>
                      <a:pt x="170" y="141"/>
                    </a:cubicBezTo>
                    <a:cubicBezTo>
                      <a:pt x="175" y="136"/>
                      <a:pt x="175" y="136"/>
                      <a:pt x="175" y="136"/>
                    </a:cubicBezTo>
                    <a:cubicBezTo>
                      <a:pt x="174" y="136"/>
                      <a:pt x="174" y="136"/>
                      <a:pt x="174" y="136"/>
                    </a:cubicBezTo>
                    <a:cubicBezTo>
                      <a:pt x="171" y="134"/>
                      <a:pt x="171" y="130"/>
                      <a:pt x="174" y="127"/>
                    </a:cubicBezTo>
                    <a:cubicBezTo>
                      <a:pt x="176" y="125"/>
                      <a:pt x="180" y="125"/>
                      <a:pt x="182" y="127"/>
                    </a:cubicBezTo>
                    <a:cubicBezTo>
                      <a:pt x="182" y="127"/>
                      <a:pt x="183" y="127"/>
                      <a:pt x="183" y="127"/>
                    </a:cubicBezTo>
                    <a:cubicBezTo>
                      <a:pt x="187" y="123"/>
                      <a:pt x="187" y="123"/>
                      <a:pt x="187" y="123"/>
                    </a:cubicBezTo>
                    <a:cubicBezTo>
                      <a:pt x="187" y="122"/>
                      <a:pt x="187" y="122"/>
                      <a:pt x="186" y="122"/>
                    </a:cubicBezTo>
                    <a:cubicBezTo>
                      <a:pt x="184" y="120"/>
                      <a:pt x="184" y="116"/>
                      <a:pt x="186" y="113"/>
                    </a:cubicBezTo>
                    <a:cubicBezTo>
                      <a:pt x="188" y="111"/>
                      <a:pt x="192" y="111"/>
                      <a:pt x="195" y="113"/>
                    </a:cubicBezTo>
                    <a:cubicBezTo>
                      <a:pt x="195" y="113"/>
                      <a:pt x="195" y="113"/>
                      <a:pt x="195" y="114"/>
                    </a:cubicBezTo>
                    <a:cubicBezTo>
                      <a:pt x="200" y="109"/>
                      <a:pt x="200" y="109"/>
                      <a:pt x="200" y="109"/>
                    </a:cubicBezTo>
                    <a:cubicBezTo>
                      <a:pt x="79" y="0"/>
                      <a:pt x="79" y="0"/>
                      <a:pt x="79" y="0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121" y="196"/>
                      <a:pt x="121" y="196"/>
                      <a:pt x="121" y="196"/>
                    </a:cubicBezTo>
                    <a:lnTo>
                      <a:pt x="125" y="191"/>
                    </a:lnTo>
                    <a:close/>
                  </a:path>
                </a:pathLst>
              </a:custGeom>
              <a:solidFill>
                <a:srgbClr val="D0D1D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7" name="Google Shape;1777;p19"/>
              <p:cNvSpPr/>
              <p:nvPr/>
            </p:nvSpPr>
            <p:spPr>
              <a:xfrm>
                <a:off x="5616575" y="2089150"/>
                <a:ext cx="639763" cy="660400"/>
              </a:xfrm>
              <a:custGeom>
                <a:avLst/>
                <a:gdLst/>
                <a:ahLst/>
                <a:cxnLst/>
                <a:rect l="l" t="t" r="r" b="b"/>
                <a:pathLst>
                  <a:path w="194" h="200" extrusionOk="0">
                    <a:moveTo>
                      <a:pt x="6" y="131"/>
                    </a:moveTo>
                    <a:cubicBezTo>
                      <a:pt x="6" y="130"/>
                      <a:pt x="6" y="130"/>
                      <a:pt x="6" y="130"/>
                    </a:cubicBezTo>
                    <a:cubicBezTo>
                      <a:pt x="8" y="127"/>
                      <a:pt x="12" y="127"/>
                      <a:pt x="15" y="129"/>
                    </a:cubicBezTo>
                    <a:cubicBezTo>
                      <a:pt x="17" y="131"/>
                      <a:pt x="18" y="135"/>
                      <a:pt x="16" y="138"/>
                    </a:cubicBezTo>
                    <a:cubicBezTo>
                      <a:pt x="16" y="138"/>
                      <a:pt x="15" y="138"/>
                      <a:pt x="15" y="138"/>
                    </a:cubicBezTo>
                    <a:cubicBezTo>
                      <a:pt x="19" y="142"/>
                      <a:pt x="19" y="142"/>
                      <a:pt x="19" y="142"/>
                    </a:cubicBezTo>
                    <a:cubicBezTo>
                      <a:pt x="20" y="141"/>
                      <a:pt x="20" y="141"/>
                      <a:pt x="20" y="141"/>
                    </a:cubicBezTo>
                    <a:cubicBezTo>
                      <a:pt x="22" y="138"/>
                      <a:pt x="26" y="138"/>
                      <a:pt x="28" y="140"/>
                    </a:cubicBezTo>
                    <a:cubicBezTo>
                      <a:pt x="31" y="142"/>
                      <a:pt x="32" y="146"/>
                      <a:pt x="29" y="149"/>
                    </a:cubicBezTo>
                    <a:cubicBezTo>
                      <a:pt x="29" y="149"/>
                      <a:pt x="29" y="149"/>
                      <a:pt x="29" y="149"/>
                    </a:cubicBezTo>
                    <a:cubicBezTo>
                      <a:pt x="34" y="153"/>
                      <a:pt x="34" y="153"/>
                      <a:pt x="34" y="153"/>
                    </a:cubicBezTo>
                    <a:cubicBezTo>
                      <a:pt x="34" y="153"/>
                      <a:pt x="34" y="153"/>
                      <a:pt x="34" y="153"/>
                    </a:cubicBezTo>
                    <a:cubicBezTo>
                      <a:pt x="36" y="150"/>
                      <a:pt x="40" y="150"/>
                      <a:pt x="43" y="152"/>
                    </a:cubicBezTo>
                    <a:cubicBezTo>
                      <a:pt x="46" y="154"/>
                      <a:pt x="46" y="158"/>
                      <a:pt x="44" y="160"/>
                    </a:cubicBezTo>
                    <a:cubicBezTo>
                      <a:pt x="44" y="161"/>
                      <a:pt x="44" y="161"/>
                      <a:pt x="43" y="161"/>
                    </a:cubicBezTo>
                    <a:cubicBezTo>
                      <a:pt x="48" y="165"/>
                      <a:pt x="48" y="165"/>
                      <a:pt x="48" y="165"/>
                    </a:cubicBezTo>
                    <a:cubicBezTo>
                      <a:pt x="49" y="165"/>
                      <a:pt x="49" y="165"/>
                      <a:pt x="49" y="164"/>
                    </a:cubicBezTo>
                    <a:cubicBezTo>
                      <a:pt x="51" y="162"/>
                      <a:pt x="55" y="161"/>
                      <a:pt x="58" y="163"/>
                    </a:cubicBezTo>
                    <a:cubicBezTo>
                      <a:pt x="60" y="166"/>
                      <a:pt x="61" y="170"/>
                      <a:pt x="58" y="172"/>
                    </a:cubicBezTo>
                    <a:cubicBezTo>
                      <a:pt x="58" y="172"/>
                      <a:pt x="58" y="173"/>
                      <a:pt x="58" y="173"/>
                    </a:cubicBezTo>
                    <a:cubicBezTo>
                      <a:pt x="63" y="177"/>
                      <a:pt x="63" y="177"/>
                      <a:pt x="63" y="177"/>
                    </a:cubicBezTo>
                    <a:cubicBezTo>
                      <a:pt x="63" y="177"/>
                      <a:pt x="63" y="176"/>
                      <a:pt x="63" y="176"/>
                    </a:cubicBezTo>
                    <a:cubicBezTo>
                      <a:pt x="66" y="174"/>
                      <a:pt x="69" y="173"/>
                      <a:pt x="72" y="175"/>
                    </a:cubicBezTo>
                    <a:cubicBezTo>
                      <a:pt x="75" y="177"/>
                      <a:pt x="75" y="181"/>
                      <a:pt x="73" y="184"/>
                    </a:cubicBezTo>
                    <a:cubicBezTo>
                      <a:pt x="73" y="184"/>
                      <a:pt x="73" y="184"/>
                      <a:pt x="72" y="184"/>
                    </a:cubicBezTo>
                    <a:cubicBezTo>
                      <a:pt x="78" y="189"/>
                      <a:pt x="78" y="189"/>
                      <a:pt x="78" y="189"/>
                    </a:cubicBezTo>
                    <a:cubicBezTo>
                      <a:pt x="78" y="188"/>
                      <a:pt x="78" y="188"/>
                      <a:pt x="78" y="188"/>
                    </a:cubicBezTo>
                    <a:cubicBezTo>
                      <a:pt x="80" y="185"/>
                      <a:pt x="84" y="185"/>
                      <a:pt x="87" y="187"/>
                    </a:cubicBezTo>
                    <a:cubicBezTo>
                      <a:pt x="89" y="189"/>
                      <a:pt x="90" y="193"/>
                      <a:pt x="88" y="196"/>
                    </a:cubicBezTo>
                    <a:cubicBezTo>
                      <a:pt x="87" y="196"/>
                      <a:pt x="87" y="196"/>
                      <a:pt x="87" y="196"/>
                    </a:cubicBezTo>
                    <a:cubicBezTo>
                      <a:pt x="92" y="200"/>
                      <a:pt x="92" y="200"/>
                      <a:pt x="92" y="200"/>
                    </a:cubicBezTo>
                    <a:cubicBezTo>
                      <a:pt x="194" y="74"/>
                      <a:pt x="194" y="74"/>
                      <a:pt x="194" y="74"/>
                    </a:cubicBezTo>
                    <a:cubicBezTo>
                      <a:pt x="103" y="0"/>
                      <a:pt x="103" y="0"/>
                      <a:pt x="103" y="0"/>
                    </a:cubicBezTo>
                    <a:cubicBezTo>
                      <a:pt x="0" y="126"/>
                      <a:pt x="0" y="126"/>
                      <a:pt x="0" y="126"/>
                    </a:cubicBezTo>
                    <a:lnTo>
                      <a:pt x="6" y="131"/>
                    </a:lnTo>
                    <a:close/>
                  </a:path>
                </a:pathLst>
              </a:custGeom>
              <a:solidFill>
                <a:srgbClr val="D0D1D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8" name="Google Shape;1778;p19"/>
              <p:cNvSpPr/>
              <p:nvPr/>
            </p:nvSpPr>
            <p:spPr>
              <a:xfrm>
                <a:off x="3890963" y="4557713"/>
                <a:ext cx="187325" cy="220663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39" extrusionOk="0">
                    <a:moveTo>
                      <a:pt x="54" y="139"/>
                    </a:moveTo>
                    <a:lnTo>
                      <a:pt x="37" y="106"/>
                    </a:lnTo>
                    <a:lnTo>
                      <a:pt x="0" y="108"/>
                    </a:lnTo>
                    <a:lnTo>
                      <a:pt x="62" y="0"/>
                    </a:lnTo>
                    <a:lnTo>
                      <a:pt x="118" y="33"/>
                    </a:lnTo>
                    <a:lnTo>
                      <a:pt x="54" y="139"/>
                    </a:ln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9" name="Google Shape;1779;p19"/>
              <p:cNvSpPr/>
              <p:nvPr/>
            </p:nvSpPr>
            <p:spPr>
              <a:xfrm>
                <a:off x="3841750" y="3838575"/>
                <a:ext cx="1016000" cy="1101725"/>
              </a:xfrm>
              <a:custGeom>
                <a:avLst/>
                <a:gdLst/>
                <a:ahLst/>
                <a:cxnLst/>
                <a:rect l="l" t="t" r="r" b="b"/>
                <a:pathLst>
                  <a:path w="640" h="694" extrusionOk="0">
                    <a:moveTo>
                      <a:pt x="359" y="694"/>
                    </a:moveTo>
                    <a:lnTo>
                      <a:pt x="0" y="484"/>
                    </a:lnTo>
                    <a:lnTo>
                      <a:pt x="280" y="0"/>
                    </a:lnTo>
                    <a:lnTo>
                      <a:pt x="640" y="210"/>
                    </a:lnTo>
                    <a:lnTo>
                      <a:pt x="359" y="694"/>
                    </a:ln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0" name="Google Shape;1780;p19"/>
              <p:cNvSpPr/>
              <p:nvPr/>
            </p:nvSpPr>
            <p:spPr>
              <a:xfrm>
                <a:off x="4230688" y="4135438"/>
                <a:ext cx="444500" cy="376238"/>
              </a:xfrm>
              <a:custGeom>
                <a:avLst/>
                <a:gdLst/>
                <a:ahLst/>
                <a:cxnLst/>
                <a:rect l="l" t="t" r="r" b="b"/>
                <a:pathLst>
                  <a:path w="280" h="237" extrusionOk="0">
                    <a:moveTo>
                      <a:pt x="218" y="237"/>
                    </a:moveTo>
                    <a:lnTo>
                      <a:pt x="0" y="110"/>
                    </a:lnTo>
                    <a:lnTo>
                      <a:pt x="64" y="0"/>
                    </a:lnTo>
                    <a:lnTo>
                      <a:pt x="280" y="127"/>
                    </a:lnTo>
                    <a:lnTo>
                      <a:pt x="218" y="2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Google Shape;1781;p19"/>
              <p:cNvSpPr/>
              <p:nvPr/>
            </p:nvSpPr>
            <p:spPr>
              <a:xfrm>
                <a:off x="3841750" y="3838575"/>
                <a:ext cx="533400" cy="820738"/>
              </a:xfrm>
              <a:custGeom>
                <a:avLst/>
                <a:gdLst/>
                <a:ahLst/>
                <a:cxnLst/>
                <a:rect l="l" t="t" r="r" b="b"/>
                <a:pathLst>
                  <a:path w="336" h="517" extrusionOk="0">
                    <a:moveTo>
                      <a:pt x="56" y="517"/>
                    </a:moveTo>
                    <a:lnTo>
                      <a:pt x="0" y="484"/>
                    </a:lnTo>
                    <a:lnTo>
                      <a:pt x="280" y="0"/>
                    </a:lnTo>
                    <a:lnTo>
                      <a:pt x="336" y="33"/>
                    </a:lnTo>
                    <a:lnTo>
                      <a:pt x="56" y="517"/>
                    </a:lnTo>
                    <a:close/>
                  </a:path>
                </a:pathLst>
              </a:custGeom>
              <a:solidFill>
                <a:srgbClr val="B83B5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2" name="Google Shape;1782;p19"/>
              <p:cNvSpPr/>
              <p:nvPr/>
            </p:nvSpPr>
            <p:spPr>
              <a:xfrm>
                <a:off x="4167188" y="3976688"/>
                <a:ext cx="82550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25" h="20" extrusionOk="0">
                    <a:moveTo>
                      <a:pt x="16" y="18"/>
                    </a:moveTo>
                    <a:cubicBezTo>
                      <a:pt x="4" y="12"/>
                      <a:pt x="4" y="12"/>
                      <a:pt x="4" y="12"/>
                    </a:cubicBezTo>
                    <a:cubicBezTo>
                      <a:pt x="1" y="10"/>
                      <a:pt x="0" y="6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4" y="1"/>
                      <a:pt x="7" y="0"/>
                      <a:pt x="10" y="2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24" y="10"/>
                      <a:pt x="25" y="14"/>
                      <a:pt x="24" y="16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22" y="19"/>
                      <a:pt x="18" y="20"/>
                      <a:pt x="16" y="18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3" name="Google Shape;1783;p19"/>
              <p:cNvSpPr/>
              <p:nvPr/>
            </p:nvSpPr>
            <p:spPr>
              <a:xfrm>
                <a:off x="4081463" y="4129088"/>
                <a:ext cx="79375" cy="65088"/>
              </a:xfrm>
              <a:custGeom>
                <a:avLst/>
                <a:gdLst/>
                <a:ahLst/>
                <a:cxnLst/>
                <a:rect l="l" t="t" r="r" b="b"/>
                <a:pathLst>
                  <a:path w="24" h="20" extrusionOk="0">
                    <a:moveTo>
                      <a:pt x="15" y="19"/>
                    </a:moveTo>
                    <a:cubicBezTo>
                      <a:pt x="3" y="12"/>
                      <a:pt x="3" y="12"/>
                      <a:pt x="3" y="12"/>
                    </a:cubicBezTo>
                    <a:cubicBezTo>
                      <a:pt x="1" y="10"/>
                      <a:pt x="0" y="7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3" y="1"/>
                      <a:pt x="6" y="0"/>
                      <a:pt x="9" y="2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4" y="10"/>
                      <a:pt x="24" y="14"/>
                      <a:pt x="23" y="16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1" y="19"/>
                      <a:pt x="18" y="20"/>
                      <a:pt x="15" y="19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4" name="Google Shape;1784;p19"/>
              <p:cNvSpPr/>
              <p:nvPr/>
            </p:nvSpPr>
            <p:spPr>
              <a:xfrm>
                <a:off x="3992563" y="4279900"/>
                <a:ext cx="82550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25" h="20" extrusionOk="0">
                    <a:moveTo>
                      <a:pt x="15" y="19"/>
                    </a:moveTo>
                    <a:cubicBezTo>
                      <a:pt x="4" y="12"/>
                      <a:pt x="4" y="12"/>
                      <a:pt x="4" y="12"/>
                    </a:cubicBezTo>
                    <a:cubicBezTo>
                      <a:pt x="1" y="10"/>
                      <a:pt x="0" y="7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3" y="1"/>
                      <a:pt x="7" y="0"/>
                      <a:pt x="9" y="2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4" y="10"/>
                      <a:pt x="25" y="14"/>
                      <a:pt x="23" y="17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2" y="19"/>
                      <a:pt x="18" y="20"/>
                      <a:pt x="15" y="19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5" name="Google Shape;1785;p19"/>
              <p:cNvSpPr/>
              <p:nvPr/>
            </p:nvSpPr>
            <p:spPr>
              <a:xfrm>
                <a:off x="3903663" y="4432300"/>
                <a:ext cx="82550" cy="65088"/>
              </a:xfrm>
              <a:custGeom>
                <a:avLst/>
                <a:gdLst/>
                <a:ahLst/>
                <a:cxnLst/>
                <a:rect l="l" t="t" r="r" b="b"/>
                <a:pathLst>
                  <a:path w="25" h="20" extrusionOk="0">
                    <a:moveTo>
                      <a:pt x="15" y="19"/>
                    </a:moveTo>
                    <a:cubicBezTo>
                      <a:pt x="4" y="12"/>
                      <a:pt x="4" y="12"/>
                      <a:pt x="4" y="12"/>
                    </a:cubicBezTo>
                    <a:cubicBezTo>
                      <a:pt x="1" y="10"/>
                      <a:pt x="0" y="7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1"/>
                      <a:pt x="7" y="0"/>
                      <a:pt x="10" y="2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4" y="10"/>
                      <a:pt x="25" y="14"/>
                      <a:pt x="23" y="17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2" y="19"/>
                      <a:pt x="18" y="20"/>
                      <a:pt x="15" y="19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6" name="Google Shape;1786;p19"/>
              <p:cNvSpPr/>
              <p:nvPr/>
            </p:nvSpPr>
            <p:spPr>
              <a:xfrm>
                <a:off x="4883150" y="4679950"/>
                <a:ext cx="136525" cy="214313"/>
              </a:xfrm>
              <a:custGeom>
                <a:avLst/>
                <a:gdLst/>
                <a:ahLst/>
                <a:cxnLst/>
                <a:rect l="l" t="t" r="r" b="b"/>
                <a:pathLst>
                  <a:path w="86" h="135" extrusionOk="0">
                    <a:moveTo>
                      <a:pt x="86" y="122"/>
                    </a:moveTo>
                    <a:lnTo>
                      <a:pt x="48" y="108"/>
                    </a:lnTo>
                    <a:lnTo>
                      <a:pt x="21" y="135"/>
                    </a:lnTo>
                    <a:lnTo>
                      <a:pt x="0" y="12"/>
                    </a:lnTo>
                    <a:lnTo>
                      <a:pt x="63" y="0"/>
                    </a:lnTo>
                    <a:lnTo>
                      <a:pt x="86" y="122"/>
                    </a:ln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7" name="Google Shape;1787;p19"/>
              <p:cNvSpPr/>
              <p:nvPr/>
            </p:nvSpPr>
            <p:spPr>
              <a:xfrm>
                <a:off x="4646613" y="3841750"/>
                <a:ext cx="804863" cy="992188"/>
              </a:xfrm>
              <a:custGeom>
                <a:avLst/>
                <a:gdLst/>
                <a:ahLst/>
                <a:cxnLst/>
                <a:rect l="l" t="t" r="r" b="b"/>
                <a:pathLst>
                  <a:path w="507" h="625" extrusionOk="0">
                    <a:moveTo>
                      <a:pt x="507" y="553"/>
                    </a:moveTo>
                    <a:lnTo>
                      <a:pt x="97" y="625"/>
                    </a:lnTo>
                    <a:lnTo>
                      <a:pt x="0" y="73"/>
                    </a:lnTo>
                    <a:lnTo>
                      <a:pt x="409" y="0"/>
                    </a:lnTo>
                    <a:lnTo>
                      <a:pt x="507" y="553"/>
                    </a:lnTo>
                    <a:close/>
                  </a:path>
                </a:pathLst>
              </a:custGeom>
              <a:solidFill>
                <a:srgbClr val="00B2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8" name="Google Shape;1788;p19"/>
              <p:cNvSpPr/>
              <p:nvPr/>
            </p:nvSpPr>
            <p:spPr>
              <a:xfrm>
                <a:off x="4873625" y="4086225"/>
                <a:ext cx="425450" cy="266700"/>
              </a:xfrm>
              <a:custGeom>
                <a:avLst/>
                <a:gdLst/>
                <a:ahLst/>
                <a:cxnLst/>
                <a:rect l="l" t="t" r="r" b="b"/>
                <a:pathLst>
                  <a:path w="268" h="168" extrusionOk="0">
                    <a:moveTo>
                      <a:pt x="268" y="124"/>
                    </a:moveTo>
                    <a:lnTo>
                      <a:pt x="21" y="168"/>
                    </a:lnTo>
                    <a:lnTo>
                      <a:pt x="0" y="43"/>
                    </a:lnTo>
                    <a:lnTo>
                      <a:pt x="247" y="0"/>
                    </a:lnTo>
                    <a:lnTo>
                      <a:pt x="268" y="1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9" name="Google Shape;1789;p19"/>
              <p:cNvSpPr/>
              <p:nvPr/>
            </p:nvSpPr>
            <p:spPr>
              <a:xfrm>
                <a:off x="4646613" y="3940175"/>
                <a:ext cx="257175" cy="893763"/>
              </a:xfrm>
              <a:custGeom>
                <a:avLst/>
                <a:gdLst/>
                <a:ahLst/>
                <a:cxnLst/>
                <a:rect l="l" t="t" r="r" b="b"/>
                <a:pathLst>
                  <a:path w="162" h="563" extrusionOk="0">
                    <a:moveTo>
                      <a:pt x="162" y="551"/>
                    </a:moveTo>
                    <a:lnTo>
                      <a:pt x="97" y="563"/>
                    </a:lnTo>
                    <a:lnTo>
                      <a:pt x="0" y="11"/>
                    </a:lnTo>
                    <a:lnTo>
                      <a:pt x="64" y="0"/>
                    </a:lnTo>
                    <a:lnTo>
                      <a:pt x="162" y="551"/>
                    </a:lnTo>
                    <a:close/>
                  </a:path>
                </a:pathLst>
              </a:custGeom>
              <a:solidFill>
                <a:srgbClr val="F488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0" name="Google Shape;1790;p19"/>
              <p:cNvSpPr/>
              <p:nvPr/>
            </p:nvSpPr>
            <p:spPr>
              <a:xfrm>
                <a:off x="4656138" y="4111625"/>
                <a:ext cx="85725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26" h="15" extrusionOk="0">
                    <a:moveTo>
                      <a:pt x="20" y="12"/>
                    </a:moveTo>
                    <a:cubicBezTo>
                      <a:pt x="7" y="15"/>
                      <a:pt x="7" y="15"/>
                      <a:pt x="7" y="15"/>
                    </a:cubicBezTo>
                    <a:cubicBezTo>
                      <a:pt x="4" y="15"/>
                      <a:pt x="1" y="13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7"/>
                      <a:pt x="2" y="4"/>
                      <a:pt x="5" y="3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22" y="0"/>
                      <a:pt x="25" y="2"/>
                      <a:pt x="25" y="6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6" y="9"/>
                      <a:pt x="24" y="12"/>
                      <a:pt x="20" y="1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1" name="Google Shape;1791;p19"/>
              <p:cNvSpPr/>
              <p:nvPr/>
            </p:nvSpPr>
            <p:spPr>
              <a:xfrm>
                <a:off x="4686300" y="4286250"/>
                <a:ext cx="85725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26" h="15" extrusionOk="0">
                    <a:moveTo>
                      <a:pt x="21" y="12"/>
                    </a:moveTo>
                    <a:cubicBezTo>
                      <a:pt x="7" y="14"/>
                      <a:pt x="7" y="14"/>
                      <a:pt x="7" y="14"/>
                    </a:cubicBezTo>
                    <a:cubicBezTo>
                      <a:pt x="4" y="15"/>
                      <a:pt x="1" y="13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6"/>
                      <a:pt x="2" y="3"/>
                      <a:pt x="5" y="3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2" y="0"/>
                      <a:pt x="25" y="2"/>
                      <a:pt x="25" y="5"/>
                    </a:cubicBezTo>
                    <a:cubicBezTo>
                      <a:pt x="25" y="5"/>
                      <a:pt x="25" y="5"/>
                      <a:pt x="25" y="5"/>
                    </a:cubicBezTo>
                    <a:cubicBezTo>
                      <a:pt x="26" y="8"/>
                      <a:pt x="24" y="11"/>
                      <a:pt x="21" y="1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2" name="Google Shape;1792;p19"/>
              <p:cNvSpPr/>
              <p:nvPr/>
            </p:nvSpPr>
            <p:spPr>
              <a:xfrm>
                <a:off x="4719638" y="4459288"/>
                <a:ext cx="80963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25" h="15" extrusionOk="0">
                    <a:moveTo>
                      <a:pt x="20" y="12"/>
                    </a:moveTo>
                    <a:cubicBezTo>
                      <a:pt x="7" y="15"/>
                      <a:pt x="7" y="15"/>
                      <a:pt x="7" y="15"/>
                    </a:cubicBezTo>
                    <a:cubicBezTo>
                      <a:pt x="4" y="15"/>
                      <a:pt x="1" y="13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7"/>
                      <a:pt x="2" y="4"/>
                      <a:pt x="5" y="3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21" y="0"/>
                      <a:pt x="24" y="2"/>
                      <a:pt x="25" y="6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5" y="9"/>
                      <a:pt x="23" y="12"/>
                      <a:pt x="20" y="1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3" name="Google Shape;1793;p19"/>
              <p:cNvSpPr/>
              <p:nvPr/>
            </p:nvSpPr>
            <p:spPr>
              <a:xfrm>
                <a:off x="4748213" y="4633913"/>
                <a:ext cx="85725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26" h="15" extrusionOk="0">
                    <a:moveTo>
                      <a:pt x="20" y="12"/>
                    </a:moveTo>
                    <a:cubicBezTo>
                      <a:pt x="7" y="14"/>
                      <a:pt x="7" y="14"/>
                      <a:pt x="7" y="14"/>
                    </a:cubicBezTo>
                    <a:cubicBezTo>
                      <a:pt x="4" y="15"/>
                      <a:pt x="1" y="13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6"/>
                      <a:pt x="2" y="3"/>
                      <a:pt x="5" y="3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0"/>
                      <a:pt x="25" y="2"/>
                      <a:pt x="25" y="5"/>
                    </a:cubicBezTo>
                    <a:cubicBezTo>
                      <a:pt x="25" y="5"/>
                      <a:pt x="25" y="5"/>
                      <a:pt x="25" y="5"/>
                    </a:cubicBezTo>
                    <a:cubicBezTo>
                      <a:pt x="26" y="8"/>
                      <a:pt x="24" y="11"/>
                      <a:pt x="20" y="1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4" name="Google Shape;1794;p19"/>
              <p:cNvSpPr/>
              <p:nvPr/>
            </p:nvSpPr>
            <p:spPr>
              <a:xfrm>
                <a:off x="5289550" y="3976688"/>
                <a:ext cx="406400" cy="309563"/>
              </a:xfrm>
              <a:custGeom>
                <a:avLst/>
                <a:gdLst/>
                <a:ahLst/>
                <a:cxnLst/>
                <a:rect l="l" t="t" r="r" b="b"/>
                <a:pathLst>
                  <a:path w="256" h="195" extrusionOk="0">
                    <a:moveTo>
                      <a:pt x="2" y="129"/>
                    </a:moveTo>
                    <a:lnTo>
                      <a:pt x="0" y="139"/>
                    </a:lnTo>
                    <a:lnTo>
                      <a:pt x="254" y="195"/>
                    </a:lnTo>
                    <a:lnTo>
                      <a:pt x="256" y="183"/>
                    </a:lnTo>
                    <a:lnTo>
                      <a:pt x="218" y="25"/>
                    </a:lnTo>
                    <a:lnTo>
                      <a:pt x="104" y="0"/>
                    </a:lnTo>
                    <a:lnTo>
                      <a:pt x="2" y="129"/>
                    </a:lnTo>
                    <a:close/>
                  </a:path>
                </a:pathLst>
              </a:custGeom>
              <a:solidFill>
                <a:srgbClr val="F5F8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5" name="Google Shape;1795;p19"/>
              <p:cNvSpPr/>
              <p:nvPr/>
            </p:nvSpPr>
            <p:spPr>
              <a:xfrm>
                <a:off x="5454650" y="3832225"/>
                <a:ext cx="180975" cy="184150"/>
              </a:xfrm>
              <a:custGeom>
                <a:avLst/>
                <a:gdLst/>
                <a:ahLst/>
                <a:cxnLst/>
                <a:rect l="l" t="t" r="r" b="b"/>
                <a:pathLst>
                  <a:path w="55" h="56" extrusionOk="0">
                    <a:moveTo>
                      <a:pt x="31" y="4"/>
                    </a:moveTo>
                    <a:cubicBezTo>
                      <a:pt x="0" y="44"/>
                      <a:pt x="0" y="44"/>
                      <a:pt x="0" y="44"/>
                    </a:cubicBezTo>
                    <a:cubicBezTo>
                      <a:pt x="55" y="56"/>
                      <a:pt x="55" y="56"/>
                      <a:pt x="55" y="56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2" y="1"/>
                      <a:pt x="35" y="0"/>
                      <a:pt x="31" y="4"/>
                    </a:cubicBez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6" name="Google Shape;1796;p19"/>
              <p:cNvSpPr/>
              <p:nvPr/>
            </p:nvSpPr>
            <p:spPr>
              <a:xfrm>
                <a:off x="5562600" y="4000500"/>
                <a:ext cx="133350" cy="285750"/>
              </a:xfrm>
              <a:custGeom>
                <a:avLst/>
                <a:gdLst/>
                <a:ahLst/>
                <a:cxnLst/>
                <a:rect l="l" t="t" r="r" b="b"/>
                <a:pathLst>
                  <a:path w="84" h="180" extrusionOk="0">
                    <a:moveTo>
                      <a:pt x="52" y="174"/>
                    </a:moveTo>
                    <a:lnTo>
                      <a:pt x="82" y="180"/>
                    </a:lnTo>
                    <a:lnTo>
                      <a:pt x="84" y="168"/>
                    </a:lnTo>
                    <a:lnTo>
                      <a:pt x="46" y="10"/>
                    </a:lnTo>
                    <a:lnTo>
                      <a:pt x="0" y="0"/>
                    </a:lnTo>
                    <a:lnTo>
                      <a:pt x="7" y="158"/>
                    </a:lnTo>
                    <a:lnTo>
                      <a:pt x="52" y="174"/>
                    </a:lnTo>
                    <a:close/>
                  </a:path>
                </a:pathLst>
              </a:custGeom>
              <a:solidFill>
                <a:srgbClr val="DBCC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7" name="Google Shape;1797;p19"/>
              <p:cNvSpPr/>
              <p:nvPr/>
            </p:nvSpPr>
            <p:spPr>
              <a:xfrm>
                <a:off x="5259388" y="4203700"/>
                <a:ext cx="433388" cy="528638"/>
              </a:xfrm>
              <a:custGeom>
                <a:avLst/>
                <a:gdLst/>
                <a:ahLst/>
                <a:cxnLst/>
                <a:rect l="l" t="t" r="r" b="b"/>
                <a:pathLst>
                  <a:path w="273" h="333" extrusionOk="0">
                    <a:moveTo>
                      <a:pt x="212" y="333"/>
                    </a:moveTo>
                    <a:lnTo>
                      <a:pt x="273" y="46"/>
                    </a:lnTo>
                    <a:lnTo>
                      <a:pt x="61" y="0"/>
                    </a:lnTo>
                    <a:lnTo>
                      <a:pt x="0" y="287"/>
                    </a:lnTo>
                    <a:lnTo>
                      <a:pt x="212" y="333"/>
                    </a:ln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8" name="Google Shape;1798;p19"/>
              <p:cNvSpPr/>
              <p:nvPr/>
            </p:nvSpPr>
            <p:spPr>
              <a:xfrm>
                <a:off x="5194300" y="4187825"/>
                <a:ext cx="184150" cy="477838"/>
              </a:xfrm>
              <a:custGeom>
                <a:avLst/>
                <a:gdLst/>
                <a:ahLst/>
                <a:cxnLst/>
                <a:rect l="l" t="t" r="r" b="b"/>
                <a:pathLst>
                  <a:path w="116" h="301" extrusionOk="0">
                    <a:moveTo>
                      <a:pt x="56" y="301"/>
                    </a:moveTo>
                    <a:lnTo>
                      <a:pt x="116" y="13"/>
                    </a:lnTo>
                    <a:lnTo>
                      <a:pt x="62" y="0"/>
                    </a:lnTo>
                    <a:lnTo>
                      <a:pt x="0" y="289"/>
                    </a:lnTo>
                    <a:lnTo>
                      <a:pt x="56" y="301"/>
                    </a:lnTo>
                    <a:close/>
                  </a:path>
                </a:pathLst>
              </a:custGeom>
              <a:solidFill>
                <a:srgbClr val="E17A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9" name="Google Shape;1799;p19"/>
              <p:cNvSpPr/>
              <p:nvPr/>
            </p:nvSpPr>
            <p:spPr>
              <a:xfrm>
                <a:off x="5476875" y="4251325"/>
                <a:ext cx="215900" cy="481013"/>
              </a:xfrm>
              <a:custGeom>
                <a:avLst/>
                <a:gdLst/>
                <a:ahLst/>
                <a:cxnLst/>
                <a:rect l="l" t="t" r="r" b="b"/>
                <a:pathLst>
                  <a:path w="136" h="303" extrusionOk="0">
                    <a:moveTo>
                      <a:pt x="75" y="303"/>
                    </a:moveTo>
                    <a:lnTo>
                      <a:pt x="136" y="16"/>
                    </a:lnTo>
                    <a:lnTo>
                      <a:pt x="61" y="0"/>
                    </a:lnTo>
                    <a:lnTo>
                      <a:pt x="0" y="286"/>
                    </a:lnTo>
                    <a:lnTo>
                      <a:pt x="75" y="303"/>
                    </a:lnTo>
                    <a:close/>
                  </a:path>
                </a:pathLst>
              </a:custGeom>
              <a:solidFill>
                <a:srgbClr val="B83B5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0" name="Google Shape;1800;p19"/>
              <p:cNvSpPr/>
              <p:nvPr/>
            </p:nvSpPr>
            <p:spPr>
              <a:xfrm>
                <a:off x="5151438" y="4630738"/>
                <a:ext cx="447675" cy="309563"/>
              </a:xfrm>
              <a:custGeom>
                <a:avLst/>
                <a:gdLst/>
                <a:ahLst/>
                <a:cxnLst/>
                <a:rect l="l" t="t" r="r" b="b"/>
                <a:pathLst>
                  <a:path w="282" h="195" extrusionOk="0">
                    <a:moveTo>
                      <a:pt x="251" y="195"/>
                    </a:moveTo>
                    <a:lnTo>
                      <a:pt x="282" y="56"/>
                    </a:lnTo>
                    <a:lnTo>
                      <a:pt x="29" y="0"/>
                    </a:lnTo>
                    <a:lnTo>
                      <a:pt x="0" y="139"/>
                    </a:lnTo>
                    <a:lnTo>
                      <a:pt x="251" y="195"/>
                    </a:lnTo>
                    <a:close/>
                  </a:path>
                </a:pathLst>
              </a:custGeom>
              <a:solidFill>
                <a:srgbClr val="F5F8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1" name="Google Shape;1801;p19"/>
              <p:cNvSpPr/>
              <p:nvPr/>
            </p:nvSpPr>
            <p:spPr>
              <a:xfrm>
                <a:off x="5424488" y="4689475"/>
                <a:ext cx="174625" cy="250825"/>
              </a:xfrm>
              <a:custGeom>
                <a:avLst/>
                <a:gdLst/>
                <a:ahLst/>
                <a:cxnLst/>
                <a:rect l="l" t="t" r="r" b="b"/>
                <a:pathLst>
                  <a:path w="110" h="158" extrusionOk="0">
                    <a:moveTo>
                      <a:pt x="79" y="158"/>
                    </a:moveTo>
                    <a:lnTo>
                      <a:pt x="110" y="19"/>
                    </a:lnTo>
                    <a:lnTo>
                      <a:pt x="29" y="0"/>
                    </a:lnTo>
                    <a:lnTo>
                      <a:pt x="0" y="141"/>
                    </a:lnTo>
                    <a:lnTo>
                      <a:pt x="79" y="158"/>
                    </a:lnTo>
                    <a:close/>
                  </a:path>
                </a:pathLst>
              </a:custGeom>
              <a:solidFill>
                <a:srgbClr val="DBCC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2" name="Google Shape;1802;p19"/>
              <p:cNvSpPr/>
              <p:nvPr/>
            </p:nvSpPr>
            <p:spPr>
              <a:xfrm>
                <a:off x="3187700" y="3633788"/>
                <a:ext cx="898525" cy="1071563"/>
              </a:xfrm>
              <a:custGeom>
                <a:avLst/>
                <a:gdLst/>
                <a:ahLst/>
                <a:cxnLst/>
                <a:rect l="l" t="t" r="r" b="b"/>
                <a:pathLst>
                  <a:path w="272" h="325" extrusionOk="0">
                    <a:moveTo>
                      <a:pt x="132" y="271"/>
                    </a:moveTo>
                    <a:cubicBezTo>
                      <a:pt x="86" y="241"/>
                      <a:pt x="73" y="180"/>
                      <a:pt x="102" y="134"/>
                    </a:cubicBezTo>
                    <a:cubicBezTo>
                      <a:pt x="131" y="87"/>
                      <a:pt x="191" y="73"/>
                      <a:pt x="238" y="101"/>
                    </a:cubicBezTo>
                    <a:cubicBezTo>
                      <a:pt x="272" y="46"/>
                      <a:pt x="272" y="46"/>
                      <a:pt x="272" y="46"/>
                    </a:cubicBezTo>
                    <a:cubicBezTo>
                      <a:pt x="195" y="0"/>
                      <a:pt x="95" y="24"/>
                      <a:pt x="47" y="100"/>
                    </a:cubicBezTo>
                    <a:cubicBezTo>
                      <a:pt x="0" y="176"/>
                      <a:pt x="22" y="277"/>
                      <a:pt x="98" y="325"/>
                    </a:cubicBezTo>
                    <a:lnTo>
                      <a:pt x="132" y="271"/>
                    </a:ln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3" name="Google Shape;1803;p19"/>
              <p:cNvSpPr/>
              <p:nvPr/>
            </p:nvSpPr>
            <p:spPr>
              <a:xfrm>
                <a:off x="3419475" y="3695700"/>
                <a:ext cx="804863" cy="1128713"/>
              </a:xfrm>
              <a:custGeom>
                <a:avLst/>
                <a:gdLst/>
                <a:ahLst/>
                <a:cxnLst/>
                <a:rect l="l" t="t" r="r" b="b"/>
                <a:pathLst>
                  <a:path w="244" h="342" extrusionOk="0">
                    <a:moveTo>
                      <a:pt x="50" y="342"/>
                    </a:moveTo>
                    <a:cubicBezTo>
                      <a:pt x="244" y="31"/>
                      <a:pt x="244" y="31"/>
                      <a:pt x="244" y="31"/>
                    </a:cubicBezTo>
                    <a:cubicBezTo>
                      <a:pt x="193" y="0"/>
                      <a:pt x="193" y="0"/>
                      <a:pt x="193" y="0"/>
                    </a:cubicBezTo>
                    <a:cubicBezTo>
                      <a:pt x="0" y="310"/>
                      <a:pt x="0" y="310"/>
                      <a:pt x="0" y="310"/>
                    </a:cubicBezTo>
                    <a:lnTo>
                      <a:pt x="50" y="342"/>
                    </a:lnTo>
                    <a:close/>
                    <a:moveTo>
                      <a:pt x="215" y="24"/>
                    </a:moveTo>
                    <a:cubicBezTo>
                      <a:pt x="217" y="25"/>
                      <a:pt x="218" y="28"/>
                      <a:pt x="217" y="30"/>
                    </a:cubicBezTo>
                    <a:cubicBezTo>
                      <a:pt x="215" y="33"/>
                      <a:pt x="212" y="33"/>
                      <a:pt x="210" y="32"/>
                    </a:cubicBezTo>
                    <a:cubicBezTo>
                      <a:pt x="208" y="31"/>
                      <a:pt x="207" y="28"/>
                      <a:pt x="208" y="25"/>
                    </a:cubicBezTo>
                    <a:cubicBezTo>
                      <a:pt x="210" y="23"/>
                      <a:pt x="213" y="22"/>
                      <a:pt x="215" y="24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4" name="Google Shape;1804;p19"/>
              <p:cNvSpPr/>
              <p:nvPr/>
            </p:nvSpPr>
            <p:spPr>
              <a:xfrm>
                <a:off x="3554413" y="4765675"/>
                <a:ext cx="33338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6" extrusionOk="0">
                    <a:moveTo>
                      <a:pt x="2" y="0"/>
                    </a:moveTo>
                    <a:lnTo>
                      <a:pt x="21" y="12"/>
                    </a:lnTo>
                    <a:lnTo>
                      <a:pt x="19" y="16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5" name="Google Shape;1805;p19"/>
              <p:cNvSpPr/>
              <p:nvPr/>
            </p:nvSpPr>
            <p:spPr>
              <a:xfrm>
                <a:off x="3570288" y="4738688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2" y="0"/>
                    </a:moveTo>
                    <a:lnTo>
                      <a:pt x="21" y="13"/>
                    </a:lnTo>
                    <a:lnTo>
                      <a:pt x="19" y="1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6" name="Google Shape;1806;p19"/>
              <p:cNvSpPr/>
              <p:nvPr/>
            </p:nvSpPr>
            <p:spPr>
              <a:xfrm>
                <a:off x="3587750" y="4713288"/>
                <a:ext cx="33338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6" extrusionOk="0">
                    <a:moveTo>
                      <a:pt x="2" y="0"/>
                    </a:moveTo>
                    <a:lnTo>
                      <a:pt x="21" y="10"/>
                    </a:lnTo>
                    <a:lnTo>
                      <a:pt x="18" y="16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7" name="Google Shape;1807;p19"/>
              <p:cNvSpPr/>
              <p:nvPr/>
            </p:nvSpPr>
            <p:spPr>
              <a:xfrm>
                <a:off x="3603625" y="4686300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2" y="0"/>
                    </a:moveTo>
                    <a:lnTo>
                      <a:pt x="21" y="10"/>
                    </a:lnTo>
                    <a:lnTo>
                      <a:pt x="19" y="1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8" name="Google Shape;1808;p19"/>
              <p:cNvSpPr/>
              <p:nvPr/>
            </p:nvSpPr>
            <p:spPr>
              <a:xfrm>
                <a:off x="3581400" y="4633913"/>
                <a:ext cx="71438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45" h="31" extrusionOk="0">
                    <a:moveTo>
                      <a:pt x="2" y="0"/>
                    </a:moveTo>
                    <a:lnTo>
                      <a:pt x="45" y="27"/>
                    </a:lnTo>
                    <a:lnTo>
                      <a:pt x="43" y="31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9" name="Google Shape;1809;p19"/>
              <p:cNvSpPr/>
              <p:nvPr/>
            </p:nvSpPr>
            <p:spPr>
              <a:xfrm>
                <a:off x="3636963" y="4633913"/>
                <a:ext cx="33338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6" extrusionOk="0">
                    <a:moveTo>
                      <a:pt x="2" y="0"/>
                    </a:moveTo>
                    <a:lnTo>
                      <a:pt x="21" y="10"/>
                    </a:lnTo>
                    <a:lnTo>
                      <a:pt x="19" y="16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0" name="Google Shape;1810;p19"/>
              <p:cNvSpPr/>
              <p:nvPr/>
            </p:nvSpPr>
            <p:spPr>
              <a:xfrm>
                <a:off x="3652838" y="4606925"/>
                <a:ext cx="33338" cy="23813"/>
              </a:xfrm>
              <a:custGeom>
                <a:avLst/>
                <a:gdLst/>
                <a:ahLst/>
                <a:cxnLst/>
                <a:rect l="l" t="t" r="r" b="b"/>
                <a:pathLst>
                  <a:path w="21" h="15" extrusionOk="0">
                    <a:moveTo>
                      <a:pt x="2" y="0"/>
                    </a:moveTo>
                    <a:lnTo>
                      <a:pt x="21" y="10"/>
                    </a:lnTo>
                    <a:lnTo>
                      <a:pt x="19" y="15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1" name="Google Shape;1811;p19"/>
              <p:cNvSpPr/>
              <p:nvPr/>
            </p:nvSpPr>
            <p:spPr>
              <a:xfrm>
                <a:off x="3670300" y="4579938"/>
                <a:ext cx="31750" cy="23813"/>
              </a:xfrm>
              <a:custGeom>
                <a:avLst/>
                <a:gdLst/>
                <a:ahLst/>
                <a:cxnLst/>
                <a:rect l="l" t="t" r="r" b="b"/>
                <a:pathLst>
                  <a:path w="20" h="15" extrusionOk="0">
                    <a:moveTo>
                      <a:pt x="2" y="0"/>
                    </a:moveTo>
                    <a:lnTo>
                      <a:pt x="20" y="11"/>
                    </a:lnTo>
                    <a:lnTo>
                      <a:pt x="18" y="15"/>
                    </a:lnTo>
                    <a:lnTo>
                      <a:pt x="0" y="5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2" name="Google Shape;1812;p19"/>
              <p:cNvSpPr/>
              <p:nvPr/>
            </p:nvSpPr>
            <p:spPr>
              <a:xfrm>
                <a:off x="3686175" y="4551363"/>
                <a:ext cx="33338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6" extrusionOk="0">
                    <a:moveTo>
                      <a:pt x="2" y="0"/>
                    </a:moveTo>
                    <a:lnTo>
                      <a:pt x="21" y="12"/>
                    </a:lnTo>
                    <a:lnTo>
                      <a:pt x="19" y="16"/>
                    </a:lnTo>
                    <a:lnTo>
                      <a:pt x="0" y="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3" name="Google Shape;1813;p19"/>
              <p:cNvSpPr/>
              <p:nvPr/>
            </p:nvSpPr>
            <p:spPr>
              <a:xfrm>
                <a:off x="3663950" y="4502150"/>
                <a:ext cx="74613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47" h="31" extrusionOk="0">
                    <a:moveTo>
                      <a:pt x="2" y="0"/>
                    </a:moveTo>
                    <a:lnTo>
                      <a:pt x="47" y="27"/>
                    </a:lnTo>
                    <a:lnTo>
                      <a:pt x="43" y="31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4" name="Google Shape;1814;p19"/>
              <p:cNvSpPr/>
              <p:nvPr/>
            </p:nvSpPr>
            <p:spPr>
              <a:xfrm>
                <a:off x="3719513" y="4502150"/>
                <a:ext cx="33338" cy="22225"/>
              </a:xfrm>
              <a:custGeom>
                <a:avLst/>
                <a:gdLst/>
                <a:ahLst/>
                <a:cxnLst/>
                <a:rect l="l" t="t" r="r" b="b"/>
                <a:pathLst>
                  <a:path w="21" h="14" extrusionOk="0">
                    <a:moveTo>
                      <a:pt x="2" y="0"/>
                    </a:moveTo>
                    <a:lnTo>
                      <a:pt x="21" y="10"/>
                    </a:lnTo>
                    <a:lnTo>
                      <a:pt x="19" y="14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5" name="Google Shape;1815;p19"/>
              <p:cNvSpPr/>
              <p:nvPr/>
            </p:nvSpPr>
            <p:spPr>
              <a:xfrm>
                <a:off x="3735388" y="4471988"/>
                <a:ext cx="3651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3" h="16" extrusionOk="0">
                    <a:moveTo>
                      <a:pt x="4" y="0"/>
                    </a:moveTo>
                    <a:lnTo>
                      <a:pt x="23" y="12"/>
                    </a:lnTo>
                    <a:lnTo>
                      <a:pt x="19" y="16"/>
                    </a:lnTo>
                    <a:lnTo>
                      <a:pt x="0" y="6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6" name="Google Shape;1816;p19"/>
              <p:cNvSpPr/>
              <p:nvPr/>
            </p:nvSpPr>
            <p:spPr>
              <a:xfrm>
                <a:off x="3752850" y="4445000"/>
                <a:ext cx="3651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3" h="17" extrusionOk="0">
                    <a:moveTo>
                      <a:pt x="4" y="0"/>
                    </a:moveTo>
                    <a:lnTo>
                      <a:pt x="23" y="13"/>
                    </a:lnTo>
                    <a:lnTo>
                      <a:pt x="18" y="17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7" name="Google Shape;1817;p19"/>
              <p:cNvSpPr/>
              <p:nvPr/>
            </p:nvSpPr>
            <p:spPr>
              <a:xfrm>
                <a:off x="3768725" y="4419600"/>
                <a:ext cx="3651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3" h="16" extrusionOk="0">
                    <a:moveTo>
                      <a:pt x="4" y="0"/>
                    </a:moveTo>
                    <a:lnTo>
                      <a:pt x="23" y="12"/>
                    </a:lnTo>
                    <a:lnTo>
                      <a:pt x="19" y="16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8" name="Google Shape;1818;p19"/>
              <p:cNvSpPr/>
              <p:nvPr/>
            </p:nvSpPr>
            <p:spPr>
              <a:xfrm>
                <a:off x="3746500" y="4365625"/>
                <a:ext cx="74613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47" h="34" extrusionOk="0">
                    <a:moveTo>
                      <a:pt x="2" y="0"/>
                    </a:moveTo>
                    <a:lnTo>
                      <a:pt x="47" y="29"/>
                    </a:lnTo>
                    <a:lnTo>
                      <a:pt x="43" y="34"/>
                    </a:lnTo>
                    <a:lnTo>
                      <a:pt x="0" y="7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9" name="Google Shape;1819;p19"/>
              <p:cNvSpPr/>
              <p:nvPr/>
            </p:nvSpPr>
            <p:spPr>
              <a:xfrm>
                <a:off x="3802063" y="4365625"/>
                <a:ext cx="3651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3" h="17" extrusionOk="0">
                    <a:moveTo>
                      <a:pt x="4" y="0"/>
                    </a:moveTo>
                    <a:lnTo>
                      <a:pt x="23" y="13"/>
                    </a:lnTo>
                    <a:lnTo>
                      <a:pt x="19" y="17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0" name="Google Shape;1820;p19"/>
              <p:cNvSpPr/>
              <p:nvPr/>
            </p:nvSpPr>
            <p:spPr>
              <a:xfrm>
                <a:off x="3817938" y="4340225"/>
                <a:ext cx="3651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3" h="16" extrusionOk="0">
                    <a:moveTo>
                      <a:pt x="4" y="0"/>
                    </a:moveTo>
                    <a:lnTo>
                      <a:pt x="23" y="12"/>
                    </a:lnTo>
                    <a:lnTo>
                      <a:pt x="19" y="16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1" name="Google Shape;1821;p19"/>
              <p:cNvSpPr/>
              <p:nvPr/>
            </p:nvSpPr>
            <p:spPr>
              <a:xfrm>
                <a:off x="3835400" y="4313238"/>
                <a:ext cx="3492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2" h="17" extrusionOk="0">
                    <a:moveTo>
                      <a:pt x="4" y="0"/>
                    </a:moveTo>
                    <a:lnTo>
                      <a:pt x="22" y="13"/>
                    </a:lnTo>
                    <a:lnTo>
                      <a:pt x="18" y="17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2" name="Google Shape;1822;p19"/>
              <p:cNvSpPr/>
              <p:nvPr/>
            </p:nvSpPr>
            <p:spPr>
              <a:xfrm>
                <a:off x="3851275" y="4286250"/>
                <a:ext cx="3651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3" h="17" extrusionOk="0">
                    <a:moveTo>
                      <a:pt x="4" y="0"/>
                    </a:moveTo>
                    <a:lnTo>
                      <a:pt x="23" y="11"/>
                    </a:lnTo>
                    <a:lnTo>
                      <a:pt x="19" y="17"/>
                    </a:lnTo>
                    <a:lnTo>
                      <a:pt x="0" y="5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3" name="Google Shape;1823;p19"/>
              <p:cNvSpPr/>
              <p:nvPr/>
            </p:nvSpPr>
            <p:spPr>
              <a:xfrm>
                <a:off x="3827463" y="4233863"/>
                <a:ext cx="76200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48" h="33" extrusionOk="0">
                    <a:moveTo>
                      <a:pt x="3" y="0"/>
                    </a:moveTo>
                    <a:lnTo>
                      <a:pt x="48" y="27"/>
                    </a:lnTo>
                    <a:lnTo>
                      <a:pt x="44" y="33"/>
                    </a:lnTo>
                    <a:lnTo>
                      <a:pt x="0" y="4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4" name="Google Shape;1824;p19"/>
              <p:cNvSpPr/>
              <p:nvPr/>
            </p:nvSpPr>
            <p:spPr>
              <a:xfrm>
                <a:off x="3884613" y="4233863"/>
                <a:ext cx="3651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3" h="17" extrusionOk="0">
                    <a:moveTo>
                      <a:pt x="4" y="0"/>
                    </a:moveTo>
                    <a:lnTo>
                      <a:pt x="23" y="13"/>
                    </a:lnTo>
                    <a:lnTo>
                      <a:pt x="18" y="17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5" name="Google Shape;1825;p19"/>
              <p:cNvSpPr/>
              <p:nvPr/>
            </p:nvSpPr>
            <p:spPr>
              <a:xfrm>
                <a:off x="3900488" y="4208463"/>
                <a:ext cx="3651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3" h="16" extrusionOk="0">
                    <a:moveTo>
                      <a:pt x="4" y="0"/>
                    </a:moveTo>
                    <a:lnTo>
                      <a:pt x="23" y="10"/>
                    </a:lnTo>
                    <a:lnTo>
                      <a:pt x="19" y="16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6" name="Google Shape;1826;p19"/>
              <p:cNvSpPr/>
              <p:nvPr/>
            </p:nvSpPr>
            <p:spPr>
              <a:xfrm>
                <a:off x="3917950" y="4181475"/>
                <a:ext cx="3492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2" h="17" extrusionOk="0">
                    <a:moveTo>
                      <a:pt x="4" y="0"/>
                    </a:moveTo>
                    <a:lnTo>
                      <a:pt x="22" y="10"/>
                    </a:lnTo>
                    <a:lnTo>
                      <a:pt x="18" y="17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7" name="Google Shape;1827;p19"/>
              <p:cNvSpPr/>
              <p:nvPr/>
            </p:nvSpPr>
            <p:spPr>
              <a:xfrm>
                <a:off x="3937000" y="4154488"/>
                <a:ext cx="33338" cy="23813"/>
              </a:xfrm>
              <a:custGeom>
                <a:avLst/>
                <a:gdLst/>
                <a:ahLst/>
                <a:cxnLst/>
                <a:rect l="l" t="t" r="r" b="b"/>
                <a:pathLst>
                  <a:path w="21" h="15" extrusionOk="0">
                    <a:moveTo>
                      <a:pt x="2" y="0"/>
                    </a:moveTo>
                    <a:lnTo>
                      <a:pt x="21" y="11"/>
                    </a:lnTo>
                    <a:lnTo>
                      <a:pt x="19" y="15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8" name="Google Shape;1828;p19"/>
              <p:cNvSpPr/>
              <p:nvPr/>
            </p:nvSpPr>
            <p:spPr>
              <a:xfrm>
                <a:off x="3910013" y="4102100"/>
                <a:ext cx="76200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48" h="31" extrusionOk="0">
                    <a:moveTo>
                      <a:pt x="5" y="0"/>
                    </a:moveTo>
                    <a:lnTo>
                      <a:pt x="48" y="27"/>
                    </a:lnTo>
                    <a:lnTo>
                      <a:pt x="46" y="31"/>
                    </a:lnTo>
                    <a:lnTo>
                      <a:pt x="0" y="4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9" name="Google Shape;1829;p19"/>
              <p:cNvSpPr/>
              <p:nvPr/>
            </p:nvSpPr>
            <p:spPr>
              <a:xfrm>
                <a:off x="3967163" y="4102100"/>
                <a:ext cx="36513" cy="23813"/>
              </a:xfrm>
              <a:custGeom>
                <a:avLst/>
                <a:gdLst/>
                <a:ahLst/>
                <a:cxnLst/>
                <a:rect l="l" t="t" r="r" b="b"/>
                <a:pathLst>
                  <a:path w="23" h="15" extrusionOk="0">
                    <a:moveTo>
                      <a:pt x="4" y="0"/>
                    </a:moveTo>
                    <a:lnTo>
                      <a:pt x="23" y="10"/>
                    </a:lnTo>
                    <a:lnTo>
                      <a:pt x="18" y="15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0" name="Google Shape;1830;p19"/>
              <p:cNvSpPr/>
              <p:nvPr/>
            </p:nvSpPr>
            <p:spPr>
              <a:xfrm>
                <a:off x="3986213" y="4075113"/>
                <a:ext cx="33338" cy="23813"/>
              </a:xfrm>
              <a:custGeom>
                <a:avLst/>
                <a:gdLst/>
                <a:ahLst/>
                <a:cxnLst/>
                <a:rect l="l" t="t" r="r" b="b"/>
                <a:pathLst>
                  <a:path w="21" h="15" extrusionOk="0">
                    <a:moveTo>
                      <a:pt x="2" y="0"/>
                    </a:moveTo>
                    <a:lnTo>
                      <a:pt x="21" y="11"/>
                    </a:lnTo>
                    <a:lnTo>
                      <a:pt x="19" y="15"/>
                    </a:lnTo>
                    <a:lnTo>
                      <a:pt x="0" y="5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1" name="Google Shape;1831;p19"/>
              <p:cNvSpPr/>
              <p:nvPr/>
            </p:nvSpPr>
            <p:spPr>
              <a:xfrm>
                <a:off x="4003675" y="4046538"/>
                <a:ext cx="31750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0" h="16" extrusionOk="0">
                    <a:moveTo>
                      <a:pt x="2" y="0"/>
                    </a:moveTo>
                    <a:lnTo>
                      <a:pt x="20" y="12"/>
                    </a:lnTo>
                    <a:lnTo>
                      <a:pt x="18" y="16"/>
                    </a:lnTo>
                    <a:lnTo>
                      <a:pt x="0" y="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2" name="Google Shape;1832;p19"/>
              <p:cNvSpPr/>
              <p:nvPr/>
            </p:nvSpPr>
            <p:spPr>
              <a:xfrm>
                <a:off x="4019550" y="4019550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2" y="0"/>
                    </a:moveTo>
                    <a:lnTo>
                      <a:pt x="21" y="13"/>
                    </a:lnTo>
                    <a:lnTo>
                      <a:pt x="19" y="17"/>
                    </a:lnTo>
                    <a:lnTo>
                      <a:pt x="0" y="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3" name="Google Shape;1833;p19"/>
              <p:cNvSpPr/>
              <p:nvPr/>
            </p:nvSpPr>
            <p:spPr>
              <a:xfrm>
                <a:off x="3992563" y="3967163"/>
                <a:ext cx="76200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48" h="33" extrusionOk="0">
                    <a:moveTo>
                      <a:pt x="5" y="0"/>
                    </a:moveTo>
                    <a:lnTo>
                      <a:pt x="48" y="29"/>
                    </a:lnTo>
                    <a:lnTo>
                      <a:pt x="46" y="33"/>
                    </a:lnTo>
                    <a:lnTo>
                      <a:pt x="0" y="6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4" name="Google Shape;1834;p19"/>
              <p:cNvSpPr/>
              <p:nvPr/>
            </p:nvSpPr>
            <p:spPr>
              <a:xfrm>
                <a:off x="4052888" y="3967163"/>
                <a:ext cx="33338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6" extrusionOk="0">
                    <a:moveTo>
                      <a:pt x="2" y="0"/>
                    </a:moveTo>
                    <a:lnTo>
                      <a:pt x="21" y="12"/>
                    </a:lnTo>
                    <a:lnTo>
                      <a:pt x="18" y="16"/>
                    </a:lnTo>
                    <a:lnTo>
                      <a:pt x="0" y="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5" name="Google Shape;1835;p19"/>
              <p:cNvSpPr/>
              <p:nvPr/>
            </p:nvSpPr>
            <p:spPr>
              <a:xfrm>
                <a:off x="4068763" y="3940175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2" y="0"/>
                    </a:moveTo>
                    <a:lnTo>
                      <a:pt x="21" y="13"/>
                    </a:lnTo>
                    <a:lnTo>
                      <a:pt x="19" y="1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6" name="Google Shape;1836;p19"/>
              <p:cNvSpPr/>
              <p:nvPr/>
            </p:nvSpPr>
            <p:spPr>
              <a:xfrm>
                <a:off x="4086225" y="3914775"/>
                <a:ext cx="31750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0" h="16" extrusionOk="0">
                    <a:moveTo>
                      <a:pt x="2" y="0"/>
                    </a:moveTo>
                    <a:lnTo>
                      <a:pt x="20" y="12"/>
                    </a:lnTo>
                    <a:lnTo>
                      <a:pt x="18" y="16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7" name="Google Shape;1837;p19"/>
              <p:cNvSpPr/>
              <p:nvPr/>
            </p:nvSpPr>
            <p:spPr>
              <a:xfrm>
                <a:off x="4102100" y="3887788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2" y="0"/>
                    </a:moveTo>
                    <a:lnTo>
                      <a:pt x="21" y="12"/>
                    </a:lnTo>
                    <a:lnTo>
                      <a:pt x="19" y="1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8" name="Google Shape;1838;p19"/>
              <p:cNvSpPr/>
              <p:nvPr/>
            </p:nvSpPr>
            <p:spPr>
              <a:xfrm>
                <a:off x="4078288" y="3835400"/>
                <a:ext cx="73025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46" h="33" extrusionOk="0">
                    <a:moveTo>
                      <a:pt x="2" y="0"/>
                    </a:moveTo>
                    <a:lnTo>
                      <a:pt x="46" y="29"/>
                    </a:lnTo>
                    <a:lnTo>
                      <a:pt x="44" y="33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9" name="Google Shape;1839;p19"/>
              <p:cNvSpPr/>
              <p:nvPr/>
            </p:nvSpPr>
            <p:spPr>
              <a:xfrm>
                <a:off x="3419475" y="3695700"/>
                <a:ext cx="673100" cy="1046163"/>
              </a:xfrm>
              <a:custGeom>
                <a:avLst/>
                <a:gdLst/>
                <a:ahLst/>
                <a:cxnLst/>
                <a:rect l="l" t="t" r="r" b="b"/>
                <a:pathLst>
                  <a:path w="424" h="659" extrusionOk="0">
                    <a:moveTo>
                      <a:pt x="401" y="0"/>
                    </a:moveTo>
                    <a:lnTo>
                      <a:pt x="424" y="13"/>
                    </a:lnTo>
                    <a:lnTo>
                      <a:pt x="21" y="659"/>
                    </a:lnTo>
                    <a:lnTo>
                      <a:pt x="0" y="645"/>
                    </a:lnTo>
                    <a:lnTo>
                      <a:pt x="401" y="0"/>
                    </a:ln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0" name="Google Shape;1840;p19"/>
              <p:cNvSpPr/>
              <p:nvPr/>
            </p:nvSpPr>
            <p:spPr>
              <a:xfrm>
                <a:off x="5602288" y="4065588"/>
                <a:ext cx="755650" cy="923925"/>
              </a:xfrm>
              <a:custGeom>
                <a:avLst/>
                <a:gdLst/>
                <a:ahLst/>
                <a:cxnLst/>
                <a:rect l="l" t="t" r="r" b="b"/>
                <a:pathLst>
                  <a:path w="229" h="280" extrusionOk="0">
                    <a:moveTo>
                      <a:pt x="220" y="246"/>
                    </a:moveTo>
                    <a:cubicBezTo>
                      <a:pt x="61" y="279"/>
                      <a:pt x="61" y="279"/>
                      <a:pt x="61" y="279"/>
                    </a:cubicBezTo>
                    <a:cubicBezTo>
                      <a:pt x="55" y="280"/>
                      <a:pt x="49" y="277"/>
                      <a:pt x="48" y="271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0" y="41"/>
                      <a:pt x="4" y="35"/>
                      <a:pt x="10" y="34"/>
                    </a:cubicBezTo>
                    <a:cubicBezTo>
                      <a:pt x="169" y="1"/>
                      <a:pt x="169" y="1"/>
                      <a:pt x="169" y="1"/>
                    </a:cubicBezTo>
                    <a:cubicBezTo>
                      <a:pt x="175" y="0"/>
                      <a:pt x="181" y="4"/>
                      <a:pt x="182" y="9"/>
                    </a:cubicBezTo>
                    <a:cubicBezTo>
                      <a:pt x="228" y="234"/>
                      <a:pt x="228" y="234"/>
                      <a:pt x="228" y="234"/>
                    </a:cubicBezTo>
                    <a:cubicBezTo>
                      <a:pt x="229" y="239"/>
                      <a:pt x="226" y="245"/>
                      <a:pt x="220" y="246"/>
                    </a:cubicBezTo>
                    <a:close/>
                  </a:path>
                </a:pathLst>
              </a:custGeom>
              <a:solidFill>
                <a:srgbClr val="4C4C7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1" name="Google Shape;1841;p19"/>
              <p:cNvSpPr/>
              <p:nvPr/>
            </p:nvSpPr>
            <p:spPr>
              <a:xfrm>
                <a:off x="5592763" y="4016375"/>
                <a:ext cx="755650" cy="927100"/>
              </a:xfrm>
              <a:custGeom>
                <a:avLst/>
                <a:gdLst/>
                <a:ahLst/>
                <a:cxnLst/>
                <a:rect l="l" t="t" r="r" b="b"/>
                <a:pathLst>
                  <a:path w="229" h="281" extrusionOk="0">
                    <a:moveTo>
                      <a:pt x="220" y="247"/>
                    </a:moveTo>
                    <a:cubicBezTo>
                      <a:pt x="61" y="279"/>
                      <a:pt x="61" y="279"/>
                      <a:pt x="61" y="279"/>
                    </a:cubicBezTo>
                    <a:cubicBezTo>
                      <a:pt x="55" y="281"/>
                      <a:pt x="49" y="277"/>
                      <a:pt x="48" y="271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0" y="41"/>
                      <a:pt x="4" y="35"/>
                      <a:pt x="10" y="34"/>
                    </a:cubicBezTo>
                    <a:cubicBezTo>
                      <a:pt x="169" y="1"/>
                      <a:pt x="169" y="1"/>
                      <a:pt x="169" y="1"/>
                    </a:cubicBezTo>
                    <a:cubicBezTo>
                      <a:pt x="175" y="0"/>
                      <a:pt x="181" y="4"/>
                      <a:pt x="182" y="10"/>
                    </a:cubicBezTo>
                    <a:cubicBezTo>
                      <a:pt x="228" y="234"/>
                      <a:pt x="228" y="234"/>
                      <a:pt x="228" y="234"/>
                    </a:cubicBezTo>
                    <a:cubicBezTo>
                      <a:pt x="229" y="240"/>
                      <a:pt x="226" y="245"/>
                      <a:pt x="220" y="247"/>
                    </a:cubicBezTo>
                    <a:close/>
                  </a:path>
                </a:pathLst>
              </a:custGeom>
              <a:solidFill>
                <a:srgbClr val="4B72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2" name="Google Shape;1842;p19"/>
              <p:cNvSpPr/>
              <p:nvPr/>
            </p:nvSpPr>
            <p:spPr>
              <a:xfrm>
                <a:off x="5688013" y="4132263"/>
                <a:ext cx="479425" cy="260350"/>
              </a:xfrm>
              <a:custGeom>
                <a:avLst/>
                <a:gdLst/>
                <a:ahLst/>
                <a:cxnLst/>
                <a:rect l="l" t="t" r="r" b="b"/>
                <a:pathLst>
                  <a:path w="145" h="79" extrusionOk="0">
                    <a:moveTo>
                      <a:pt x="140" y="53"/>
                    </a:moveTo>
                    <a:cubicBezTo>
                      <a:pt x="15" y="79"/>
                      <a:pt x="15" y="79"/>
                      <a:pt x="15" y="79"/>
                    </a:cubicBezTo>
                    <a:cubicBezTo>
                      <a:pt x="12" y="79"/>
                      <a:pt x="10" y="78"/>
                      <a:pt x="9" y="75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0"/>
                      <a:pt x="2" y="27"/>
                      <a:pt x="4" y="27"/>
                    </a:cubicBezTo>
                    <a:cubicBezTo>
                      <a:pt x="130" y="1"/>
                      <a:pt x="130" y="1"/>
                      <a:pt x="130" y="1"/>
                    </a:cubicBezTo>
                    <a:cubicBezTo>
                      <a:pt x="132" y="0"/>
                      <a:pt x="135" y="2"/>
                      <a:pt x="136" y="5"/>
                    </a:cubicBezTo>
                    <a:cubicBezTo>
                      <a:pt x="144" y="47"/>
                      <a:pt x="144" y="47"/>
                      <a:pt x="144" y="47"/>
                    </a:cubicBezTo>
                    <a:cubicBezTo>
                      <a:pt x="145" y="50"/>
                      <a:pt x="143" y="52"/>
                      <a:pt x="140" y="53"/>
                    </a:cubicBezTo>
                    <a:close/>
                  </a:path>
                </a:pathLst>
              </a:custGeom>
              <a:solidFill>
                <a:srgbClr val="00C5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3" name="Google Shape;1843;p19"/>
              <p:cNvSpPr/>
              <p:nvPr/>
            </p:nvSpPr>
            <p:spPr>
              <a:xfrm>
                <a:off x="5754688" y="4441825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5" y="0"/>
                      <a:pt x="21" y="4"/>
                      <a:pt x="2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4" name="Google Shape;1844;p19"/>
              <p:cNvSpPr/>
              <p:nvPr/>
            </p:nvSpPr>
            <p:spPr>
              <a:xfrm>
                <a:off x="5751513" y="4435475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2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9" y="24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4" y="15"/>
                      <a:pt x="20" y="21"/>
                      <a:pt x="14" y="2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5" name="Google Shape;1845;p19"/>
              <p:cNvSpPr/>
              <p:nvPr/>
            </p:nvSpPr>
            <p:spPr>
              <a:xfrm>
                <a:off x="5870575" y="4419600"/>
                <a:ext cx="79375" cy="77788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9" y="24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5"/>
                      <a:pt x="20" y="21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6" name="Google Shape;1846;p19"/>
              <p:cNvSpPr/>
              <p:nvPr/>
            </p:nvSpPr>
            <p:spPr>
              <a:xfrm>
                <a:off x="5870575" y="4408488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0" y="9"/>
                      <a:pt x="4" y="3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5" y="0"/>
                      <a:pt x="21" y="4"/>
                      <a:pt x="2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7" name="Google Shape;1847;p19"/>
              <p:cNvSpPr/>
              <p:nvPr/>
            </p:nvSpPr>
            <p:spPr>
              <a:xfrm>
                <a:off x="5989638" y="4395788"/>
                <a:ext cx="77788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 extrusionOk="0">
                    <a:moveTo>
                      <a:pt x="14" y="22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8" y="23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5" y="0"/>
                      <a:pt x="21" y="3"/>
                      <a:pt x="22" y="9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4" y="15"/>
                      <a:pt x="20" y="21"/>
                      <a:pt x="14" y="22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8" name="Google Shape;1848;p19"/>
              <p:cNvSpPr/>
              <p:nvPr/>
            </p:nvSpPr>
            <p:spPr>
              <a:xfrm>
                <a:off x="5984875" y="4386263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9" y="24"/>
                      <a:pt x="3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9" name="Google Shape;1849;p19"/>
              <p:cNvSpPr/>
              <p:nvPr/>
            </p:nvSpPr>
            <p:spPr>
              <a:xfrm>
                <a:off x="6103938" y="4368800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3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0" name="Google Shape;1850;p19"/>
              <p:cNvSpPr/>
              <p:nvPr/>
            </p:nvSpPr>
            <p:spPr>
              <a:xfrm>
                <a:off x="6103938" y="4362450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2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5" y="0"/>
                      <a:pt x="21" y="4"/>
                      <a:pt x="22" y="9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4" y="15"/>
                      <a:pt x="20" y="21"/>
                      <a:pt x="14" y="2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1" name="Google Shape;1851;p19"/>
              <p:cNvSpPr/>
              <p:nvPr/>
            </p:nvSpPr>
            <p:spPr>
              <a:xfrm>
                <a:off x="5778500" y="4557713"/>
                <a:ext cx="77788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1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1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2" name="Google Shape;1852;p19"/>
              <p:cNvSpPr/>
              <p:nvPr/>
            </p:nvSpPr>
            <p:spPr>
              <a:xfrm>
                <a:off x="5773738" y="4548188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5" y="23"/>
                    </a:moveTo>
                    <a:cubicBezTo>
                      <a:pt x="15" y="23"/>
                      <a:pt x="15" y="23"/>
                      <a:pt x="15" y="23"/>
                    </a:cubicBezTo>
                    <a:cubicBezTo>
                      <a:pt x="9" y="24"/>
                      <a:pt x="3" y="20"/>
                      <a:pt x="2" y="15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0" y="9"/>
                      <a:pt x="4" y="3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1" y="22"/>
                      <a:pt x="15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3" name="Google Shape;1853;p19"/>
              <p:cNvSpPr/>
              <p:nvPr/>
            </p:nvSpPr>
            <p:spPr>
              <a:xfrm>
                <a:off x="5892800" y="4533900"/>
                <a:ext cx="7937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 extrusionOk="0">
                    <a:moveTo>
                      <a:pt x="15" y="22"/>
                    </a:moveTo>
                    <a:cubicBezTo>
                      <a:pt x="15" y="22"/>
                      <a:pt x="15" y="22"/>
                      <a:pt x="15" y="22"/>
                    </a:cubicBezTo>
                    <a:cubicBezTo>
                      <a:pt x="9" y="23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3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4" y="15"/>
                      <a:pt x="20" y="21"/>
                      <a:pt x="15" y="22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4" name="Google Shape;1854;p19"/>
              <p:cNvSpPr/>
              <p:nvPr/>
            </p:nvSpPr>
            <p:spPr>
              <a:xfrm>
                <a:off x="5892800" y="4524375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1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5" name="Google Shape;1855;p19"/>
              <p:cNvSpPr/>
              <p:nvPr/>
            </p:nvSpPr>
            <p:spPr>
              <a:xfrm>
                <a:off x="6011863" y="4508500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9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1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6" name="Google Shape;1856;p19"/>
              <p:cNvSpPr/>
              <p:nvPr/>
            </p:nvSpPr>
            <p:spPr>
              <a:xfrm>
                <a:off x="6008688" y="4502150"/>
                <a:ext cx="79375" cy="77788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5" y="22"/>
                    </a:moveTo>
                    <a:cubicBezTo>
                      <a:pt x="15" y="22"/>
                      <a:pt x="15" y="22"/>
                      <a:pt x="15" y="22"/>
                    </a:cubicBezTo>
                    <a:cubicBezTo>
                      <a:pt x="9" y="24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5"/>
                      <a:pt x="20" y="21"/>
                      <a:pt x="15" y="2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7" name="Google Shape;1857;p19"/>
              <p:cNvSpPr/>
              <p:nvPr/>
            </p:nvSpPr>
            <p:spPr>
              <a:xfrm>
                <a:off x="5800725" y="4673600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3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1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8" name="Google Shape;1858;p19"/>
              <p:cNvSpPr/>
              <p:nvPr/>
            </p:nvSpPr>
            <p:spPr>
              <a:xfrm>
                <a:off x="5800725" y="4665663"/>
                <a:ext cx="7937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 extrusionOk="0">
                    <a:moveTo>
                      <a:pt x="14" y="22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8" y="23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5" y="0"/>
                      <a:pt x="21" y="3"/>
                      <a:pt x="22" y="9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4" y="15"/>
                      <a:pt x="20" y="21"/>
                      <a:pt x="14" y="2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9" name="Google Shape;1859;p19"/>
              <p:cNvSpPr/>
              <p:nvPr/>
            </p:nvSpPr>
            <p:spPr>
              <a:xfrm>
                <a:off x="5919788" y="4649788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2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5" y="0"/>
                      <a:pt x="21" y="4"/>
                      <a:pt x="22" y="9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4" y="15"/>
                      <a:pt x="20" y="21"/>
                      <a:pt x="14" y="22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0" name="Google Shape;1860;p19"/>
              <p:cNvSpPr/>
              <p:nvPr/>
            </p:nvSpPr>
            <p:spPr>
              <a:xfrm>
                <a:off x="5916613" y="4640263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3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1" name="Google Shape;1861;p19"/>
              <p:cNvSpPr/>
              <p:nvPr/>
            </p:nvSpPr>
            <p:spPr>
              <a:xfrm>
                <a:off x="6035675" y="4622800"/>
                <a:ext cx="77788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3" y="20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0" y="9"/>
                      <a:pt x="4" y="3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2" name="Google Shape;1862;p19"/>
              <p:cNvSpPr/>
              <p:nvPr/>
            </p:nvSpPr>
            <p:spPr>
              <a:xfrm>
                <a:off x="6035675" y="4616450"/>
                <a:ext cx="77788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5" y="0"/>
                      <a:pt x="21" y="4"/>
                      <a:pt x="2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4" y="16"/>
                      <a:pt x="20" y="21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3" name="Google Shape;1863;p19"/>
              <p:cNvSpPr/>
              <p:nvPr/>
            </p:nvSpPr>
            <p:spPr>
              <a:xfrm>
                <a:off x="5821363" y="4772025"/>
                <a:ext cx="77788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5" y="23"/>
                    </a:moveTo>
                    <a:cubicBezTo>
                      <a:pt x="15" y="23"/>
                      <a:pt x="15" y="23"/>
                      <a:pt x="15" y="23"/>
                    </a:cubicBezTo>
                    <a:cubicBezTo>
                      <a:pt x="9" y="24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5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4" name="Google Shape;1864;p19"/>
              <p:cNvSpPr/>
              <p:nvPr/>
            </p:nvSpPr>
            <p:spPr>
              <a:xfrm>
                <a:off x="5821363" y="4765675"/>
                <a:ext cx="77788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2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1" y="4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4" y="15"/>
                      <a:pt x="20" y="21"/>
                      <a:pt x="14" y="2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5" name="Google Shape;1865;p19"/>
              <p:cNvSpPr/>
              <p:nvPr/>
            </p:nvSpPr>
            <p:spPr>
              <a:xfrm>
                <a:off x="5938838" y="4748213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1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1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6" name="Google Shape;1866;p19"/>
              <p:cNvSpPr/>
              <p:nvPr/>
            </p:nvSpPr>
            <p:spPr>
              <a:xfrm>
                <a:off x="5935663" y="4738688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5" y="23"/>
                    </a:moveTo>
                    <a:cubicBezTo>
                      <a:pt x="15" y="23"/>
                      <a:pt x="15" y="23"/>
                      <a:pt x="15" y="23"/>
                    </a:cubicBezTo>
                    <a:cubicBezTo>
                      <a:pt x="9" y="24"/>
                      <a:pt x="3" y="20"/>
                      <a:pt x="2" y="15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0" y="9"/>
                      <a:pt x="4" y="3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5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7" name="Google Shape;1867;p19"/>
              <p:cNvSpPr/>
              <p:nvPr/>
            </p:nvSpPr>
            <p:spPr>
              <a:xfrm>
                <a:off x="6054725" y="4725988"/>
                <a:ext cx="7937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 extrusionOk="0">
                    <a:moveTo>
                      <a:pt x="15" y="22"/>
                    </a:moveTo>
                    <a:cubicBezTo>
                      <a:pt x="15" y="22"/>
                      <a:pt x="15" y="22"/>
                      <a:pt x="15" y="22"/>
                    </a:cubicBezTo>
                    <a:cubicBezTo>
                      <a:pt x="9" y="23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3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4" y="15"/>
                      <a:pt x="20" y="21"/>
                      <a:pt x="15" y="22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8" name="Google Shape;1868;p19"/>
              <p:cNvSpPr/>
              <p:nvPr/>
            </p:nvSpPr>
            <p:spPr>
              <a:xfrm>
                <a:off x="6054725" y="4716463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1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9" name="Google Shape;1869;p19"/>
              <p:cNvSpPr/>
              <p:nvPr/>
            </p:nvSpPr>
            <p:spPr>
              <a:xfrm>
                <a:off x="6127750" y="4484688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5" y="23"/>
                    </a:moveTo>
                    <a:cubicBezTo>
                      <a:pt x="15" y="23"/>
                      <a:pt x="15" y="23"/>
                      <a:pt x="15" y="23"/>
                    </a:cubicBezTo>
                    <a:cubicBezTo>
                      <a:pt x="9" y="24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1"/>
                      <a:pt x="15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0" name="Google Shape;1870;p19"/>
              <p:cNvSpPr/>
              <p:nvPr/>
            </p:nvSpPr>
            <p:spPr>
              <a:xfrm>
                <a:off x="6127750" y="4475163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1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0" y="9"/>
                      <a:pt x="4" y="3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6" y="0"/>
                      <a:pt x="21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1" name="Google Shape;1871;p19"/>
              <p:cNvSpPr/>
              <p:nvPr/>
            </p:nvSpPr>
            <p:spPr>
              <a:xfrm>
                <a:off x="6146800" y="4606925"/>
                <a:ext cx="109538" cy="177800"/>
              </a:xfrm>
              <a:custGeom>
                <a:avLst/>
                <a:gdLst/>
                <a:ahLst/>
                <a:cxnLst/>
                <a:rect l="l" t="t" r="r" b="b"/>
                <a:pathLst>
                  <a:path w="33" h="54" extrusionOk="0">
                    <a:moveTo>
                      <a:pt x="29" y="50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1" y="54"/>
                      <a:pt x="9" y="52"/>
                      <a:pt x="8" y="5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7"/>
                      <a:pt x="1" y="5"/>
                      <a:pt x="4" y="4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21" y="0"/>
                      <a:pt x="24" y="2"/>
                      <a:pt x="24" y="5"/>
                    </a:cubicBezTo>
                    <a:cubicBezTo>
                      <a:pt x="33" y="45"/>
                      <a:pt x="33" y="45"/>
                      <a:pt x="33" y="45"/>
                    </a:cubicBezTo>
                    <a:cubicBezTo>
                      <a:pt x="33" y="47"/>
                      <a:pt x="32" y="50"/>
                      <a:pt x="29" y="50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2" name="Google Shape;1872;p19"/>
              <p:cNvSpPr/>
              <p:nvPr/>
            </p:nvSpPr>
            <p:spPr>
              <a:xfrm>
                <a:off x="6143625" y="4600575"/>
                <a:ext cx="112713" cy="174625"/>
              </a:xfrm>
              <a:custGeom>
                <a:avLst/>
                <a:gdLst/>
                <a:ahLst/>
                <a:cxnLst/>
                <a:rect l="l" t="t" r="r" b="b"/>
                <a:pathLst>
                  <a:path w="34" h="53" extrusionOk="0">
                    <a:moveTo>
                      <a:pt x="29" y="49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2" y="53"/>
                      <a:pt x="9" y="51"/>
                      <a:pt x="9" y="4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6"/>
                      <a:pt x="2" y="4"/>
                      <a:pt x="4" y="3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2" y="0"/>
                      <a:pt x="24" y="1"/>
                      <a:pt x="25" y="4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34" y="46"/>
                      <a:pt x="32" y="49"/>
                      <a:pt x="29" y="49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3" name="Google Shape;1873;p19"/>
              <p:cNvSpPr/>
              <p:nvPr/>
            </p:nvSpPr>
            <p:spPr>
              <a:xfrm>
                <a:off x="5102225" y="2600325"/>
                <a:ext cx="398463" cy="327025"/>
              </a:xfrm>
              <a:custGeom>
                <a:avLst/>
                <a:gdLst/>
                <a:ahLst/>
                <a:cxnLst/>
                <a:rect l="l" t="t" r="r" b="b"/>
                <a:pathLst>
                  <a:path w="251" h="206" extrusionOk="0">
                    <a:moveTo>
                      <a:pt x="251" y="13"/>
                    </a:moveTo>
                    <a:lnTo>
                      <a:pt x="247" y="0"/>
                    </a:lnTo>
                    <a:lnTo>
                      <a:pt x="0" y="75"/>
                    </a:lnTo>
                    <a:lnTo>
                      <a:pt x="4" y="86"/>
                    </a:lnTo>
                    <a:lnTo>
                      <a:pt x="114" y="206"/>
                    </a:lnTo>
                    <a:lnTo>
                      <a:pt x="224" y="173"/>
                    </a:lnTo>
                    <a:lnTo>
                      <a:pt x="251" y="13"/>
                    </a:lnTo>
                    <a:close/>
                  </a:path>
                </a:pathLst>
              </a:custGeom>
              <a:solidFill>
                <a:srgbClr val="F5F8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4" name="Google Shape;1874;p19"/>
              <p:cNvSpPr/>
              <p:nvPr/>
            </p:nvSpPr>
            <p:spPr>
              <a:xfrm>
                <a:off x="5283200" y="2874963"/>
                <a:ext cx="174625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53" h="58" extrusionOk="0">
                    <a:moveTo>
                      <a:pt x="45" y="50"/>
                    </a:moveTo>
                    <a:cubicBezTo>
                      <a:pt x="53" y="0"/>
                      <a:pt x="53" y="0"/>
                      <a:pt x="53" y="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34" y="54"/>
                      <a:pt x="34" y="54"/>
                      <a:pt x="34" y="54"/>
                    </a:cubicBezTo>
                    <a:cubicBezTo>
                      <a:pt x="38" y="58"/>
                      <a:pt x="44" y="56"/>
                      <a:pt x="45" y="50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5" name="Google Shape;1875;p19"/>
              <p:cNvSpPr/>
              <p:nvPr/>
            </p:nvSpPr>
            <p:spPr>
              <a:xfrm>
                <a:off x="5102225" y="2693988"/>
                <a:ext cx="249238" cy="233363"/>
              </a:xfrm>
              <a:custGeom>
                <a:avLst/>
                <a:gdLst/>
                <a:ahLst/>
                <a:cxnLst/>
                <a:rect l="l" t="t" r="r" b="b"/>
                <a:pathLst>
                  <a:path w="157" h="147" extrusionOk="0">
                    <a:moveTo>
                      <a:pt x="27" y="8"/>
                    </a:moveTo>
                    <a:lnTo>
                      <a:pt x="0" y="16"/>
                    </a:lnTo>
                    <a:lnTo>
                      <a:pt x="4" y="27"/>
                    </a:lnTo>
                    <a:lnTo>
                      <a:pt x="114" y="147"/>
                    </a:lnTo>
                    <a:lnTo>
                      <a:pt x="157" y="135"/>
                    </a:lnTo>
                    <a:lnTo>
                      <a:pt x="76" y="0"/>
                    </a:ln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DBCC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6" name="Google Shape;1876;p19"/>
              <p:cNvSpPr/>
              <p:nvPr/>
            </p:nvSpPr>
            <p:spPr>
              <a:xfrm>
                <a:off x="4965700" y="2184400"/>
                <a:ext cx="468313" cy="544513"/>
              </a:xfrm>
              <a:custGeom>
                <a:avLst/>
                <a:gdLst/>
                <a:ahLst/>
                <a:cxnLst/>
                <a:rect l="l" t="t" r="r" b="b"/>
                <a:pathLst>
                  <a:path w="295" h="343" extrusionOk="0">
                    <a:moveTo>
                      <a:pt x="0" y="63"/>
                    </a:moveTo>
                    <a:lnTo>
                      <a:pt x="88" y="343"/>
                    </a:lnTo>
                    <a:lnTo>
                      <a:pt x="295" y="281"/>
                    </a:lnTo>
                    <a:lnTo>
                      <a:pt x="210" y="0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7" name="Google Shape;1877;p19"/>
              <p:cNvSpPr/>
              <p:nvPr/>
            </p:nvSpPr>
            <p:spPr>
              <a:xfrm>
                <a:off x="5273675" y="2165350"/>
                <a:ext cx="223838" cy="471488"/>
              </a:xfrm>
              <a:custGeom>
                <a:avLst/>
                <a:gdLst/>
                <a:ahLst/>
                <a:cxnLst/>
                <a:rect l="l" t="t" r="r" b="b"/>
                <a:pathLst>
                  <a:path w="141" h="297" extrusionOk="0">
                    <a:moveTo>
                      <a:pt x="0" y="17"/>
                    </a:moveTo>
                    <a:lnTo>
                      <a:pt x="87" y="297"/>
                    </a:lnTo>
                    <a:lnTo>
                      <a:pt x="141" y="281"/>
                    </a:lnTo>
                    <a:lnTo>
                      <a:pt x="56" y="0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8" name="Google Shape;1878;p19"/>
              <p:cNvSpPr/>
              <p:nvPr/>
            </p:nvSpPr>
            <p:spPr>
              <a:xfrm>
                <a:off x="4965700" y="2247900"/>
                <a:ext cx="257175" cy="481013"/>
              </a:xfrm>
              <a:custGeom>
                <a:avLst/>
                <a:gdLst/>
                <a:ahLst/>
                <a:cxnLst/>
                <a:rect l="l" t="t" r="r" b="b"/>
                <a:pathLst>
                  <a:path w="162" h="303" extrusionOk="0">
                    <a:moveTo>
                      <a:pt x="0" y="23"/>
                    </a:moveTo>
                    <a:lnTo>
                      <a:pt x="88" y="303"/>
                    </a:lnTo>
                    <a:lnTo>
                      <a:pt x="162" y="281"/>
                    </a:lnTo>
                    <a:lnTo>
                      <a:pt x="75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9" name="Google Shape;1879;p19"/>
              <p:cNvSpPr/>
              <p:nvPr/>
            </p:nvSpPr>
            <p:spPr>
              <a:xfrm>
                <a:off x="4857750" y="1789113"/>
                <a:ext cx="455613" cy="339725"/>
              </a:xfrm>
              <a:custGeom>
                <a:avLst/>
                <a:gdLst/>
                <a:ahLst/>
                <a:cxnLst/>
                <a:rect l="l" t="t" r="r" b="b"/>
                <a:pathLst>
                  <a:path w="138" h="103" extrusionOk="0">
                    <a:moveTo>
                      <a:pt x="17" y="96"/>
                    </a:moveTo>
                    <a:cubicBezTo>
                      <a:pt x="2" y="43"/>
                      <a:pt x="2" y="43"/>
                      <a:pt x="2" y="43"/>
                    </a:cubicBezTo>
                    <a:cubicBezTo>
                      <a:pt x="0" y="39"/>
                      <a:pt x="3" y="34"/>
                      <a:pt x="8" y="32"/>
                    </a:cubicBezTo>
                    <a:cubicBezTo>
                      <a:pt x="110" y="2"/>
                      <a:pt x="110" y="2"/>
                      <a:pt x="110" y="2"/>
                    </a:cubicBezTo>
                    <a:cubicBezTo>
                      <a:pt x="115" y="0"/>
                      <a:pt x="120" y="3"/>
                      <a:pt x="121" y="8"/>
                    </a:cubicBezTo>
                    <a:cubicBezTo>
                      <a:pt x="136" y="60"/>
                      <a:pt x="136" y="60"/>
                      <a:pt x="136" y="60"/>
                    </a:cubicBezTo>
                    <a:cubicBezTo>
                      <a:pt x="138" y="65"/>
                      <a:pt x="135" y="70"/>
                      <a:pt x="130" y="71"/>
                    </a:cubicBezTo>
                    <a:cubicBezTo>
                      <a:pt x="28" y="102"/>
                      <a:pt x="28" y="102"/>
                      <a:pt x="28" y="102"/>
                    </a:cubicBezTo>
                    <a:cubicBezTo>
                      <a:pt x="24" y="103"/>
                      <a:pt x="19" y="100"/>
                      <a:pt x="17" y="96"/>
                    </a:cubicBez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0" name="Google Shape;1880;p19"/>
              <p:cNvSpPr/>
              <p:nvPr/>
            </p:nvSpPr>
            <p:spPr>
              <a:xfrm>
                <a:off x="4906963" y="1963738"/>
                <a:ext cx="458788" cy="333375"/>
              </a:xfrm>
              <a:custGeom>
                <a:avLst/>
                <a:gdLst/>
                <a:ahLst/>
                <a:cxnLst/>
                <a:rect l="l" t="t" r="r" b="b"/>
                <a:pathLst>
                  <a:path w="289" h="210" extrusionOk="0">
                    <a:moveTo>
                      <a:pt x="0" y="73"/>
                    </a:moveTo>
                    <a:lnTo>
                      <a:pt x="42" y="210"/>
                    </a:lnTo>
                    <a:lnTo>
                      <a:pt x="289" y="135"/>
                    </a:lnTo>
                    <a:lnTo>
                      <a:pt x="247" y="0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F5F8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1" name="Google Shape;1881;p19"/>
              <p:cNvSpPr/>
              <p:nvPr/>
            </p:nvSpPr>
            <p:spPr>
              <a:xfrm>
                <a:off x="4906963" y="2043113"/>
                <a:ext cx="190500" cy="254000"/>
              </a:xfrm>
              <a:custGeom>
                <a:avLst/>
                <a:gdLst/>
                <a:ahLst/>
                <a:cxnLst/>
                <a:rect l="l" t="t" r="r" b="b"/>
                <a:pathLst>
                  <a:path w="120" h="160" extrusionOk="0">
                    <a:moveTo>
                      <a:pt x="0" y="23"/>
                    </a:moveTo>
                    <a:lnTo>
                      <a:pt x="42" y="160"/>
                    </a:lnTo>
                    <a:lnTo>
                      <a:pt x="120" y="137"/>
                    </a:lnTo>
                    <a:lnTo>
                      <a:pt x="79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DBCC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2" name="Google Shape;1882;p19"/>
              <p:cNvSpPr/>
              <p:nvPr/>
            </p:nvSpPr>
            <p:spPr>
              <a:xfrm>
                <a:off x="3732213" y="3413125"/>
                <a:ext cx="177800" cy="214313"/>
              </a:xfrm>
              <a:custGeom>
                <a:avLst/>
                <a:gdLst/>
                <a:ahLst/>
                <a:cxnLst/>
                <a:rect l="l" t="t" r="r" b="b"/>
                <a:pathLst>
                  <a:path w="112" h="135" extrusionOk="0">
                    <a:moveTo>
                      <a:pt x="54" y="135"/>
                    </a:moveTo>
                    <a:lnTo>
                      <a:pt x="0" y="106"/>
                    </a:lnTo>
                    <a:lnTo>
                      <a:pt x="58" y="0"/>
                    </a:lnTo>
                    <a:lnTo>
                      <a:pt x="112" y="29"/>
                    </a:lnTo>
                    <a:lnTo>
                      <a:pt x="54" y="135"/>
                    </a:ln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3" name="Google Shape;1883;p19"/>
              <p:cNvSpPr/>
              <p:nvPr/>
            </p:nvSpPr>
            <p:spPr>
              <a:xfrm>
                <a:off x="3732213" y="3413125"/>
                <a:ext cx="134938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85" h="120" extrusionOk="0">
                    <a:moveTo>
                      <a:pt x="27" y="120"/>
                    </a:moveTo>
                    <a:lnTo>
                      <a:pt x="0" y="106"/>
                    </a:lnTo>
                    <a:lnTo>
                      <a:pt x="58" y="0"/>
                    </a:lnTo>
                    <a:lnTo>
                      <a:pt x="85" y="14"/>
                    </a:lnTo>
                    <a:lnTo>
                      <a:pt x="27" y="120"/>
                    </a:ln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4" name="Google Shape;1884;p19"/>
              <p:cNvSpPr/>
              <p:nvPr/>
            </p:nvSpPr>
            <p:spPr>
              <a:xfrm>
                <a:off x="3640138" y="2854325"/>
                <a:ext cx="706438" cy="706438"/>
              </a:xfrm>
              <a:custGeom>
                <a:avLst/>
                <a:gdLst/>
                <a:ahLst/>
                <a:cxnLst/>
                <a:rect l="l" t="t" r="r" b="b"/>
                <a:pathLst>
                  <a:path w="214" h="214" extrusionOk="0">
                    <a:moveTo>
                      <a:pt x="189" y="152"/>
                    </a:moveTo>
                    <a:cubicBezTo>
                      <a:pt x="164" y="198"/>
                      <a:pt x="107" y="214"/>
                      <a:pt x="62" y="189"/>
                    </a:cubicBezTo>
                    <a:cubicBezTo>
                      <a:pt x="17" y="164"/>
                      <a:pt x="0" y="107"/>
                      <a:pt x="25" y="62"/>
                    </a:cubicBezTo>
                    <a:cubicBezTo>
                      <a:pt x="50" y="17"/>
                      <a:pt x="107" y="0"/>
                      <a:pt x="152" y="25"/>
                    </a:cubicBezTo>
                    <a:cubicBezTo>
                      <a:pt x="198" y="50"/>
                      <a:pt x="214" y="107"/>
                      <a:pt x="189" y="152"/>
                    </a:cubicBezTo>
                    <a:close/>
                  </a:path>
                </a:pathLst>
              </a:custGeom>
              <a:solidFill>
                <a:srgbClr val="4B72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5" name="Google Shape;1885;p19"/>
              <p:cNvSpPr/>
              <p:nvPr/>
            </p:nvSpPr>
            <p:spPr>
              <a:xfrm>
                <a:off x="3709988" y="2924175"/>
                <a:ext cx="566738" cy="568325"/>
              </a:xfrm>
              <a:custGeom>
                <a:avLst/>
                <a:gdLst/>
                <a:ahLst/>
                <a:cxnLst/>
                <a:rect l="l" t="t" r="r" b="b"/>
                <a:pathLst>
                  <a:path w="172" h="172" extrusionOk="0">
                    <a:moveTo>
                      <a:pt x="152" y="123"/>
                    </a:moveTo>
                    <a:cubicBezTo>
                      <a:pt x="132" y="159"/>
                      <a:pt x="86" y="172"/>
                      <a:pt x="50" y="152"/>
                    </a:cubicBezTo>
                    <a:cubicBezTo>
                      <a:pt x="14" y="132"/>
                      <a:pt x="0" y="86"/>
                      <a:pt x="20" y="50"/>
                    </a:cubicBezTo>
                    <a:cubicBezTo>
                      <a:pt x="40" y="14"/>
                      <a:pt x="86" y="0"/>
                      <a:pt x="122" y="20"/>
                    </a:cubicBezTo>
                    <a:cubicBezTo>
                      <a:pt x="159" y="40"/>
                      <a:pt x="172" y="86"/>
                      <a:pt x="152" y="123"/>
                    </a:cubicBezTo>
                    <a:close/>
                  </a:path>
                </a:pathLst>
              </a:custGeom>
              <a:solidFill>
                <a:srgbClr val="4C4C7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6" name="Google Shape;1886;p19"/>
              <p:cNvSpPr/>
              <p:nvPr/>
            </p:nvSpPr>
            <p:spPr>
              <a:xfrm>
                <a:off x="3732213" y="2947988"/>
                <a:ext cx="522288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158" h="158" extrusionOk="0">
                    <a:moveTo>
                      <a:pt x="140" y="113"/>
                    </a:moveTo>
                    <a:cubicBezTo>
                      <a:pt x="121" y="146"/>
                      <a:pt x="79" y="158"/>
                      <a:pt x="46" y="140"/>
                    </a:cubicBezTo>
                    <a:cubicBezTo>
                      <a:pt x="12" y="121"/>
                      <a:pt x="0" y="79"/>
                      <a:pt x="19" y="46"/>
                    </a:cubicBezTo>
                    <a:cubicBezTo>
                      <a:pt x="37" y="12"/>
                      <a:pt x="79" y="0"/>
                      <a:pt x="113" y="19"/>
                    </a:cubicBezTo>
                    <a:cubicBezTo>
                      <a:pt x="146" y="37"/>
                      <a:pt x="158" y="79"/>
                      <a:pt x="140" y="113"/>
                    </a:cubicBezTo>
                    <a:close/>
                  </a:path>
                </a:pathLst>
              </a:custGeom>
              <a:solidFill>
                <a:srgbClr val="1D9E8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7" name="Google Shape;1887;p19"/>
              <p:cNvSpPr/>
              <p:nvPr/>
            </p:nvSpPr>
            <p:spPr>
              <a:xfrm>
                <a:off x="3768725" y="2982913"/>
                <a:ext cx="452438" cy="452438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121" y="97"/>
                    </a:moveTo>
                    <a:cubicBezTo>
                      <a:pt x="105" y="126"/>
                      <a:pt x="68" y="137"/>
                      <a:pt x="39" y="121"/>
                    </a:cubicBezTo>
                    <a:cubicBezTo>
                      <a:pt x="10" y="105"/>
                      <a:pt x="0" y="68"/>
                      <a:pt x="16" y="39"/>
                    </a:cubicBezTo>
                    <a:cubicBezTo>
                      <a:pt x="32" y="10"/>
                      <a:pt x="68" y="0"/>
                      <a:pt x="97" y="16"/>
                    </a:cubicBezTo>
                    <a:cubicBezTo>
                      <a:pt x="126" y="32"/>
                      <a:pt x="137" y="68"/>
                      <a:pt x="121" y="97"/>
                    </a:cubicBezTo>
                    <a:close/>
                  </a:path>
                </a:pathLst>
              </a:custGeom>
              <a:solidFill>
                <a:srgbClr val="00C5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8" name="Google Shape;1888;p19"/>
              <p:cNvSpPr/>
              <p:nvPr/>
            </p:nvSpPr>
            <p:spPr>
              <a:xfrm>
                <a:off x="4035425" y="3065463"/>
                <a:ext cx="149225" cy="231775"/>
              </a:xfrm>
              <a:custGeom>
                <a:avLst/>
                <a:gdLst/>
                <a:ahLst/>
                <a:cxnLst/>
                <a:rect l="l" t="t" r="r" b="b"/>
                <a:pathLst>
                  <a:path w="45" h="70" extrusionOk="0">
                    <a:moveTo>
                      <a:pt x="21" y="68"/>
                    </a:moveTo>
                    <a:cubicBezTo>
                      <a:pt x="16" y="66"/>
                      <a:pt x="15" y="60"/>
                      <a:pt x="17" y="56"/>
                    </a:cubicBezTo>
                    <a:cubicBezTo>
                      <a:pt x="24" y="42"/>
                      <a:pt x="20" y="26"/>
                      <a:pt x="6" y="18"/>
                    </a:cubicBezTo>
                    <a:cubicBezTo>
                      <a:pt x="2" y="16"/>
                      <a:pt x="0" y="10"/>
                      <a:pt x="3" y="6"/>
                    </a:cubicBezTo>
                    <a:cubicBezTo>
                      <a:pt x="5" y="2"/>
                      <a:pt x="10" y="0"/>
                      <a:pt x="15" y="3"/>
                    </a:cubicBezTo>
                    <a:cubicBezTo>
                      <a:pt x="37" y="15"/>
                      <a:pt x="45" y="42"/>
                      <a:pt x="33" y="64"/>
                    </a:cubicBezTo>
                    <a:cubicBezTo>
                      <a:pt x="30" y="69"/>
                      <a:pt x="25" y="70"/>
                      <a:pt x="21" y="6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9" name="Google Shape;1889;p19"/>
              <p:cNvSpPr/>
              <p:nvPr/>
            </p:nvSpPr>
            <p:spPr>
              <a:xfrm>
                <a:off x="4046538" y="3297238"/>
                <a:ext cx="61913" cy="61913"/>
              </a:xfrm>
              <a:custGeom>
                <a:avLst/>
                <a:gdLst/>
                <a:ahLst/>
                <a:cxnLst/>
                <a:rect l="l" t="t" r="r" b="b"/>
                <a:pathLst>
                  <a:path w="19" h="19" extrusionOk="0">
                    <a:moveTo>
                      <a:pt x="17" y="14"/>
                    </a:moveTo>
                    <a:cubicBezTo>
                      <a:pt x="15" y="18"/>
                      <a:pt x="10" y="19"/>
                      <a:pt x="5" y="17"/>
                    </a:cubicBezTo>
                    <a:cubicBezTo>
                      <a:pt x="1" y="15"/>
                      <a:pt x="0" y="9"/>
                      <a:pt x="2" y="5"/>
                    </a:cubicBezTo>
                    <a:cubicBezTo>
                      <a:pt x="4" y="1"/>
                      <a:pt x="10" y="0"/>
                      <a:pt x="14" y="2"/>
                    </a:cubicBezTo>
                    <a:cubicBezTo>
                      <a:pt x="18" y="4"/>
                      <a:pt x="19" y="9"/>
                      <a:pt x="17" y="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0" name="Google Shape;1890;p19"/>
              <p:cNvSpPr/>
              <p:nvPr/>
            </p:nvSpPr>
            <p:spPr>
              <a:xfrm>
                <a:off x="3468688" y="3524250"/>
                <a:ext cx="412750" cy="525463"/>
              </a:xfrm>
              <a:custGeom>
                <a:avLst/>
                <a:gdLst/>
                <a:ahLst/>
                <a:cxnLst/>
                <a:rect l="l" t="t" r="r" b="b"/>
                <a:pathLst>
                  <a:path w="260" h="331" extrusionOk="0">
                    <a:moveTo>
                      <a:pt x="112" y="331"/>
                    </a:moveTo>
                    <a:lnTo>
                      <a:pt x="0" y="268"/>
                    </a:lnTo>
                    <a:lnTo>
                      <a:pt x="147" y="0"/>
                    </a:lnTo>
                    <a:lnTo>
                      <a:pt x="260" y="63"/>
                    </a:lnTo>
                    <a:lnTo>
                      <a:pt x="112" y="331"/>
                    </a:ln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1" name="Google Shape;1891;p19"/>
              <p:cNvSpPr/>
              <p:nvPr/>
            </p:nvSpPr>
            <p:spPr>
              <a:xfrm>
                <a:off x="3468688" y="3524250"/>
                <a:ext cx="327025" cy="47625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300" extrusionOk="0">
                    <a:moveTo>
                      <a:pt x="58" y="300"/>
                    </a:moveTo>
                    <a:lnTo>
                      <a:pt x="0" y="268"/>
                    </a:lnTo>
                    <a:lnTo>
                      <a:pt x="147" y="0"/>
                    </a:lnTo>
                    <a:lnTo>
                      <a:pt x="206" y="34"/>
                    </a:lnTo>
                    <a:lnTo>
                      <a:pt x="58" y="300"/>
                    </a:lnTo>
                    <a:close/>
                  </a:path>
                </a:pathLst>
              </a:custGeom>
              <a:solidFill>
                <a:srgbClr val="E17A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2" name="Google Shape;1892;p19"/>
              <p:cNvSpPr/>
              <p:nvPr/>
            </p:nvSpPr>
            <p:spPr>
              <a:xfrm>
                <a:off x="3663950" y="3524250"/>
                <a:ext cx="217488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08" extrusionOk="0">
                    <a:moveTo>
                      <a:pt x="112" y="108"/>
                    </a:moveTo>
                    <a:lnTo>
                      <a:pt x="0" y="46"/>
                    </a:lnTo>
                    <a:lnTo>
                      <a:pt x="24" y="0"/>
                    </a:lnTo>
                    <a:lnTo>
                      <a:pt x="137" y="63"/>
                    </a:lnTo>
                    <a:lnTo>
                      <a:pt x="112" y="108"/>
                    </a:lnTo>
                    <a:close/>
                  </a:path>
                </a:pathLst>
              </a:custGeom>
              <a:solidFill>
                <a:srgbClr val="00C5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3" name="Google Shape;1893;p19"/>
              <p:cNvSpPr/>
              <p:nvPr/>
            </p:nvSpPr>
            <p:spPr>
              <a:xfrm>
                <a:off x="3663950" y="3524250"/>
                <a:ext cx="131763" cy="122238"/>
              </a:xfrm>
              <a:custGeom>
                <a:avLst/>
                <a:gdLst/>
                <a:ahLst/>
                <a:cxnLst/>
                <a:rect l="l" t="t" r="r" b="b"/>
                <a:pathLst>
                  <a:path w="83" h="77" extrusionOk="0">
                    <a:moveTo>
                      <a:pt x="58" y="77"/>
                    </a:moveTo>
                    <a:lnTo>
                      <a:pt x="0" y="46"/>
                    </a:lnTo>
                    <a:lnTo>
                      <a:pt x="24" y="0"/>
                    </a:lnTo>
                    <a:lnTo>
                      <a:pt x="83" y="34"/>
                    </a:lnTo>
                    <a:lnTo>
                      <a:pt x="58" y="77"/>
                    </a:lnTo>
                    <a:close/>
                  </a:path>
                </a:pathLst>
              </a:custGeom>
              <a:solidFill>
                <a:srgbClr val="1D9E8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4" name="Google Shape;1894;p19"/>
              <p:cNvSpPr/>
              <p:nvPr/>
            </p:nvSpPr>
            <p:spPr>
              <a:xfrm>
                <a:off x="3452813" y="3927475"/>
                <a:ext cx="206375" cy="147638"/>
              </a:xfrm>
              <a:custGeom>
                <a:avLst/>
                <a:gdLst/>
                <a:ahLst/>
                <a:cxnLst/>
                <a:rect l="l" t="t" r="r" b="b"/>
                <a:pathLst>
                  <a:path w="130" h="93" extrusionOk="0">
                    <a:moveTo>
                      <a:pt x="114" y="93"/>
                    </a:moveTo>
                    <a:lnTo>
                      <a:pt x="0" y="31"/>
                    </a:lnTo>
                    <a:lnTo>
                      <a:pt x="18" y="0"/>
                    </a:lnTo>
                    <a:lnTo>
                      <a:pt x="130" y="62"/>
                    </a:lnTo>
                    <a:lnTo>
                      <a:pt x="114" y="93"/>
                    </a:lnTo>
                    <a:close/>
                  </a:path>
                </a:pathLst>
              </a:custGeom>
              <a:solidFill>
                <a:srgbClr val="00C5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5" name="Google Shape;1895;p19"/>
              <p:cNvSpPr/>
              <p:nvPr/>
            </p:nvSpPr>
            <p:spPr>
              <a:xfrm>
                <a:off x="3452813" y="3927475"/>
                <a:ext cx="120650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76" h="64" extrusionOk="0">
                    <a:moveTo>
                      <a:pt x="60" y="64"/>
                    </a:moveTo>
                    <a:lnTo>
                      <a:pt x="0" y="31"/>
                    </a:lnTo>
                    <a:lnTo>
                      <a:pt x="18" y="0"/>
                    </a:lnTo>
                    <a:lnTo>
                      <a:pt x="76" y="33"/>
                    </a:lnTo>
                    <a:lnTo>
                      <a:pt x="60" y="64"/>
                    </a:lnTo>
                    <a:close/>
                  </a:path>
                </a:pathLst>
              </a:custGeom>
              <a:solidFill>
                <a:srgbClr val="1D9E8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6" name="Google Shape;1896;p19"/>
              <p:cNvSpPr/>
              <p:nvPr/>
            </p:nvSpPr>
            <p:spPr>
              <a:xfrm>
                <a:off x="3524250" y="1908175"/>
                <a:ext cx="1187450" cy="957263"/>
              </a:xfrm>
              <a:custGeom>
                <a:avLst/>
                <a:gdLst/>
                <a:ahLst/>
                <a:cxnLst/>
                <a:rect l="l" t="t" r="r" b="b"/>
                <a:pathLst>
                  <a:path w="360" h="290" extrusionOk="0">
                    <a:moveTo>
                      <a:pt x="353" y="236"/>
                    </a:moveTo>
                    <a:cubicBezTo>
                      <a:pt x="48" y="290"/>
                      <a:pt x="48" y="290"/>
                      <a:pt x="48" y="290"/>
                    </a:cubicBezTo>
                    <a:cubicBezTo>
                      <a:pt x="44" y="290"/>
                      <a:pt x="40" y="288"/>
                      <a:pt x="40" y="284"/>
                    </a:cubicBezTo>
                    <a:cubicBezTo>
                      <a:pt x="0" y="63"/>
                      <a:pt x="0" y="63"/>
                      <a:pt x="0" y="63"/>
                    </a:cubicBezTo>
                    <a:cubicBezTo>
                      <a:pt x="0" y="59"/>
                      <a:pt x="2" y="55"/>
                      <a:pt x="6" y="55"/>
                    </a:cubicBezTo>
                    <a:cubicBezTo>
                      <a:pt x="312" y="0"/>
                      <a:pt x="312" y="0"/>
                      <a:pt x="312" y="0"/>
                    </a:cubicBezTo>
                    <a:cubicBezTo>
                      <a:pt x="315" y="0"/>
                      <a:pt x="319" y="2"/>
                      <a:pt x="320" y="6"/>
                    </a:cubicBezTo>
                    <a:cubicBezTo>
                      <a:pt x="359" y="227"/>
                      <a:pt x="359" y="227"/>
                      <a:pt x="359" y="227"/>
                    </a:cubicBezTo>
                    <a:cubicBezTo>
                      <a:pt x="360" y="231"/>
                      <a:pt x="357" y="235"/>
                      <a:pt x="353" y="236"/>
                    </a:cubicBez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7" name="Google Shape;1897;p19"/>
              <p:cNvSpPr/>
              <p:nvPr/>
            </p:nvSpPr>
            <p:spPr>
              <a:xfrm>
                <a:off x="3548063" y="1924050"/>
                <a:ext cx="1138238" cy="908050"/>
              </a:xfrm>
              <a:custGeom>
                <a:avLst/>
                <a:gdLst/>
                <a:ahLst/>
                <a:cxnLst/>
                <a:rect l="l" t="t" r="r" b="b"/>
                <a:pathLst>
                  <a:path w="717" h="572" extrusionOk="0">
                    <a:moveTo>
                      <a:pt x="717" y="460"/>
                    </a:moveTo>
                    <a:lnTo>
                      <a:pt x="81" y="572"/>
                    </a:lnTo>
                    <a:lnTo>
                      <a:pt x="0" y="115"/>
                    </a:lnTo>
                    <a:lnTo>
                      <a:pt x="636" y="0"/>
                    </a:lnTo>
                    <a:lnTo>
                      <a:pt x="717" y="460"/>
                    </a:lnTo>
                    <a:close/>
                  </a:path>
                </a:pathLst>
              </a:custGeom>
              <a:solidFill>
                <a:srgbClr val="B83B5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8" name="Google Shape;1898;p19"/>
              <p:cNvSpPr/>
              <p:nvPr/>
            </p:nvSpPr>
            <p:spPr>
              <a:xfrm>
                <a:off x="3563938" y="1905000"/>
                <a:ext cx="1098550" cy="893763"/>
              </a:xfrm>
              <a:custGeom>
                <a:avLst/>
                <a:gdLst/>
                <a:ahLst/>
                <a:cxnLst/>
                <a:rect l="l" t="t" r="r" b="b"/>
                <a:pathLst>
                  <a:path w="333" h="271" extrusionOk="0">
                    <a:moveTo>
                      <a:pt x="333" y="219"/>
                    </a:moveTo>
                    <a:cubicBezTo>
                      <a:pt x="295" y="0"/>
                      <a:pt x="295" y="0"/>
                      <a:pt x="295" y="0"/>
                    </a:cubicBezTo>
                    <a:cubicBezTo>
                      <a:pt x="184" y="3"/>
                      <a:pt x="152" y="52"/>
                      <a:pt x="152" y="52"/>
                    </a:cubicBezTo>
                    <a:cubicBezTo>
                      <a:pt x="152" y="52"/>
                      <a:pt x="104" y="17"/>
                      <a:pt x="0" y="52"/>
                    </a:cubicBezTo>
                    <a:cubicBezTo>
                      <a:pt x="39" y="271"/>
                      <a:pt x="39" y="271"/>
                      <a:pt x="39" y="271"/>
                    </a:cubicBezTo>
                    <a:lnTo>
                      <a:pt x="333" y="219"/>
                    </a:lnTo>
                    <a:close/>
                  </a:path>
                </a:pathLst>
              </a:custGeom>
              <a:solidFill>
                <a:srgbClr val="D0D1D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9" name="Google Shape;1899;p19"/>
              <p:cNvSpPr/>
              <p:nvPr/>
            </p:nvSpPr>
            <p:spPr>
              <a:xfrm>
                <a:off x="3554413" y="1844675"/>
                <a:ext cx="1098550" cy="895350"/>
              </a:xfrm>
              <a:custGeom>
                <a:avLst/>
                <a:gdLst/>
                <a:ahLst/>
                <a:cxnLst/>
                <a:rect l="l" t="t" r="r" b="b"/>
                <a:pathLst>
                  <a:path w="333" h="271" extrusionOk="0">
                    <a:moveTo>
                      <a:pt x="333" y="219"/>
                    </a:moveTo>
                    <a:cubicBezTo>
                      <a:pt x="294" y="0"/>
                      <a:pt x="294" y="0"/>
                      <a:pt x="294" y="0"/>
                    </a:cubicBezTo>
                    <a:cubicBezTo>
                      <a:pt x="184" y="3"/>
                      <a:pt x="152" y="52"/>
                      <a:pt x="152" y="52"/>
                    </a:cubicBezTo>
                    <a:cubicBezTo>
                      <a:pt x="152" y="52"/>
                      <a:pt x="104" y="17"/>
                      <a:pt x="0" y="53"/>
                    </a:cubicBezTo>
                    <a:cubicBezTo>
                      <a:pt x="38" y="271"/>
                      <a:pt x="38" y="271"/>
                      <a:pt x="38" y="271"/>
                    </a:cubicBezTo>
                    <a:lnTo>
                      <a:pt x="333" y="219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0" name="Google Shape;1900;p19"/>
              <p:cNvSpPr/>
              <p:nvPr/>
            </p:nvSpPr>
            <p:spPr>
              <a:xfrm>
                <a:off x="4056063" y="1844675"/>
                <a:ext cx="596900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181" h="245" extrusionOk="0">
                    <a:moveTo>
                      <a:pt x="142" y="0"/>
                    </a:moveTo>
                    <a:cubicBezTo>
                      <a:pt x="32" y="3"/>
                      <a:pt x="0" y="52"/>
                      <a:pt x="0" y="52"/>
                    </a:cubicBezTo>
                    <a:cubicBezTo>
                      <a:pt x="34" y="245"/>
                      <a:pt x="34" y="245"/>
                      <a:pt x="34" y="245"/>
                    </a:cubicBezTo>
                    <a:cubicBezTo>
                      <a:pt x="181" y="219"/>
                      <a:pt x="181" y="219"/>
                      <a:pt x="181" y="219"/>
                    </a:cubicBezTo>
                    <a:lnTo>
                      <a:pt x="142" y="0"/>
                    </a:lnTo>
                    <a:close/>
                  </a:path>
                </a:pathLst>
              </a:cu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1" name="Google Shape;1901;p19"/>
              <p:cNvSpPr/>
              <p:nvPr/>
            </p:nvSpPr>
            <p:spPr>
              <a:xfrm>
                <a:off x="5356225" y="1743075"/>
                <a:ext cx="1058863" cy="1033463"/>
              </a:xfrm>
              <a:custGeom>
                <a:avLst/>
                <a:gdLst/>
                <a:ahLst/>
                <a:cxnLst/>
                <a:rect l="l" t="t" r="r" b="b"/>
                <a:pathLst>
                  <a:path w="667" h="651" extrusionOk="0">
                    <a:moveTo>
                      <a:pt x="0" y="459"/>
                    </a:moveTo>
                    <a:lnTo>
                      <a:pt x="667" y="651"/>
                    </a:lnTo>
                    <a:lnTo>
                      <a:pt x="143" y="0"/>
                    </a:lnTo>
                    <a:lnTo>
                      <a:pt x="0" y="459"/>
                    </a:lnTo>
                    <a:close/>
                    <a:moveTo>
                      <a:pt x="153" y="376"/>
                    </a:moveTo>
                    <a:lnTo>
                      <a:pt x="197" y="233"/>
                    </a:lnTo>
                    <a:lnTo>
                      <a:pt x="361" y="436"/>
                    </a:lnTo>
                    <a:lnTo>
                      <a:pt x="153" y="376"/>
                    </a:ln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2" name="Google Shape;1902;p19"/>
              <p:cNvSpPr/>
              <p:nvPr/>
            </p:nvSpPr>
            <p:spPr>
              <a:xfrm>
                <a:off x="6243638" y="2640013"/>
                <a:ext cx="2857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" extrusionOk="0">
                    <a:moveTo>
                      <a:pt x="0" y="13"/>
                    </a:moveTo>
                    <a:lnTo>
                      <a:pt x="16" y="0"/>
                    </a:lnTo>
                    <a:lnTo>
                      <a:pt x="18" y="4"/>
                    </a:lnTo>
                    <a:lnTo>
                      <a:pt x="4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3" name="Google Shape;1903;p19"/>
              <p:cNvSpPr/>
              <p:nvPr/>
            </p:nvSpPr>
            <p:spPr>
              <a:xfrm>
                <a:off x="6226175" y="2617788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5" y="0"/>
                    </a:lnTo>
                    <a:lnTo>
                      <a:pt x="19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4" name="Google Shape;1904;p19"/>
              <p:cNvSpPr/>
              <p:nvPr/>
            </p:nvSpPr>
            <p:spPr>
              <a:xfrm>
                <a:off x="6207125" y="2593975"/>
                <a:ext cx="2857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" extrusionOk="0">
                    <a:moveTo>
                      <a:pt x="0" y="13"/>
                    </a:moveTo>
                    <a:lnTo>
                      <a:pt x="16" y="0"/>
                    </a:lnTo>
                    <a:lnTo>
                      <a:pt x="18" y="4"/>
                    </a:lnTo>
                    <a:lnTo>
                      <a:pt x="4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5" name="Google Shape;1905;p19"/>
              <p:cNvSpPr/>
              <p:nvPr/>
            </p:nvSpPr>
            <p:spPr>
              <a:xfrm>
                <a:off x="6189663" y="2571750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5" y="0"/>
                    </a:lnTo>
                    <a:lnTo>
                      <a:pt x="19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6" name="Google Shape;1906;p19"/>
              <p:cNvSpPr/>
              <p:nvPr/>
            </p:nvSpPr>
            <p:spPr>
              <a:xfrm>
                <a:off x="6134100" y="2547938"/>
                <a:ext cx="66675" cy="55563"/>
              </a:xfrm>
              <a:custGeom>
                <a:avLst/>
                <a:gdLst/>
                <a:ahLst/>
                <a:cxnLst/>
                <a:rect l="l" t="t" r="r" b="b"/>
                <a:pathLst>
                  <a:path w="42" h="35" extrusionOk="0">
                    <a:moveTo>
                      <a:pt x="0" y="31"/>
                    </a:moveTo>
                    <a:lnTo>
                      <a:pt x="39" y="0"/>
                    </a:lnTo>
                    <a:lnTo>
                      <a:pt x="42" y="4"/>
                    </a:lnTo>
                    <a:lnTo>
                      <a:pt x="4" y="35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7" name="Google Shape;1907;p19"/>
              <p:cNvSpPr/>
              <p:nvPr/>
            </p:nvSpPr>
            <p:spPr>
              <a:xfrm>
                <a:off x="6153150" y="2528888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5" y="0"/>
                    </a:lnTo>
                    <a:lnTo>
                      <a:pt x="19" y="2"/>
                    </a:lnTo>
                    <a:lnTo>
                      <a:pt x="3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8" name="Google Shape;1908;p19"/>
              <p:cNvSpPr/>
              <p:nvPr/>
            </p:nvSpPr>
            <p:spPr>
              <a:xfrm>
                <a:off x="6134100" y="2505075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3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4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9" name="Google Shape;1909;p19"/>
              <p:cNvSpPr/>
              <p:nvPr/>
            </p:nvSpPr>
            <p:spPr>
              <a:xfrm>
                <a:off x="6118225" y="2482850"/>
                <a:ext cx="28575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8" h="16" extrusionOk="0">
                    <a:moveTo>
                      <a:pt x="0" y="12"/>
                    </a:moveTo>
                    <a:lnTo>
                      <a:pt x="14" y="0"/>
                    </a:lnTo>
                    <a:lnTo>
                      <a:pt x="18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0" name="Google Shape;1910;p19"/>
              <p:cNvSpPr/>
              <p:nvPr/>
            </p:nvSpPr>
            <p:spPr>
              <a:xfrm>
                <a:off x="6097588" y="2459038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2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2" y="17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1" name="Google Shape;1911;p19"/>
              <p:cNvSpPr/>
              <p:nvPr/>
            </p:nvSpPr>
            <p:spPr>
              <a:xfrm>
                <a:off x="6045200" y="2435225"/>
                <a:ext cx="65088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41" h="34" extrusionOk="0">
                    <a:moveTo>
                      <a:pt x="0" y="32"/>
                    </a:moveTo>
                    <a:lnTo>
                      <a:pt x="37" y="0"/>
                    </a:lnTo>
                    <a:lnTo>
                      <a:pt x="41" y="5"/>
                    </a:lnTo>
                    <a:lnTo>
                      <a:pt x="2" y="34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2" name="Google Shape;1912;p19"/>
              <p:cNvSpPr/>
              <p:nvPr/>
            </p:nvSpPr>
            <p:spPr>
              <a:xfrm>
                <a:off x="6061075" y="2413000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2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4" y="17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3" name="Google Shape;1913;p19"/>
              <p:cNvSpPr/>
              <p:nvPr/>
            </p:nvSpPr>
            <p:spPr>
              <a:xfrm>
                <a:off x="6042025" y="2389188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0" y="15"/>
                    </a:moveTo>
                    <a:lnTo>
                      <a:pt x="16" y="0"/>
                    </a:lnTo>
                    <a:lnTo>
                      <a:pt x="21" y="5"/>
                    </a:lnTo>
                    <a:lnTo>
                      <a:pt x="4" y="17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4" name="Google Shape;1914;p19"/>
              <p:cNvSpPr/>
              <p:nvPr/>
            </p:nvSpPr>
            <p:spPr>
              <a:xfrm>
                <a:off x="6024563" y="2366963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4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2" y="16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5" name="Google Shape;1915;p19"/>
              <p:cNvSpPr/>
              <p:nvPr/>
            </p:nvSpPr>
            <p:spPr>
              <a:xfrm>
                <a:off x="6005513" y="2343150"/>
                <a:ext cx="33338" cy="30163"/>
              </a:xfrm>
              <a:custGeom>
                <a:avLst/>
                <a:gdLst/>
                <a:ahLst/>
                <a:cxnLst/>
                <a:rect l="l" t="t" r="r" b="b"/>
                <a:pathLst>
                  <a:path w="21" h="19" extrusionOk="0">
                    <a:moveTo>
                      <a:pt x="0" y="15"/>
                    </a:moveTo>
                    <a:lnTo>
                      <a:pt x="17" y="0"/>
                    </a:lnTo>
                    <a:lnTo>
                      <a:pt x="21" y="4"/>
                    </a:lnTo>
                    <a:lnTo>
                      <a:pt x="4" y="19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6" name="Google Shape;1916;p19"/>
              <p:cNvSpPr/>
              <p:nvPr/>
            </p:nvSpPr>
            <p:spPr>
              <a:xfrm>
                <a:off x="5953125" y="2324100"/>
                <a:ext cx="65088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41" h="33" extrusionOk="0">
                    <a:moveTo>
                      <a:pt x="0" y="29"/>
                    </a:moveTo>
                    <a:lnTo>
                      <a:pt x="37" y="0"/>
                    </a:lnTo>
                    <a:lnTo>
                      <a:pt x="41" y="2"/>
                    </a:lnTo>
                    <a:lnTo>
                      <a:pt x="4" y="33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7" name="Google Shape;1917;p19"/>
              <p:cNvSpPr/>
              <p:nvPr/>
            </p:nvSpPr>
            <p:spPr>
              <a:xfrm>
                <a:off x="5969000" y="2300288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0" y="13"/>
                    </a:moveTo>
                    <a:lnTo>
                      <a:pt x="17" y="0"/>
                    </a:lnTo>
                    <a:lnTo>
                      <a:pt x="21" y="4"/>
                    </a:lnTo>
                    <a:lnTo>
                      <a:pt x="4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8" name="Google Shape;1918;p19"/>
              <p:cNvSpPr/>
              <p:nvPr/>
            </p:nvSpPr>
            <p:spPr>
              <a:xfrm>
                <a:off x="5953125" y="2278063"/>
                <a:ext cx="28575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8" h="16" extrusionOk="0">
                    <a:moveTo>
                      <a:pt x="0" y="12"/>
                    </a:moveTo>
                    <a:lnTo>
                      <a:pt x="16" y="0"/>
                    </a:lnTo>
                    <a:lnTo>
                      <a:pt x="18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9" name="Google Shape;1919;p19"/>
              <p:cNvSpPr/>
              <p:nvPr/>
            </p:nvSpPr>
            <p:spPr>
              <a:xfrm>
                <a:off x="5932488" y="2254250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3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4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0" name="Google Shape;1920;p19"/>
              <p:cNvSpPr/>
              <p:nvPr/>
            </p:nvSpPr>
            <p:spPr>
              <a:xfrm>
                <a:off x="5916613" y="2232025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4" y="0"/>
                    </a:lnTo>
                    <a:lnTo>
                      <a:pt x="19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1" name="Google Shape;1921;p19"/>
              <p:cNvSpPr/>
              <p:nvPr/>
            </p:nvSpPr>
            <p:spPr>
              <a:xfrm>
                <a:off x="5864225" y="2208213"/>
                <a:ext cx="61913" cy="55563"/>
              </a:xfrm>
              <a:custGeom>
                <a:avLst/>
                <a:gdLst/>
                <a:ahLst/>
                <a:cxnLst/>
                <a:rect l="l" t="t" r="r" b="b"/>
                <a:pathLst>
                  <a:path w="39" h="35" extrusionOk="0">
                    <a:moveTo>
                      <a:pt x="0" y="31"/>
                    </a:moveTo>
                    <a:lnTo>
                      <a:pt x="37" y="0"/>
                    </a:lnTo>
                    <a:lnTo>
                      <a:pt x="39" y="4"/>
                    </a:lnTo>
                    <a:lnTo>
                      <a:pt x="2" y="35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2" name="Google Shape;1922;p19"/>
              <p:cNvSpPr/>
              <p:nvPr/>
            </p:nvSpPr>
            <p:spPr>
              <a:xfrm>
                <a:off x="5880100" y="2189163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5" y="0"/>
                    </a:lnTo>
                    <a:lnTo>
                      <a:pt x="19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3" name="Google Shape;1923;p19"/>
              <p:cNvSpPr/>
              <p:nvPr/>
            </p:nvSpPr>
            <p:spPr>
              <a:xfrm>
                <a:off x="5859463" y="2165350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2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5" y="17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4" name="Google Shape;1924;p19"/>
              <p:cNvSpPr/>
              <p:nvPr/>
            </p:nvSpPr>
            <p:spPr>
              <a:xfrm>
                <a:off x="5843588" y="2141538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3"/>
                    </a:moveTo>
                    <a:lnTo>
                      <a:pt x="15" y="0"/>
                    </a:lnTo>
                    <a:lnTo>
                      <a:pt x="19" y="5"/>
                    </a:lnTo>
                    <a:lnTo>
                      <a:pt x="2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5" name="Google Shape;1925;p19"/>
              <p:cNvSpPr/>
              <p:nvPr/>
            </p:nvSpPr>
            <p:spPr>
              <a:xfrm>
                <a:off x="5824538" y="2119313"/>
                <a:ext cx="2857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" extrusionOk="0">
                    <a:moveTo>
                      <a:pt x="0" y="12"/>
                    </a:moveTo>
                    <a:lnTo>
                      <a:pt x="16" y="0"/>
                    </a:lnTo>
                    <a:lnTo>
                      <a:pt x="18" y="4"/>
                    </a:lnTo>
                    <a:lnTo>
                      <a:pt x="4" y="17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6" name="Google Shape;1926;p19"/>
              <p:cNvSpPr/>
              <p:nvPr/>
            </p:nvSpPr>
            <p:spPr>
              <a:xfrm>
                <a:off x="5770563" y="2095500"/>
                <a:ext cx="66675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42" h="36" extrusionOk="0">
                    <a:moveTo>
                      <a:pt x="0" y="32"/>
                    </a:moveTo>
                    <a:lnTo>
                      <a:pt x="38" y="0"/>
                    </a:lnTo>
                    <a:lnTo>
                      <a:pt x="42" y="5"/>
                    </a:lnTo>
                    <a:lnTo>
                      <a:pt x="5" y="36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7" name="Google Shape;1927;p19"/>
              <p:cNvSpPr/>
              <p:nvPr/>
            </p:nvSpPr>
            <p:spPr>
              <a:xfrm>
                <a:off x="5788025" y="2073275"/>
                <a:ext cx="28575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8" h="16" extrusionOk="0">
                    <a:moveTo>
                      <a:pt x="0" y="12"/>
                    </a:moveTo>
                    <a:lnTo>
                      <a:pt x="16" y="0"/>
                    </a:lnTo>
                    <a:lnTo>
                      <a:pt x="18" y="4"/>
                    </a:lnTo>
                    <a:lnTo>
                      <a:pt x="4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8" name="Google Shape;1928;p19"/>
              <p:cNvSpPr/>
              <p:nvPr/>
            </p:nvSpPr>
            <p:spPr>
              <a:xfrm>
                <a:off x="5770563" y="2049463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5"/>
                    </a:moveTo>
                    <a:lnTo>
                      <a:pt x="15" y="0"/>
                    </a:lnTo>
                    <a:lnTo>
                      <a:pt x="19" y="4"/>
                    </a:lnTo>
                    <a:lnTo>
                      <a:pt x="2" y="17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9" name="Google Shape;1929;p19"/>
              <p:cNvSpPr/>
              <p:nvPr/>
            </p:nvSpPr>
            <p:spPr>
              <a:xfrm>
                <a:off x="5751513" y="2027238"/>
                <a:ext cx="30163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9" h="18" extrusionOk="0">
                    <a:moveTo>
                      <a:pt x="0" y="14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4" y="18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0" name="Google Shape;1930;p19"/>
              <p:cNvSpPr/>
              <p:nvPr/>
            </p:nvSpPr>
            <p:spPr>
              <a:xfrm>
                <a:off x="5735638" y="2006600"/>
                <a:ext cx="2857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" extrusionOk="0">
                    <a:moveTo>
                      <a:pt x="0" y="13"/>
                    </a:moveTo>
                    <a:lnTo>
                      <a:pt x="14" y="0"/>
                    </a:lnTo>
                    <a:lnTo>
                      <a:pt x="18" y="2"/>
                    </a:lnTo>
                    <a:lnTo>
                      <a:pt x="2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1" name="Google Shape;1931;p19"/>
              <p:cNvSpPr/>
              <p:nvPr/>
            </p:nvSpPr>
            <p:spPr>
              <a:xfrm>
                <a:off x="5678488" y="1984375"/>
                <a:ext cx="66675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42" h="33" extrusionOk="0">
                    <a:moveTo>
                      <a:pt x="0" y="29"/>
                    </a:moveTo>
                    <a:lnTo>
                      <a:pt x="40" y="0"/>
                    </a:lnTo>
                    <a:lnTo>
                      <a:pt x="42" y="4"/>
                    </a:lnTo>
                    <a:lnTo>
                      <a:pt x="4" y="33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2" name="Google Shape;1932;p19"/>
              <p:cNvSpPr/>
              <p:nvPr/>
            </p:nvSpPr>
            <p:spPr>
              <a:xfrm>
                <a:off x="5699125" y="1960563"/>
                <a:ext cx="2857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" extrusionOk="0">
                    <a:moveTo>
                      <a:pt x="0" y="13"/>
                    </a:moveTo>
                    <a:lnTo>
                      <a:pt x="14" y="0"/>
                    </a:lnTo>
                    <a:lnTo>
                      <a:pt x="18" y="4"/>
                    </a:lnTo>
                    <a:lnTo>
                      <a:pt x="2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3" name="Google Shape;1933;p19"/>
              <p:cNvSpPr/>
              <p:nvPr/>
            </p:nvSpPr>
            <p:spPr>
              <a:xfrm>
                <a:off x="5678488" y="1938338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4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4" name="Google Shape;1934;p19"/>
              <p:cNvSpPr/>
              <p:nvPr/>
            </p:nvSpPr>
            <p:spPr>
              <a:xfrm>
                <a:off x="5659438" y="1914525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0" y="13"/>
                    </a:moveTo>
                    <a:lnTo>
                      <a:pt x="16" y="0"/>
                    </a:lnTo>
                    <a:lnTo>
                      <a:pt x="21" y="4"/>
                    </a:lnTo>
                    <a:lnTo>
                      <a:pt x="4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5" name="Google Shape;1935;p19"/>
              <p:cNvSpPr/>
              <p:nvPr/>
            </p:nvSpPr>
            <p:spPr>
              <a:xfrm>
                <a:off x="5641975" y="1892300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6" name="Google Shape;1936;p19"/>
              <p:cNvSpPr/>
              <p:nvPr/>
            </p:nvSpPr>
            <p:spPr>
              <a:xfrm>
                <a:off x="5589588" y="1868488"/>
                <a:ext cx="66675" cy="55563"/>
              </a:xfrm>
              <a:custGeom>
                <a:avLst/>
                <a:gdLst/>
                <a:ahLst/>
                <a:cxnLst/>
                <a:rect l="l" t="t" r="r" b="b"/>
                <a:pathLst>
                  <a:path w="42" h="35" extrusionOk="0">
                    <a:moveTo>
                      <a:pt x="0" y="31"/>
                    </a:moveTo>
                    <a:lnTo>
                      <a:pt x="37" y="0"/>
                    </a:lnTo>
                    <a:lnTo>
                      <a:pt x="42" y="4"/>
                    </a:lnTo>
                    <a:lnTo>
                      <a:pt x="2" y="35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7" name="Google Shape;1937;p19"/>
              <p:cNvSpPr/>
              <p:nvPr/>
            </p:nvSpPr>
            <p:spPr>
              <a:xfrm>
                <a:off x="5668963" y="3462338"/>
                <a:ext cx="195263" cy="201613"/>
              </a:xfrm>
              <a:custGeom>
                <a:avLst/>
                <a:gdLst/>
                <a:ahLst/>
                <a:cxnLst/>
                <a:rect l="l" t="t" r="r" b="b"/>
                <a:pathLst>
                  <a:path w="59" h="61" extrusionOk="0">
                    <a:moveTo>
                      <a:pt x="41" y="4"/>
                    </a:moveTo>
                    <a:cubicBezTo>
                      <a:pt x="43" y="18"/>
                      <a:pt x="43" y="18"/>
                      <a:pt x="43" y="18"/>
                    </a:cubicBezTo>
                    <a:cubicBezTo>
                      <a:pt x="43" y="20"/>
                      <a:pt x="43" y="21"/>
                      <a:pt x="45" y="21"/>
                    </a:cubicBezTo>
                    <a:cubicBezTo>
                      <a:pt x="57" y="28"/>
                      <a:pt x="57" y="28"/>
                      <a:pt x="57" y="28"/>
                    </a:cubicBezTo>
                    <a:cubicBezTo>
                      <a:pt x="59" y="30"/>
                      <a:pt x="59" y="34"/>
                      <a:pt x="56" y="35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2" y="41"/>
                      <a:pt x="41" y="42"/>
                      <a:pt x="41" y="43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7" y="60"/>
                      <a:pt x="33" y="61"/>
                      <a:pt x="31" y="59"/>
                    </a:cubicBezTo>
                    <a:cubicBezTo>
                      <a:pt x="22" y="48"/>
                      <a:pt x="22" y="48"/>
                      <a:pt x="22" y="48"/>
                    </a:cubicBezTo>
                    <a:cubicBezTo>
                      <a:pt x="21" y="47"/>
                      <a:pt x="20" y="47"/>
                      <a:pt x="19" y="47"/>
                    </a:cubicBezTo>
                    <a:cubicBezTo>
                      <a:pt x="5" y="48"/>
                      <a:pt x="5" y="48"/>
                      <a:pt x="5" y="48"/>
                    </a:cubicBezTo>
                    <a:cubicBezTo>
                      <a:pt x="2" y="49"/>
                      <a:pt x="0" y="45"/>
                      <a:pt x="1" y="42"/>
                    </a:cubicBezTo>
                    <a:cubicBezTo>
                      <a:pt x="8" y="31"/>
                      <a:pt x="8" y="31"/>
                      <a:pt x="8" y="31"/>
                    </a:cubicBezTo>
                    <a:cubicBezTo>
                      <a:pt x="9" y="29"/>
                      <a:pt x="9" y="28"/>
                      <a:pt x="9" y="27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2" y="11"/>
                      <a:pt x="4" y="8"/>
                      <a:pt x="8" y="9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22" y="12"/>
                      <a:pt x="24" y="12"/>
                      <a:pt x="25" y="1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7" y="0"/>
                      <a:pt x="41" y="1"/>
                      <a:pt x="41" y="4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8" name="Google Shape;1938;p19"/>
              <p:cNvSpPr/>
              <p:nvPr/>
            </p:nvSpPr>
            <p:spPr>
              <a:xfrm>
                <a:off x="5788025" y="3903663"/>
                <a:ext cx="95250" cy="96838"/>
              </a:xfrm>
              <a:custGeom>
                <a:avLst/>
                <a:gdLst/>
                <a:ahLst/>
                <a:cxnLst/>
                <a:rect l="l" t="t" r="r" b="b"/>
                <a:pathLst>
                  <a:path w="29" h="29" extrusionOk="0">
                    <a:moveTo>
                      <a:pt x="20" y="2"/>
                    </a:moveTo>
                    <a:cubicBezTo>
                      <a:pt x="21" y="9"/>
                      <a:pt x="21" y="9"/>
                      <a:pt x="21" y="9"/>
                    </a:cubicBezTo>
                    <a:cubicBezTo>
                      <a:pt x="21" y="9"/>
                      <a:pt x="21" y="10"/>
                      <a:pt x="22" y="10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9" y="14"/>
                      <a:pt x="28" y="16"/>
                      <a:pt x="27" y="17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0" y="20"/>
                      <a:pt x="20" y="20"/>
                      <a:pt x="20" y="21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9"/>
                      <a:pt x="16" y="29"/>
                      <a:pt x="15" y="28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0" y="23"/>
                      <a:pt x="10" y="22"/>
                      <a:pt x="9" y="22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1" y="23"/>
                      <a:pt x="0" y="22"/>
                      <a:pt x="1" y="20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5" y="14"/>
                      <a:pt x="5" y="13"/>
                      <a:pt x="4" y="13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5"/>
                      <a:pt x="2" y="4"/>
                      <a:pt x="4" y="4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1" y="6"/>
                      <a:pt x="12" y="6"/>
                      <a:pt x="12" y="5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8" y="0"/>
                      <a:pt x="20" y="1"/>
                      <a:pt x="2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9" name="Google Shape;1939;p19"/>
              <p:cNvSpPr/>
              <p:nvPr/>
            </p:nvSpPr>
            <p:spPr>
              <a:xfrm>
                <a:off x="6081713" y="3316288"/>
                <a:ext cx="95250" cy="96838"/>
              </a:xfrm>
              <a:custGeom>
                <a:avLst/>
                <a:gdLst/>
                <a:ahLst/>
                <a:cxnLst/>
                <a:rect l="l" t="t" r="r" b="b"/>
                <a:pathLst>
                  <a:path w="29" h="29" extrusionOk="0">
                    <a:moveTo>
                      <a:pt x="17" y="1"/>
                    </a:moveTo>
                    <a:cubicBezTo>
                      <a:pt x="19" y="8"/>
                      <a:pt x="19" y="8"/>
                      <a:pt x="19" y="8"/>
                    </a:cubicBezTo>
                    <a:cubicBezTo>
                      <a:pt x="19" y="8"/>
                      <a:pt x="20" y="9"/>
                      <a:pt x="20" y="9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8" y="12"/>
                      <a:pt x="29" y="13"/>
                      <a:pt x="27" y="14"/>
                    </a:cubicBezTo>
                    <a:cubicBezTo>
                      <a:pt x="22" y="18"/>
                      <a:pt x="22" y="18"/>
                      <a:pt x="22" y="18"/>
                    </a:cubicBezTo>
                    <a:cubicBezTo>
                      <a:pt x="21" y="19"/>
                      <a:pt x="21" y="19"/>
                      <a:pt x="21" y="20"/>
                    </a:cubicBezTo>
                    <a:cubicBezTo>
                      <a:pt x="21" y="26"/>
                      <a:pt x="21" y="26"/>
                      <a:pt x="21" y="26"/>
                    </a:cubicBezTo>
                    <a:cubicBezTo>
                      <a:pt x="21" y="28"/>
                      <a:pt x="19" y="29"/>
                      <a:pt x="18" y="28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2" y="23"/>
                      <a:pt x="12" y="23"/>
                      <a:pt x="11" y="24"/>
                    </a:cubicBezTo>
                    <a:cubicBezTo>
                      <a:pt x="5" y="26"/>
                      <a:pt x="5" y="26"/>
                      <a:pt x="5" y="26"/>
                    </a:cubicBezTo>
                    <a:cubicBezTo>
                      <a:pt x="3" y="26"/>
                      <a:pt x="2" y="25"/>
                      <a:pt x="2" y="23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6"/>
                      <a:pt x="5" y="16"/>
                      <a:pt x="4" y="1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9"/>
                      <a:pt x="0" y="7"/>
                      <a:pt x="2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10" y="7"/>
                      <a:pt x="10" y="6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5" y="0"/>
                      <a:pt x="17" y="0"/>
                      <a:pt x="17" y="1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0" name="Google Shape;1940;p19"/>
              <p:cNvSpPr/>
              <p:nvPr/>
            </p:nvSpPr>
            <p:spPr>
              <a:xfrm>
                <a:off x="6572250" y="3359150"/>
                <a:ext cx="122238" cy="125413"/>
              </a:xfrm>
              <a:custGeom>
                <a:avLst/>
                <a:gdLst/>
                <a:ahLst/>
                <a:cxnLst/>
                <a:rect l="l" t="t" r="r" b="b"/>
                <a:pathLst>
                  <a:path w="37" h="38" extrusionOk="0">
                    <a:moveTo>
                      <a:pt x="26" y="3"/>
                    </a:moveTo>
                    <a:cubicBezTo>
                      <a:pt x="27" y="11"/>
                      <a:pt x="27" y="11"/>
                      <a:pt x="27" y="11"/>
                    </a:cubicBezTo>
                    <a:cubicBezTo>
                      <a:pt x="27" y="12"/>
                      <a:pt x="27" y="13"/>
                      <a:pt x="28" y="13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7" y="18"/>
                      <a:pt x="37" y="21"/>
                      <a:pt x="35" y="22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6" y="25"/>
                      <a:pt x="26" y="26"/>
                      <a:pt x="26" y="27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3" y="37"/>
                      <a:pt x="21" y="38"/>
                      <a:pt x="20" y="36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4" y="29"/>
                      <a:pt x="13" y="29"/>
                      <a:pt x="12" y="29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1" y="30"/>
                      <a:pt x="0" y="28"/>
                      <a:pt x="1" y="26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18"/>
                      <a:pt x="6" y="17"/>
                      <a:pt x="6" y="16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1" y="7"/>
                      <a:pt x="3" y="5"/>
                      <a:pt x="5" y="5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4" y="7"/>
                      <a:pt x="15" y="7"/>
                      <a:pt x="16" y="7"/>
                    </a:cubicBezTo>
                    <a:cubicBezTo>
                      <a:pt x="22" y="1"/>
                      <a:pt x="22" y="1"/>
                      <a:pt x="22" y="1"/>
                    </a:cubicBezTo>
                    <a:cubicBezTo>
                      <a:pt x="23" y="0"/>
                      <a:pt x="26" y="1"/>
                      <a:pt x="26" y="3"/>
                    </a:cubicBezTo>
                    <a:close/>
                  </a:path>
                </a:pathLst>
              </a:custGeom>
              <a:solidFill>
                <a:srgbClr val="00C5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1" name="Google Shape;1941;p19"/>
              <p:cNvSpPr/>
              <p:nvPr/>
            </p:nvSpPr>
            <p:spPr>
              <a:xfrm>
                <a:off x="5164138" y="3976688"/>
                <a:ext cx="88900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27" h="27" extrusionOk="0">
                    <a:moveTo>
                      <a:pt x="14" y="1"/>
                    </a:move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8" y="7"/>
                      <a:pt x="18" y="7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6" y="8"/>
                      <a:pt x="27" y="9"/>
                      <a:pt x="26" y="11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1" y="16"/>
                      <a:pt x="21" y="16"/>
                      <a:pt x="22" y="17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4" y="24"/>
                      <a:pt x="22" y="25"/>
                      <a:pt x="21" y="25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2"/>
                      <a:pt x="14" y="22"/>
                      <a:pt x="14" y="23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7" y="27"/>
                      <a:pt x="6" y="26"/>
                      <a:pt x="6" y="25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7"/>
                      <a:pt x="5" y="17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2"/>
                      <a:pt x="0" y="10"/>
                      <a:pt x="1" y="1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8" y="8"/>
                      <a:pt x="8" y="8"/>
                      <a:pt x="9" y="7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0"/>
                      <a:pt x="13" y="0"/>
                      <a:pt x="1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2" name="Google Shape;1942;p19"/>
              <p:cNvSpPr/>
              <p:nvPr/>
            </p:nvSpPr>
            <p:spPr>
              <a:xfrm>
                <a:off x="4649788" y="2746375"/>
                <a:ext cx="198438" cy="201613"/>
              </a:xfrm>
              <a:custGeom>
                <a:avLst/>
                <a:gdLst/>
                <a:ahLst/>
                <a:cxnLst/>
                <a:rect l="l" t="t" r="r" b="b"/>
                <a:pathLst>
                  <a:path w="60" h="61" extrusionOk="0">
                    <a:moveTo>
                      <a:pt x="42" y="4"/>
                    </a:moveTo>
                    <a:cubicBezTo>
                      <a:pt x="43" y="18"/>
                      <a:pt x="43" y="18"/>
                      <a:pt x="43" y="18"/>
                    </a:cubicBezTo>
                    <a:cubicBezTo>
                      <a:pt x="43" y="20"/>
                      <a:pt x="44" y="21"/>
                      <a:pt x="45" y="21"/>
                    </a:cubicBezTo>
                    <a:cubicBezTo>
                      <a:pt x="57" y="28"/>
                      <a:pt x="57" y="28"/>
                      <a:pt x="57" y="28"/>
                    </a:cubicBezTo>
                    <a:cubicBezTo>
                      <a:pt x="60" y="30"/>
                      <a:pt x="59" y="34"/>
                      <a:pt x="56" y="35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2" y="41"/>
                      <a:pt x="41" y="42"/>
                      <a:pt x="41" y="43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8" y="60"/>
                      <a:pt x="34" y="61"/>
                      <a:pt x="31" y="59"/>
                    </a:cubicBezTo>
                    <a:cubicBezTo>
                      <a:pt x="22" y="48"/>
                      <a:pt x="22" y="48"/>
                      <a:pt x="22" y="48"/>
                    </a:cubicBezTo>
                    <a:cubicBezTo>
                      <a:pt x="22" y="47"/>
                      <a:pt x="20" y="47"/>
                      <a:pt x="19" y="47"/>
                    </a:cubicBezTo>
                    <a:cubicBezTo>
                      <a:pt x="5" y="48"/>
                      <a:pt x="5" y="48"/>
                      <a:pt x="5" y="48"/>
                    </a:cubicBezTo>
                    <a:cubicBezTo>
                      <a:pt x="2" y="49"/>
                      <a:pt x="0" y="45"/>
                      <a:pt x="1" y="42"/>
                    </a:cubicBezTo>
                    <a:cubicBezTo>
                      <a:pt x="9" y="31"/>
                      <a:pt x="9" y="31"/>
                      <a:pt x="9" y="31"/>
                    </a:cubicBezTo>
                    <a:cubicBezTo>
                      <a:pt x="9" y="29"/>
                      <a:pt x="9" y="28"/>
                      <a:pt x="9" y="27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2" y="11"/>
                      <a:pt x="5" y="8"/>
                      <a:pt x="8" y="9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23" y="12"/>
                      <a:pt x="24" y="12"/>
                      <a:pt x="25" y="1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8" y="0"/>
                      <a:pt x="41" y="1"/>
                      <a:pt x="42" y="4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3" name="Google Shape;1943;p19"/>
              <p:cNvSpPr/>
              <p:nvPr/>
            </p:nvSpPr>
            <p:spPr>
              <a:xfrm>
                <a:off x="4768850" y="3187700"/>
                <a:ext cx="95250" cy="96838"/>
              </a:xfrm>
              <a:custGeom>
                <a:avLst/>
                <a:gdLst/>
                <a:ahLst/>
                <a:cxnLst/>
                <a:rect l="l" t="t" r="r" b="b"/>
                <a:pathLst>
                  <a:path w="29" h="29" extrusionOk="0">
                    <a:moveTo>
                      <a:pt x="20" y="2"/>
                    </a:moveTo>
                    <a:cubicBezTo>
                      <a:pt x="21" y="9"/>
                      <a:pt x="21" y="9"/>
                      <a:pt x="21" y="9"/>
                    </a:cubicBezTo>
                    <a:cubicBezTo>
                      <a:pt x="21" y="9"/>
                      <a:pt x="21" y="10"/>
                      <a:pt x="22" y="10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9" y="14"/>
                      <a:pt x="29" y="16"/>
                      <a:pt x="27" y="17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20"/>
                      <a:pt x="20" y="20"/>
                      <a:pt x="20" y="21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8" y="29"/>
                      <a:pt x="16" y="29"/>
                      <a:pt x="15" y="28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1" y="23"/>
                      <a:pt x="10" y="22"/>
                      <a:pt x="9" y="22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1" y="23"/>
                      <a:pt x="0" y="22"/>
                      <a:pt x="1" y="20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5" y="13"/>
                      <a:pt x="5" y="13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5"/>
                      <a:pt x="3" y="4"/>
                      <a:pt x="4" y="4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6"/>
                      <a:pt x="12" y="6"/>
                      <a:pt x="12" y="5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8" y="0"/>
                      <a:pt x="20" y="1"/>
                      <a:pt x="2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4" name="Google Shape;1944;p19"/>
              <p:cNvSpPr/>
              <p:nvPr/>
            </p:nvSpPr>
            <p:spPr>
              <a:xfrm>
                <a:off x="5062538" y="2600325"/>
                <a:ext cx="95250" cy="96838"/>
              </a:xfrm>
              <a:custGeom>
                <a:avLst/>
                <a:gdLst/>
                <a:ahLst/>
                <a:cxnLst/>
                <a:rect l="l" t="t" r="r" b="b"/>
                <a:pathLst>
                  <a:path w="29" h="29" extrusionOk="0">
                    <a:moveTo>
                      <a:pt x="17" y="1"/>
                    </a:moveTo>
                    <a:cubicBezTo>
                      <a:pt x="19" y="8"/>
                      <a:pt x="19" y="8"/>
                      <a:pt x="19" y="8"/>
                    </a:cubicBezTo>
                    <a:cubicBezTo>
                      <a:pt x="20" y="8"/>
                      <a:pt x="20" y="9"/>
                      <a:pt x="21" y="9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8" y="12"/>
                      <a:pt x="29" y="13"/>
                      <a:pt x="27" y="14"/>
                    </a:cubicBezTo>
                    <a:cubicBezTo>
                      <a:pt x="22" y="18"/>
                      <a:pt x="22" y="18"/>
                      <a:pt x="22" y="18"/>
                    </a:cubicBezTo>
                    <a:cubicBezTo>
                      <a:pt x="22" y="19"/>
                      <a:pt x="21" y="19"/>
                      <a:pt x="21" y="20"/>
                    </a:cubicBezTo>
                    <a:cubicBezTo>
                      <a:pt x="21" y="26"/>
                      <a:pt x="21" y="26"/>
                      <a:pt x="21" y="26"/>
                    </a:cubicBezTo>
                    <a:cubicBezTo>
                      <a:pt x="21" y="28"/>
                      <a:pt x="20" y="29"/>
                      <a:pt x="18" y="28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2" y="23"/>
                      <a:pt x="12" y="23"/>
                      <a:pt x="11" y="24"/>
                    </a:cubicBezTo>
                    <a:cubicBezTo>
                      <a:pt x="5" y="26"/>
                      <a:pt x="5" y="26"/>
                      <a:pt x="5" y="26"/>
                    </a:cubicBezTo>
                    <a:cubicBezTo>
                      <a:pt x="4" y="26"/>
                      <a:pt x="2" y="25"/>
                      <a:pt x="3" y="23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6"/>
                      <a:pt x="5" y="16"/>
                      <a:pt x="5" y="15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9"/>
                      <a:pt x="1" y="7"/>
                      <a:pt x="2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10" y="7"/>
                      <a:pt x="10" y="6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5" y="0"/>
                      <a:pt x="17" y="0"/>
                      <a:pt x="17" y="1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5" name="Google Shape;1945;p19"/>
              <p:cNvSpPr/>
              <p:nvPr/>
            </p:nvSpPr>
            <p:spPr>
              <a:xfrm>
                <a:off x="5553075" y="2643188"/>
                <a:ext cx="122238" cy="125413"/>
              </a:xfrm>
              <a:custGeom>
                <a:avLst/>
                <a:gdLst/>
                <a:ahLst/>
                <a:cxnLst/>
                <a:rect l="l" t="t" r="r" b="b"/>
                <a:pathLst>
                  <a:path w="37" h="38" extrusionOk="0">
                    <a:moveTo>
                      <a:pt x="26" y="3"/>
                    </a:moveTo>
                    <a:cubicBezTo>
                      <a:pt x="27" y="11"/>
                      <a:pt x="27" y="11"/>
                      <a:pt x="27" y="11"/>
                    </a:cubicBezTo>
                    <a:cubicBezTo>
                      <a:pt x="27" y="12"/>
                      <a:pt x="27" y="13"/>
                      <a:pt x="28" y="13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7" y="18"/>
                      <a:pt x="37" y="21"/>
                      <a:pt x="35" y="22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6" y="25"/>
                      <a:pt x="26" y="26"/>
                      <a:pt x="26" y="27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4" y="37"/>
                      <a:pt x="21" y="38"/>
                      <a:pt x="20" y="36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4" y="29"/>
                      <a:pt x="13" y="29"/>
                      <a:pt x="12" y="29"/>
                    </a:cubicBezTo>
                    <a:cubicBezTo>
                      <a:pt x="4" y="30"/>
                      <a:pt x="4" y="30"/>
                      <a:pt x="4" y="30"/>
                    </a:cubicBezTo>
                    <a:cubicBezTo>
                      <a:pt x="2" y="30"/>
                      <a:pt x="0" y="28"/>
                      <a:pt x="1" y="26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18"/>
                      <a:pt x="6" y="17"/>
                      <a:pt x="6" y="16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7"/>
                      <a:pt x="3" y="5"/>
                      <a:pt x="5" y="5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4" y="7"/>
                      <a:pt x="15" y="7"/>
                      <a:pt x="16" y="7"/>
                    </a:cubicBezTo>
                    <a:cubicBezTo>
                      <a:pt x="22" y="1"/>
                      <a:pt x="22" y="1"/>
                      <a:pt x="22" y="1"/>
                    </a:cubicBezTo>
                    <a:cubicBezTo>
                      <a:pt x="24" y="0"/>
                      <a:pt x="26" y="1"/>
                      <a:pt x="26" y="3"/>
                    </a:cubicBezTo>
                    <a:close/>
                  </a:path>
                </a:pathLst>
              </a:custGeom>
              <a:solidFill>
                <a:srgbClr val="00C5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6" name="Google Shape;1946;p19"/>
              <p:cNvSpPr/>
              <p:nvPr/>
            </p:nvSpPr>
            <p:spPr>
              <a:xfrm>
                <a:off x="4144963" y="3260725"/>
                <a:ext cx="88900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27" h="27" extrusionOk="0">
                    <a:moveTo>
                      <a:pt x="14" y="1"/>
                    </a:moveTo>
                    <a:cubicBezTo>
                      <a:pt x="17" y="7"/>
                      <a:pt x="17" y="7"/>
                      <a:pt x="17" y="7"/>
                    </a:cubicBezTo>
                    <a:cubicBezTo>
                      <a:pt x="18" y="7"/>
                      <a:pt x="18" y="7"/>
                      <a:pt x="19" y="7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6" y="8"/>
                      <a:pt x="27" y="9"/>
                      <a:pt x="26" y="11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2" y="16"/>
                      <a:pt x="22" y="16"/>
                      <a:pt x="22" y="17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4" y="24"/>
                      <a:pt x="22" y="25"/>
                      <a:pt x="21" y="25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2"/>
                      <a:pt x="14" y="22"/>
                      <a:pt x="14" y="23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7" y="27"/>
                      <a:pt x="6" y="26"/>
                      <a:pt x="6" y="25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7"/>
                      <a:pt x="6" y="17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2"/>
                      <a:pt x="0" y="10"/>
                      <a:pt x="2" y="1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8" y="8"/>
                      <a:pt x="8" y="8"/>
                      <a:pt x="9" y="7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0"/>
                      <a:pt x="13" y="0"/>
                      <a:pt x="1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947" name="Google Shape;1947;p19"/>
          <p:cNvSpPr txBox="1"/>
          <p:nvPr/>
        </p:nvSpPr>
        <p:spPr>
          <a:xfrm>
            <a:off x="3765176" y="3352798"/>
            <a:ext cx="295835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FOUR</a:t>
            </a:r>
            <a:endParaRPr sz="36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948" name="Google Shape;1948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85210" y="401993"/>
            <a:ext cx="706061" cy="704460"/>
          </a:xfrm>
          <a:prstGeom prst="rect">
            <a:avLst/>
          </a:prstGeom>
          <a:noFill/>
          <a:ln>
            <a:noFill/>
          </a:ln>
        </p:spPr>
      </p:pic>
      <p:sp>
        <p:nvSpPr>
          <p:cNvPr id="1949" name="Google Shape;1949;p19"/>
          <p:cNvSpPr/>
          <p:nvPr/>
        </p:nvSpPr>
        <p:spPr>
          <a:xfrm>
            <a:off x="1454802" y="35859"/>
            <a:ext cx="525463" cy="263525"/>
          </a:xfrm>
          <a:custGeom>
            <a:avLst/>
            <a:gdLst/>
            <a:ahLst/>
            <a:cxnLst/>
            <a:rect l="l" t="t" r="r" b="b"/>
            <a:pathLst>
              <a:path w="449" h="225" extrusionOk="0">
                <a:moveTo>
                  <a:pt x="4" y="225"/>
                </a:moveTo>
                <a:cubicBezTo>
                  <a:pt x="1" y="216"/>
                  <a:pt x="0" y="208"/>
                  <a:pt x="0" y="199"/>
                </a:cubicBezTo>
                <a:cubicBezTo>
                  <a:pt x="0" y="181"/>
                  <a:pt x="5" y="164"/>
                  <a:pt x="14" y="149"/>
                </a:cubicBezTo>
                <a:cubicBezTo>
                  <a:pt x="26" y="128"/>
                  <a:pt x="48" y="109"/>
                  <a:pt x="73" y="103"/>
                </a:cubicBezTo>
                <a:cubicBezTo>
                  <a:pt x="100" y="98"/>
                  <a:pt x="104" y="99"/>
                  <a:pt x="131" y="103"/>
                </a:cubicBezTo>
                <a:cubicBezTo>
                  <a:pt x="138" y="104"/>
                  <a:pt x="144" y="107"/>
                  <a:pt x="151" y="110"/>
                </a:cubicBezTo>
                <a:cubicBezTo>
                  <a:pt x="149" y="98"/>
                  <a:pt x="150" y="86"/>
                  <a:pt x="153" y="74"/>
                </a:cubicBezTo>
                <a:cubicBezTo>
                  <a:pt x="157" y="59"/>
                  <a:pt x="165" y="46"/>
                  <a:pt x="176" y="34"/>
                </a:cubicBezTo>
                <a:cubicBezTo>
                  <a:pt x="182" y="29"/>
                  <a:pt x="189" y="24"/>
                  <a:pt x="196" y="20"/>
                </a:cubicBezTo>
                <a:cubicBezTo>
                  <a:pt x="212" y="7"/>
                  <a:pt x="233" y="0"/>
                  <a:pt x="253" y="0"/>
                </a:cubicBezTo>
                <a:cubicBezTo>
                  <a:pt x="274" y="0"/>
                  <a:pt x="295" y="7"/>
                  <a:pt x="311" y="20"/>
                </a:cubicBezTo>
                <a:cubicBezTo>
                  <a:pt x="311" y="20"/>
                  <a:pt x="311" y="20"/>
                  <a:pt x="311" y="20"/>
                </a:cubicBezTo>
                <a:cubicBezTo>
                  <a:pt x="334" y="31"/>
                  <a:pt x="348" y="55"/>
                  <a:pt x="356" y="78"/>
                </a:cubicBezTo>
                <a:cubicBezTo>
                  <a:pt x="362" y="94"/>
                  <a:pt x="360" y="114"/>
                  <a:pt x="356" y="130"/>
                </a:cubicBezTo>
                <a:cubicBezTo>
                  <a:pt x="355" y="134"/>
                  <a:pt x="354" y="139"/>
                  <a:pt x="351" y="144"/>
                </a:cubicBezTo>
                <a:cubicBezTo>
                  <a:pt x="358" y="142"/>
                  <a:pt x="365" y="141"/>
                  <a:pt x="373" y="141"/>
                </a:cubicBezTo>
                <a:cubicBezTo>
                  <a:pt x="425" y="141"/>
                  <a:pt x="449" y="184"/>
                  <a:pt x="445" y="225"/>
                </a:cubicBezTo>
                <a:lnTo>
                  <a:pt x="4" y="225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0" name="Google Shape;1950;p19"/>
          <p:cNvSpPr/>
          <p:nvPr/>
        </p:nvSpPr>
        <p:spPr>
          <a:xfrm>
            <a:off x="3828115" y="475597"/>
            <a:ext cx="1046163" cy="427038"/>
          </a:xfrm>
          <a:custGeom>
            <a:avLst/>
            <a:gdLst/>
            <a:ahLst/>
            <a:cxnLst/>
            <a:rect l="l" t="t" r="r" b="b"/>
            <a:pathLst>
              <a:path w="895" h="366" extrusionOk="0">
                <a:moveTo>
                  <a:pt x="895" y="366"/>
                </a:moveTo>
                <a:cubicBezTo>
                  <a:pt x="879" y="306"/>
                  <a:pt x="833" y="255"/>
                  <a:pt x="770" y="237"/>
                </a:cubicBezTo>
                <a:cubicBezTo>
                  <a:pt x="720" y="224"/>
                  <a:pt x="669" y="233"/>
                  <a:pt x="628" y="259"/>
                </a:cubicBezTo>
                <a:cubicBezTo>
                  <a:pt x="627" y="257"/>
                  <a:pt x="626" y="256"/>
                  <a:pt x="626" y="254"/>
                </a:cubicBezTo>
                <a:cubicBezTo>
                  <a:pt x="598" y="206"/>
                  <a:pt x="548" y="175"/>
                  <a:pt x="495" y="168"/>
                </a:cubicBezTo>
                <a:cubicBezTo>
                  <a:pt x="495" y="167"/>
                  <a:pt x="495" y="167"/>
                  <a:pt x="495" y="166"/>
                </a:cubicBezTo>
                <a:cubicBezTo>
                  <a:pt x="495" y="75"/>
                  <a:pt x="419" y="0"/>
                  <a:pt x="329" y="0"/>
                </a:cubicBezTo>
                <a:cubicBezTo>
                  <a:pt x="238" y="0"/>
                  <a:pt x="162" y="75"/>
                  <a:pt x="162" y="166"/>
                </a:cubicBezTo>
                <a:cubicBezTo>
                  <a:pt x="162" y="187"/>
                  <a:pt x="167" y="208"/>
                  <a:pt x="174" y="226"/>
                </a:cubicBezTo>
                <a:cubicBezTo>
                  <a:pt x="166" y="225"/>
                  <a:pt x="158" y="225"/>
                  <a:pt x="150" y="225"/>
                </a:cubicBezTo>
                <a:cubicBezTo>
                  <a:pt x="56" y="225"/>
                  <a:pt x="6" y="293"/>
                  <a:pt x="0" y="366"/>
                </a:cubicBezTo>
                <a:lnTo>
                  <a:pt x="895" y="366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1" name="Google Shape;1951;p19"/>
          <p:cNvSpPr/>
          <p:nvPr/>
        </p:nvSpPr>
        <p:spPr>
          <a:xfrm>
            <a:off x="9401827" y="753409"/>
            <a:ext cx="696913" cy="341313"/>
          </a:xfrm>
          <a:custGeom>
            <a:avLst/>
            <a:gdLst/>
            <a:ahLst/>
            <a:cxnLst/>
            <a:rect l="l" t="t" r="r" b="b"/>
            <a:pathLst>
              <a:path w="596" h="293" extrusionOk="0">
                <a:moveTo>
                  <a:pt x="6" y="293"/>
                </a:moveTo>
                <a:cubicBezTo>
                  <a:pt x="565" y="293"/>
                  <a:pt x="565" y="293"/>
                  <a:pt x="565" y="293"/>
                </a:cubicBezTo>
                <a:cubicBezTo>
                  <a:pt x="596" y="216"/>
                  <a:pt x="558" y="108"/>
                  <a:pt x="450" y="108"/>
                </a:cubicBezTo>
                <a:cubicBezTo>
                  <a:pt x="441" y="108"/>
                  <a:pt x="432" y="109"/>
                  <a:pt x="424" y="111"/>
                </a:cubicBezTo>
                <a:cubicBezTo>
                  <a:pt x="422" y="55"/>
                  <a:pt x="385" y="0"/>
                  <a:pt x="313" y="0"/>
                </a:cubicBezTo>
                <a:cubicBezTo>
                  <a:pt x="226" y="0"/>
                  <a:pt x="190" y="80"/>
                  <a:pt x="206" y="145"/>
                </a:cubicBezTo>
                <a:cubicBezTo>
                  <a:pt x="190" y="140"/>
                  <a:pt x="174" y="137"/>
                  <a:pt x="158" y="137"/>
                </a:cubicBezTo>
                <a:cubicBezTo>
                  <a:pt x="79" y="137"/>
                  <a:pt x="0" y="206"/>
                  <a:pt x="6" y="289"/>
                </a:cubicBezTo>
                <a:cubicBezTo>
                  <a:pt x="6" y="290"/>
                  <a:pt x="6" y="292"/>
                  <a:pt x="6" y="293"/>
                </a:cubicBez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2" name="Google Shape;1952;p19"/>
          <p:cNvSpPr/>
          <p:nvPr/>
        </p:nvSpPr>
        <p:spPr>
          <a:xfrm>
            <a:off x="10662302" y="1458259"/>
            <a:ext cx="635000" cy="295275"/>
          </a:xfrm>
          <a:custGeom>
            <a:avLst/>
            <a:gdLst/>
            <a:ahLst/>
            <a:cxnLst/>
            <a:rect l="l" t="t" r="r" b="b"/>
            <a:pathLst>
              <a:path w="542" h="253" extrusionOk="0">
                <a:moveTo>
                  <a:pt x="542" y="253"/>
                </a:moveTo>
                <a:cubicBezTo>
                  <a:pt x="542" y="181"/>
                  <a:pt x="495" y="109"/>
                  <a:pt x="402" y="109"/>
                </a:cubicBezTo>
                <a:cubicBezTo>
                  <a:pt x="397" y="109"/>
                  <a:pt x="391" y="109"/>
                  <a:pt x="386" y="110"/>
                </a:cubicBezTo>
                <a:cubicBezTo>
                  <a:pt x="382" y="53"/>
                  <a:pt x="343" y="0"/>
                  <a:pt x="270" y="0"/>
                </a:cubicBezTo>
                <a:cubicBezTo>
                  <a:pt x="185" y="0"/>
                  <a:pt x="146" y="71"/>
                  <a:pt x="153" y="136"/>
                </a:cubicBezTo>
                <a:cubicBezTo>
                  <a:pt x="142" y="132"/>
                  <a:pt x="128" y="129"/>
                  <a:pt x="113" y="129"/>
                </a:cubicBezTo>
                <a:cubicBezTo>
                  <a:pt x="36" y="129"/>
                  <a:pt x="0" y="194"/>
                  <a:pt x="5" y="253"/>
                </a:cubicBezTo>
                <a:lnTo>
                  <a:pt x="542" y="253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3" name="Google Shape;1953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6434" y="-473107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4" name="Google Shape;1954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72575" y="-473107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5" name="Google Shape;1955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2911" y="387784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6" name="Google Shape;1956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-213065" y="6577989"/>
            <a:ext cx="12674005" cy="5600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1"/>
                            </p:stCondLst>
                            <p:childTnLst>
                              <p:par>
                                <p:cTn id="4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9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9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9" name="Google Shape;279;p2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/>
          <p:nvPr/>
        </p:nvGrpSpPr>
        <p:grpSpPr>
          <a:xfrm>
            <a:off x="5256960" y="287953"/>
            <a:ext cx="3453093" cy="2089656"/>
            <a:chOff x="3019425" y="1563688"/>
            <a:chExt cx="6159500" cy="3727451"/>
          </a:xfrm>
        </p:grpSpPr>
        <p:sp>
          <p:nvSpPr>
            <p:cNvPr id="280" name="Google Shape;280;p2"/>
            <p:cNvSpPr/>
            <p:nvPr/>
          </p:nvSpPr>
          <p:spPr>
            <a:xfrm>
              <a:off x="3094038" y="1563688"/>
              <a:ext cx="5948363" cy="3551238"/>
            </a:xfrm>
            <a:custGeom>
              <a:avLst/>
              <a:gdLst/>
              <a:ahLst/>
              <a:cxnLst/>
              <a:rect l="l" t="t" r="r" b="b"/>
              <a:pathLst>
                <a:path w="3747" h="2237" extrusionOk="0">
                  <a:moveTo>
                    <a:pt x="0" y="0"/>
                  </a:moveTo>
                  <a:lnTo>
                    <a:pt x="151" y="2237"/>
                  </a:lnTo>
                  <a:lnTo>
                    <a:pt x="3641" y="2237"/>
                  </a:lnTo>
                  <a:lnTo>
                    <a:pt x="374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731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3094038" y="1563688"/>
              <a:ext cx="5948363" cy="3551238"/>
            </a:xfrm>
            <a:custGeom>
              <a:avLst/>
              <a:gdLst/>
              <a:ahLst/>
              <a:cxnLst/>
              <a:rect l="l" t="t" r="r" b="b"/>
              <a:pathLst>
                <a:path w="3747" h="2237" extrusionOk="0">
                  <a:moveTo>
                    <a:pt x="0" y="0"/>
                  </a:moveTo>
                  <a:lnTo>
                    <a:pt x="151" y="2237"/>
                  </a:lnTo>
                  <a:lnTo>
                    <a:pt x="3641" y="2237"/>
                  </a:lnTo>
                  <a:lnTo>
                    <a:pt x="374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3384550" y="1758951"/>
              <a:ext cx="5434013" cy="3121025"/>
            </a:xfrm>
            <a:custGeom>
              <a:avLst/>
              <a:gdLst/>
              <a:ahLst/>
              <a:cxnLst/>
              <a:rect l="l" t="t" r="r" b="b"/>
              <a:pathLst>
                <a:path w="3423" h="1966" extrusionOk="0">
                  <a:moveTo>
                    <a:pt x="0" y="57"/>
                  </a:moveTo>
                  <a:lnTo>
                    <a:pt x="123" y="1966"/>
                  </a:lnTo>
                  <a:lnTo>
                    <a:pt x="3325" y="1966"/>
                  </a:lnTo>
                  <a:lnTo>
                    <a:pt x="3423" y="0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1476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3384550" y="1758951"/>
              <a:ext cx="5434013" cy="3121025"/>
            </a:xfrm>
            <a:custGeom>
              <a:avLst/>
              <a:gdLst/>
              <a:ahLst/>
              <a:cxnLst/>
              <a:rect l="l" t="t" r="r" b="b"/>
              <a:pathLst>
                <a:path w="3423" h="1966" extrusionOk="0">
                  <a:moveTo>
                    <a:pt x="0" y="57"/>
                  </a:moveTo>
                  <a:lnTo>
                    <a:pt x="123" y="1966"/>
                  </a:lnTo>
                  <a:lnTo>
                    <a:pt x="3325" y="1966"/>
                  </a:lnTo>
                  <a:lnTo>
                    <a:pt x="3423" y="0"/>
                  </a:lnTo>
                  <a:lnTo>
                    <a:pt x="0" y="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3384550" y="1758951"/>
              <a:ext cx="5434013" cy="3121025"/>
            </a:xfrm>
            <a:custGeom>
              <a:avLst/>
              <a:gdLst/>
              <a:ahLst/>
              <a:cxnLst/>
              <a:rect l="l" t="t" r="r" b="b"/>
              <a:pathLst>
                <a:path w="3423" h="1966" extrusionOk="0">
                  <a:moveTo>
                    <a:pt x="3423" y="0"/>
                  </a:moveTo>
                  <a:lnTo>
                    <a:pt x="74" y="54"/>
                  </a:lnTo>
                  <a:lnTo>
                    <a:pt x="0" y="57"/>
                  </a:lnTo>
                  <a:lnTo>
                    <a:pt x="123" y="1966"/>
                  </a:lnTo>
                  <a:lnTo>
                    <a:pt x="180" y="1966"/>
                  </a:lnTo>
                  <a:lnTo>
                    <a:pt x="79" y="128"/>
                  </a:lnTo>
                  <a:lnTo>
                    <a:pt x="3421" y="57"/>
                  </a:lnTo>
                  <a:lnTo>
                    <a:pt x="3423" y="0"/>
                  </a:lnTo>
                  <a:close/>
                </a:path>
              </a:pathLst>
            </a:custGeom>
            <a:solidFill>
              <a:srgbClr val="0D4F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3384550" y="1758951"/>
              <a:ext cx="5434013" cy="3121025"/>
            </a:xfrm>
            <a:custGeom>
              <a:avLst/>
              <a:gdLst/>
              <a:ahLst/>
              <a:cxnLst/>
              <a:rect l="l" t="t" r="r" b="b"/>
              <a:pathLst>
                <a:path w="3423" h="1966" extrusionOk="0">
                  <a:moveTo>
                    <a:pt x="3423" y="0"/>
                  </a:moveTo>
                  <a:lnTo>
                    <a:pt x="74" y="54"/>
                  </a:lnTo>
                  <a:lnTo>
                    <a:pt x="0" y="57"/>
                  </a:lnTo>
                  <a:lnTo>
                    <a:pt x="123" y="1966"/>
                  </a:lnTo>
                  <a:lnTo>
                    <a:pt x="180" y="1966"/>
                  </a:lnTo>
                  <a:lnTo>
                    <a:pt x="79" y="128"/>
                  </a:lnTo>
                  <a:lnTo>
                    <a:pt x="3421" y="57"/>
                  </a:lnTo>
                  <a:lnTo>
                    <a:pt x="342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3048000" y="5114926"/>
              <a:ext cx="6130925" cy="176213"/>
            </a:xfrm>
            <a:custGeom>
              <a:avLst/>
              <a:gdLst/>
              <a:ahLst/>
              <a:cxnLst/>
              <a:rect l="l" t="t" r="r" b="b"/>
              <a:pathLst>
                <a:path w="3862" h="111" extrusionOk="0">
                  <a:moveTo>
                    <a:pt x="0" y="0"/>
                  </a:moveTo>
                  <a:lnTo>
                    <a:pt x="3862" y="0"/>
                  </a:lnTo>
                  <a:lnTo>
                    <a:pt x="3862" y="111"/>
                  </a:lnTo>
                  <a:lnTo>
                    <a:pt x="29" y="1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42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3048000" y="5114926"/>
              <a:ext cx="6130925" cy="69850"/>
            </a:xfrm>
            <a:custGeom>
              <a:avLst/>
              <a:gdLst/>
              <a:ahLst/>
              <a:cxnLst/>
              <a:rect l="l" t="t" r="r" b="b"/>
              <a:pathLst>
                <a:path w="3862" h="44" extrusionOk="0">
                  <a:moveTo>
                    <a:pt x="0" y="0"/>
                  </a:moveTo>
                  <a:lnTo>
                    <a:pt x="3862" y="0"/>
                  </a:lnTo>
                  <a:lnTo>
                    <a:pt x="3862" y="25"/>
                  </a:lnTo>
                  <a:lnTo>
                    <a:pt x="12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484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3643313" y="2017713"/>
              <a:ext cx="4964113" cy="2608263"/>
            </a:xfrm>
            <a:custGeom>
              <a:avLst/>
              <a:gdLst/>
              <a:ahLst/>
              <a:cxnLst/>
              <a:rect l="l" t="t" r="r" b="b"/>
              <a:pathLst>
                <a:path w="1267" h="666" extrusionOk="0">
                  <a:moveTo>
                    <a:pt x="1266" y="294"/>
                  </a:moveTo>
                  <a:cubicBezTo>
                    <a:pt x="1266" y="292"/>
                    <a:pt x="1265" y="290"/>
                    <a:pt x="1265" y="288"/>
                  </a:cubicBezTo>
                  <a:cubicBezTo>
                    <a:pt x="1265" y="288"/>
                    <a:pt x="1265" y="287"/>
                    <a:pt x="1265" y="286"/>
                  </a:cubicBezTo>
                  <a:cubicBezTo>
                    <a:pt x="1265" y="285"/>
                    <a:pt x="1265" y="285"/>
                    <a:pt x="1265" y="285"/>
                  </a:cubicBezTo>
                  <a:cubicBezTo>
                    <a:pt x="1265" y="284"/>
                    <a:pt x="1265" y="284"/>
                    <a:pt x="1265" y="284"/>
                  </a:cubicBezTo>
                  <a:cubicBezTo>
                    <a:pt x="1265" y="276"/>
                    <a:pt x="1266" y="267"/>
                    <a:pt x="1266" y="259"/>
                  </a:cubicBezTo>
                  <a:cubicBezTo>
                    <a:pt x="1265" y="280"/>
                    <a:pt x="1265" y="280"/>
                    <a:pt x="1265" y="280"/>
                  </a:cubicBezTo>
                  <a:cubicBezTo>
                    <a:pt x="1265" y="282"/>
                    <a:pt x="1265" y="284"/>
                    <a:pt x="1265" y="283"/>
                  </a:cubicBezTo>
                  <a:cubicBezTo>
                    <a:pt x="1265" y="283"/>
                    <a:pt x="1265" y="283"/>
                    <a:pt x="1265" y="283"/>
                  </a:cubicBezTo>
                  <a:cubicBezTo>
                    <a:pt x="1265" y="283"/>
                    <a:pt x="1265" y="283"/>
                    <a:pt x="1265" y="283"/>
                  </a:cubicBezTo>
                  <a:cubicBezTo>
                    <a:pt x="1265" y="283"/>
                    <a:pt x="1265" y="283"/>
                    <a:pt x="1265" y="283"/>
                  </a:cubicBezTo>
                  <a:cubicBezTo>
                    <a:pt x="1264" y="283"/>
                    <a:pt x="1264" y="283"/>
                    <a:pt x="1264" y="283"/>
                  </a:cubicBezTo>
                  <a:cubicBezTo>
                    <a:pt x="1263" y="283"/>
                    <a:pt x="1263" y="283"/>
                    <a:pt x="1263" y="283"/>
                  </a:cubicBezTo>
                  <a:cubicBezTo>
                    <a:pt x="1262" y="283"/>
                    <a:pt x="1262" y="283"/>
                    <a:pt x="1262" y="283"/>
                  </a:cubicBezTo>
                  <a:cubicBezTo>
                    <a:pt x="1258" y="283"/>
                    <a:pt x="1258" y="283"/>
                    <a:pt x="1258" y="283"/>
                  </a:cubicBezTo>
                  <a:cubicBezTo>
                    <a:pt x="1251" y="283"/>
                    <a:pt x="1251" y="283"/>
                    <a:pt x="1251" y="283"/>
                  </a:cubicBezTo>
                  <a:cubicBezTo>
                    <a:pt x="1246" y="284"/>
                    <a:pt x="1241" y="284"/>
                    <a:pt x="1235" y="284"/>
                  </a:cubicBezTo>
                  <a:cubicBezTo>
                    <a:pt x="1225" y="284"/>
                    <a:pt x="1214" y="285"/>
                    <a:pt x="1204" y="284"/>
                  </a:cubicBezTo>
                  <a:cubicBezTo>
                    <a:pt x="1183" y="284"/>
                    <a:pt x="1163" y="283"/>
                    <a:pt x="1147" y="276"/>
                  </a:cubicBezTo>
                  <a:cubicBezTo>
                    <a:pt x="1136" y="276"/>
                    <a:pt x="1158" y="248"/>
                    <a:pt x="1147" y="234"/>
                  </a:cubicBezTo>
                  <a:cubicBezTo>
                    <a:pt x="1136" y="234"/>
                    <a:pt x="1114" y="234"/>
                    <a:pt x="1102" y="234"/>
                  </a:cubicBezTo>
                  <a:cubicBezTo>
                    <a:pt x="1091" y="214"/>
                    <a:pt x="1113" y="193"/>
                    <a:pt x="1102" y="172"/>
                  </a:cubicBezTo>
                  <a:cubicBezTo>
                    <a:pt x="1091" y="152"/>
                    <a:pt x="1047" y="165"/>
                    <a:pt x="1036" y="152"/>
                  </a:cubicBezTo>
                  <a:cubicBezTo>
                    <a:pt x="1002" y="138"/>
                    <a:pt x="1058" y="131"/>
                    <a:pt x="1091" y="131"/>
                  </a:cubicBezTo>
                  <a:cubicBezTo>
                    <a:pt x="1086" y="124"/>
                    <a:pt x="1091" y="124"/>
                    <a:pt x="1098" y="124"/>
                  </a:cubicBezTo>
                  <a:cubicBezTo>
                    <a:pt x="1105" y="124"/>
                    <a:pt x="1113" y="124"/>
                    <a:pt x="1113" y="118"/>
                  </a:cubicBezTo>
                  <a:cubicBezTo>
                    <a:pt x="1113" y="90"/>
                    <a:pt x="1113" y="63"/>
                    <a:pt x="1069" y="42"/>
                  </a:cubicBezTo>
                  <a:cubicBezTo>
                    <a:pt x="1058" y="35"/>
                    <a:pt x="1069" y="15"/>
                    <a:pt x="1069" y="1"/>
                  </a:cubicBezTo>
                  <a:cubicBezTo>
                    <a:pt x="935" y="0"/>
                    <a:pt x="790" y="0"/>
                    <a:pt x="657" y="28"/>
                  </a:cubicBezTo>
                  <a:cubicBezTo>
                    <a:pt x="603" y="38"/>
                    <a:pt x="543" y="36"/>
                    <a:pt x="483" y="34"/>
                  </a:cubicBezTo>
                  <a:cubicBezTo>
                    <a:pt x="420" y="32"/>
                    <a:pt x="358" y="30"/>
                    <a:pt x="301" y="42"/>
                  </a:cubicBezTo>
                  <a:cubicBezTo>
                    <a:pt x="289" y="44"/>
                    <a:pt x="275" y="42"/>
                    <a:pt x="259" y="40"/>
                  </a:cubicBezTo>
                  <a:cubicBezTo>
                    <a:pt x="232" y="37"/>
                    <a:pt x="204" y="34"/>
                    <a:pt x="190" y="56"/>
                  </a:cubicBezTo>
                  <a:cubicBezTo>
                    <a:pt x="223" y="56"/>
                    <a:pt x="223" y="56"/>
                    <a:pt x="223" y="56"/>
                  </a:cubicBezTo>
                  <a:cubicBezTo>
                    <a:pt x="204" y="68"/>
                    <a:pt x="183" y="66"/>
                    <a:pt x="163" y="63"/>
                  </a:cubicBezTo>
                  <a:cubicBezTo>
                    <a:pt x="150" y="62"/>
                    <a:pt x="137" y="60"/>
                    <a:pt x="123" y="63"/>
                  </a:cubicBezTo>
                  <a:cubicBezTo>
                    <a:pt x="123" y="77"/>
                    <a:pt x="123" y="83"/>
                    <a:pt x="112" y="90"/>
                  </a:cubicBezTo>
                  <a:cubicBezTo>
                    <a:pt x="135" y="90"/>
                    <a:pt x="168" y="83"/>
                    <a:pt x="190" y="90"/>
                  </a:cubicBezTo>
                  <a:cubicBezTo>
                    <a:pt x="191" y="111"/>
                    <a:pt x="191" y="111"/>
                    <a:pt x="191" y="111"/>
                  </a:cubicBezTo>
                  <a:cubicBezTo>
                    <a:pt x="179" y="114"/>
                    <a:pt x="166" y="112"/>
                    <a:pt x="152" y="111"/>
                  </a:cubicBezTo>
                  <a:cubicBezTo>
                    <a:pt x="138" y="109"/>
                    <a:pt x="124" y="107"/>
                    <a:pt x="113" y="111"/>
                  </a:cubicBezTo>
                  <a:cubicBezTo>
                    <a:pt x="113" y="118"/>
                    <a:pt x="113" y="131"/>
                    <a:pt x="113" y="138"/>
                  </a:cubicBezTo>
                  <a:cubicBezTo>
                    <a:pt x="113" y="145"/>
                    <a:pt x="102" y="145"/>
                    <a:pt x="91" y="145"/>
                  </a:cubicBezTo>
                  <a:cubicBezTo>
                    <a:pt x="102" y="145"/>
                    <a:pt x="124" y="145"/>
                    <a:pt x="135" y="145"/>
                  </a:cubicBezTo>
                  <a:cubicBezTo>
                    <a:pt x="135" y="152"/>
                    <a:pt x="136" y="166"/>
                    <a:pt x="136" y="172"/>
                  </a:cubicBezTo>
                  <a:cubicBezTo>
                    <a:pt x="136" y="179"/>
                    <a:pt x="125" y="179"/>
                    <a:pt x="113" y="179"/>
                  </a:cubicBezTo>
                  <a:cubicBezTo>
                    <a:pt x="114" y="193"/>
                    <a:pt x="103" y="207"/>
                    <a:pt x="114" y="214"/>
                  </a:cubicBezTo>
                  <a:cubicBezTo>
                    <a:pt x="125" y="214"/>
                    <a:pt x="136" y="214"/>
                    <a:pt x="147" y="214"/>
                  </a:cubicBezTo>
                  <a:cubicBezTo>
                    <a:pt x="103" y="221"/>
                    <a:pt x="81" y="255"/>
                    <a:pt x="81" y="276"/>
                  </a:cubicBezTo>
                  <a:cubicBezTo>
                    <a:pt x="87" y="272"/>
                    <a:pt x="90" y="276"/>
                    <a:pt x="93" y="279"/>
                  </a:cubicBezTo>
                  <a:cubicBezTo>
                    <a:pt x="95" y="283"/>
                    <a:pt x="98" y="286"/>
                    <a:pt x="104" y="282"/>
                  </a:cubicBezTo>
                  <a:cubicBezTo>
                    <a:pt x="71" y="303"/>
                    <a:pt x="38" y="331"/>
                    <a:pt x="82" y="337"/>
                  </a:cubicBezTo>
                  <a:cubicBezTo>
                    <a:pt x="117" y="339"/>
                    <a:pt x="151" y="340"/>
                    <a:pt x="186" y="341"/>
                  </a:cubicBezTo>
                  <a:cubicBezTo>
                    <a:pt x="176" y="342"/>
                    <a:pt x="166" y="342"/>
                    <a:pt x="156" y="342"/>
                  </a:cubicBezTo>
                  <a:cubicBezTo>
                    <a:pt x="132" y="343"/>
                    <a:pt x="107" y="344"/>
                    <a:pt x="83" y="344"/>
                  </a:cubicBezTo>
                  <a:cubicBezTo>
                    <a:pt x="59" y="345"/>
                    <a:pt x="36" y="346"/>
                    <a:pt x="12" y="346"/>
                  </a:cubicBezTo>
                  <a:cubicBezTo>
                    <a:pt x="8" y="348"/>
                    <a:pt x="5" y="350"/>
                    <a:pt x="4" y="352"/>
                  </a:cubicBezTo>
                  <a:cubicBezTo>
                    <a:pt x="1" y="355"/>
                    <a:pt x="1" y="357"/>
                    <a:pt x="1" y="360"/>
                  </a:cubicBezTo>
                  <a:cubicBezTo>
                    <a:pt x="0" y="363"/>
                    <a:pt x="1" y="367"/>
                    <a:pt x="2" y="370"/>
                  </a:cubicBezTo>
                  <a:cubicBezTo>
                    <a:pt x="2" y="372"/>
                    <a:pt x="2" y="373"/>
                    <a:pt x="2" y="375"/>
                  </a:cubicBezTo>
                  <a:cubicBezTo>
                    <a:pt x="2" y="376"/>
                    <a:pt x="2" y="377"/>
                    <a:pt x="2" y="378"/>
                  </a:cubicBezTo>
                  <a:cubicBezTo>
                    <a:pt x="2" y="378"/>
                    <a:pt x="2" y="379"/>
                    <a:pt x="2" y="379"/>
                  </a:cubicBezTo>
                  <a:cubicBezTo>
                    <a:pt x="2" y="380"/>
                    <a:pt x="2" y="380"/>
                    <a:pt x="2" y="380"/>
                  </a:cubicBezTo>
                  <a:cubicBezTo>
                    <a:pt x="2" y="388"/>
                    <a:pt x="2" y="396"/>
                    <a:pt x="1" y="405"/>
                  </a:cubicBezTo>
                  <a:cubicBezTo>
                    <a:pt x="2" y="383"/>
                    <a:pt x="2" y="383"/>
                    <a:pt x="2" y="383"/>
                  </a:cubicBezTo>
                  <a:cubicBezTo>
                    <a:pt x="3" y="382"/>
                    <a:pt x="3" y="380"/>
                    <a:pt x="3" y="380"/>
                  </a:cubicBezTo>
                  <a:cubicBezTo>
                    <a:pt x="3" y="380"/>
                    <a:pt x="3" y="380"/>
                    <a:pt x="3" y="380"/>
                  </a:cubicBezTo>
                  <a:cubicBezTo>
                    <a:pt x="3" y="380"/>
                    <a:pt x="3" y="380"/>
                    <a:pt x="3" y="380"/>
                  </a:cubicBezTo>
                  <a:cubicBezTo>
                    <a:pt x="3" y="380"/>
                    <a:pt x="3" y="380"/>
                    <a:pt x="3" y="380"/>
                  </a:cubicBezTo>
                  <a:cubicBezTo>
                    <a:pt x="3" y="380"/>
                    <a:pt x="3" y="380"/>
                    <a:pt x="3" y="380"/>
                  </a:cubicBezTo>
                  <a:cubicBezTo>
                    <a:pt x="4" y="380"/>
                    <a:pt x="4" y="380"/>
                    <a:pt x="4" y="380"/>
                  </a:cubicBezTo>
                  <a:cubicBezTo>
                    <a:pt x="6" y="380"/>
                    <a:pt x="6" y="380"/>
                    <a:pt x="6" y="380"/>
                  </a:cubicBezTo>
                  <a:cubicBezTo>
                    <a:pt x="9" y="380"/>
                    <a:pt x="9" y="380"/>
                    <a:pt x="9" y="380"/>
                  </a:cubicBezTo>
                  <a:cubicBezTo>
                    <a:pt x="16" y="380"/>
                    <a:pt x="16" y="380"/>
                    <a:pt x="16" y="380"/>
                  </a:cubicBezTo>
                  <a:cubicBezTo>
                    <a:pt x="21" y="380"/>
                    <a:pt x="27" y="380"/>
                    <a:pt x="32" y="380"/>
                  </a:cubicBezTo>
                  <a:cubicBezTo>
                    <a:pt x="43" y="380"/>
                    <a:pt x="53" y="379"/>
                    <a:pt x="64" y="380"/>
                  </a:cubicBezTo>
                  <a:cubicBezTo>
                    <a:pt x="85" y="380"/>
                    <a:pt x="104" y="382"/>
                    <a:pt x="121" y="389"/>
                  </a:cubicBezTo>
                  <a:cubicBezTo>
                    <a:pt x="132" y="389"/>
                    <a:pt x="109" y="416"/>
                    <a:pt x="120" y="430"/>
                  </a:cubicBezTo>
                  <a:cubicBezTo>
                    <a:pt x="131" y="430"/>
                    <a:pt x="154" y="430"/>
                    <a:pt x="165" y="430"/>
                  </a:cubicBezTo>
                  <a:cubicBezTo>
                    <a:pt x="176" y="451"/>
                    <a:pt x="153" y="471"/>
                    <a:pt x="164" y="492"/>
                  </a:cubicBezTo>
                  <a:cubicBezTo>
                    <a:pt x="175" y="513"/>
                    <a:pt x="220" y="500"/>
                    <a:pt x="231" y="513"/>
                  </a:cubicBezTo>
                  <a:cubicBezTo>
                    <a:pt x="264" y="527"/>
                    <a:pt x="208" y="534"/>
                    <a:pt x="175" y="533"/>
                  </a:cubicBezTo>
                  <a:cubicBezTo>
                    <a:pt x="181" y="540"/>
                    <a:pt x="175" y="540"/>
                    <a:pt x="168" y="540"/>
                  </a:cubicBezTo>
                  <a:cubicBezTo>
                    <a:pt x="161" y="540"/>
                    <a:pt x="153" y="540"/>
                    <a:pt x="153" y="547"/>
                  </a:cubicBezTo>
                  <a:cubicBezTo>
                    <a:pt x="153" y="574"/>
                    <a:pt x="152" y="602"/>
                    <a:pt x="197" y="623"/>
                  </a:cubicBezTo>
                  <a:cubicBezTo>
                    <a:pt x="208" y="630"/>
                    <a:pt x="197" y="650"/>
                    <a:pt x="197" y="664"/>
                  </a:cubicBezTo>
                  <a:cubicBezTo>
                    <a:pt x="330" y="665"/>
                    <a:pt x="475" y="666"/>
                    <a:pt x="608" y="640"/>
                  </a:cubicBezTo>
                  <a:cubicBezTo>
                    <a:pt x="663" y="630"/>
                    <a:pt x="723" y="633"/>
                    <a:pt x="782" y="635"/>
                  </a:cubicBezTo>
                  <a:cubicBezTo>
                    <a:pt x="845" y="637"/>
                    <a:pt x="908" y="640"/>
                    <a:pt x="964" y="628"/>
                  </a:cubicBezTo>
                  <a:cubicBezTo>
                    <a:pt x="976" y="626"/>
                    <a:pt x="991" y="628"/>
                    <a:pt x="1006" y="630"/>
                  </a:cubicBezTo>
                  <a:cubicBezTo>
                    <a:pt x="1033" y="633"/>
                    <a:pt x="1061" y="637"/>
                    <a:pt x="1076" y="615"/>
                  </a:cubicBezTo>
                  <a:cubicBezTo>
                    <a:pt x="1042" y="615"/>
                    <a:pt x="1042" y="615"/>
                    <a:pt x="1042" y="615"/>
                  </a:cubicBezTo>
                  <a:cubicBezTo>
                    <a:pt x="1062" y="602"/>
                    <a:pt x="1082" y="605"/>
                    <a:pt x="1102" y="608"/>
                  </a:cubicBezTo>
                  <a:cubicBezTo>
                    <a:pt x="1116" y="609"/>
                    <a:pt x="1129" y="611"/>
                    <a:pt x="1143" y="608"/>
                  </a:cubicBezTo>
                  <a:cubicBezTo>
                    <a:pt x="1142" y="594"/>
                    <a:pt x="1142" y="588"/>
                    <a:pt x="1154" y="581"/>
                  </a:cubicBezTo>
                  <a:cubicBezTo>
                    <a:pt x="1131" y="581"/>
                    <a:pt x="1098" y="587"/>
                    <a:pt x="1076" y="581"/>
                  </a:cubicBezTo>
                  <a:cubicBezTo>
                    <a:pt x="1076" y="560"/>
                    <a:pt x="1076" y="560"/>
                    <a:pt x="1076" y="560"/>
                  </a:cubicBezTo>
                  <a:cubicBezTo>
                    <a:pt x="1087" y="557"/>
                    <a:pt x="1101" y="558"/>
                    <a:pt x="1114" y="560"/>
                  </a:cubicBezTo>
                  <a:cubicBezTo>
                    <a:pt x="1128" y="562"/>
                    <a:pt x="1142" y="564"/>
                    <a:pt x="1153" y="560"/>
                  </a:cubicBezTo>
                  <a:cubicBezTo>
                    <a:pt x="1153" y="553"/>
                    <a:pt x="1153" y="540"/>
                    <a:pt x="1153" y="533"/>
                  </a:cubicBezTo>
                  <a:cubicBezTo>
                    <a:pt x="1153" y="526"/>
                    <a:pt x="1164" y="526"/>
                    <a:pt x="1176" y="526"/>
                  </a:cubicBezTo>
                  <a:cubicBezTo>
                    <a:pt x="1164" y="526"/>
                    <a:pt x="1142" y="526"/>
                    <a:pt x="1131" y="526"/>
                  </a:cubicBezTo>
                  <a:cubicBezTo>
                    <a:pt x="1131" y="519"/>
                    <a:pt x="1131" y="505"/>
                    <a:pt x="1131" y="498"/>
                  </a:cubicBezTo>
                  <a:cubicBezTo>
                    <a:pt x="1131" y="491"/>
                    <a:pt x="1142" y="491"/>
                    <a:pt x="1153" y="492"/>
                  </a:cubicBezTo>
                  <a:cubicBezTo>
                    <a:pt x="1153" y="478"/>
                    <a:pt x="1164" y="464"/>
                    <a:pt x="1153" y="457"/>
                  </a:cubicBezTo>
                  <a:cubicBezTo>
                    <a:pt x="1142" y="457"/>
                    <a:pt x="1131" y="457"/>
                    <a:pt x="1120" y="457"/>
                  </a:cubicBezTo>
                  <a:cubicBezTo>
                    <a:pt x="1164" y="450"/>
                    <a:pt x="1186" y="416"/>
                    <a:pt x="1186" y="395"/>
                  </a:cubicBezTo>
                  <a:cubicBezTo>
                    <a:pt x="1180" y="399"/>
                    <a:pt x="1178" y="395"/>
                    <a:pt x="1175" y="392"/>
                  </a:cubicBezTo>
                  <a:cubicBezTo>
                    <a:pt x="1172" y="389"/>
                    <a:pt x="1169" y="385"/>
                    <a:pt x="1164" y="389"/>
                  </a:cubicBezTo>
                  <a:cubicBezTo>
                    <a:pt x="1197" y="368"/>
                    <a:pt x="1230" y="341"/>
                    <a:pt x="1186" y="334"/>
                  </a:cubicBezTo>
                  <a:cubicBezTo>
                    <a:pt x="1123" y="330"/>
                    <a:pt x="1059" y="328"/>
                    <a:pt x="995" y="327"/>
                  </a:cubicBezTo>
                  <a:cubicBezTo>
                    <a:pt x="1034" y="325"/>
                    <a:pt x="1073" y="324"/>
                    <a:pt x="1112" y="322"/>
                  </a:cubicBezTo>
                  <a:cubicBezTo>
                    <a:pt x="1136" y="321"/>
                    <a:pt x="1160" y="321"/>
                    <a:pt x="1185" y="320"/>
                  </a:cubicBezTo>
                  <a:cubicBezTo>
                    <a:pt x="1208" y="319"/>
                    <a:pt x="1232" y="318"/>
                    <a:pt x="1255" y="317"/>
                  </a:cubicBezTo>
                  <a:cubicBezTo>
                    <a:pt x="1260" y="316"/>
                    <a:pt x="1262" y="314"/>
                    <a:pt x="1264" y="311"/>
                  </a:cubicBezTo>
                  <a:cubicBezTo>
                    <a:pt x="1266" y="309"/>
                    <a:pt x="1267" y="306"/>
                    <a:pt x="1267" y="303"/>
                  </a:cubicBezTo>
                  <a:cubicBezTo>
                    <a:pt x="1267" y="300"/>
                    <a:pt x="1267" y="297"/>
                    <a:pt x="1266" y="294"/>
                  </a:cubicBezTo>
                </a:path>
              </a:pathLst>
            </a:custGeom>
            <a:solidFill>
              <a:srgbClr val="FFFFFF">
                <a:alpha val="1490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4740275" y="3971926"/>
              <a:ext cx="2719388" cy="347663"/>
            </a:xfrm>
            <a:custGeom>
              <a:avLst/>
              <a:gdLst/>
              <a:ahLst/>
              <a:cxnLst/>
              <a:rect l="l" t="t" r="r" b="b"/>
              <a:pathLst>
                <a:path w="694" h="89" extrusionOk="0">
                  <a:moveTo>
                    <a:pt x="688" y="11"/>
                  </a:moveTo>
                  <a:cubicBezTo>
                    <a:pt x="646" y="0"/>
                    <a:pt x="599" y="2"/>
                    <a:pt x="556" y="1"/>
                  </a:cubicBezTo>
                  <a:cubicBezTo>
                    <a:pt x="510" y="1"/>
                    <a:pt x="463" y="2"/>
                    <a:pt x="417" y="4"/>
                  </a:cubicBezTo>
                  <a:cubicBezTo>
                    <a:pt x="327" y="10"/>
                    <a:pt x="237" y="23"/>
                    <a:pt x="148" y="42"/>
                  </a:cubicBezTo>
                  <a:cubicBezTo>
                    <a:pt x="124" y="47"/>
                    <a:pt x="99" y="53"/>
                    <a:pt x="75" y="60"/>
                  </a:cubicBezTo>
                  <a:cubicBezTo>
                    <a:pt x="51" y="66"/>
                    <a:pt x="25" y="71"/>
                    <a:pt x="3" y="83"/>
                  </a:cubicBezTo>
                  <a:cubicBezTo>
                    <a:pt x="0" y="84"/>
                    <a:pt x="1" y="89"/>
                    <a:pt x="4" y="88"/>
                  </a:cubicBezTo>
                  <a:cubicBezTo>
                    <a:pt x="25" y="86"/>
                    <a:pt x="46" y="79"/>
                    <a:pt x="66" y="74"/>
                  </a:cubicBezTo>
                  <a:cubicBezTo>
                    <a:pt x="88" y="69"/>
                    <a:pt x="109" y="64"/>
                    <a:pt x="130" y="59"/>
                  </a:cubicBezTo>
                  <a:cubicBezTo>
                    <a:pt x="175" y="49"/>
                    <a:pt x="220" y="41"/>
                    <a:pt x="264" y="35"/>
                  </a:cubicBezTo>
                  <a:cubicBezTo>
                    <a:pt x="354" y="22"/>
                    <a:pt x="444" y="16"/>
                    <a:pt x="534" y="16"/>
                  </a:cubicBezTo>
                  <a:cubicBezTo>
                    <a:pt x="559" y="17"/>
                    <a:pt x="584" y="17"/>
                    <a:pt x="609" y="18"/>
                  </a:cubicBezTo>
                  <a:cubicBezTo>
                    <a:pt x="635" y="20"/>
                    <a:pt x="661" y="22"/>
                    <a:pt x="687" y="21"/>
                  </a:cubicBezTo>
                  <a:cubicBezTo>
                    <a:pt x="692" y="20"/>
                    <a:pt x="694" y="12"/>
                    <a:pt x="688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3352800" y="3336926"/>
              <a:ext cx="1382713" cy="1778000"/>
            </a:xfrm>
            <a:custGeom>
              <a:avLst/>
              <a:gdLst/>
              <a:ahLst/>
              <a:cxnLst/>
              <a:rect l="l" t="t" r="r" b="b"/>
              <a:pathLst>
                <a:path w="353" h="454" extrusionOk="0">
                  <a:moveTo>
                    <a:pt x="198" y="439"/>
                  </a:moveTo>
                  <a:cubicBezTo>
                    <a:pt x="293" y="437"/>
                    <a:pt x="293" y="437"/>
                    <a:pt x="293" y="437"/>
                  </a:cubicBezTo>
                  <a:cubicBezTo>
                    <a:pt x="287" y="419"/>
                    <a:pt x="287" y="419"/>
                    <a:pt x="287" y="419"/>
                  </a:cubicBezTo>
                  <a:cubicBezTo>
                    <a:pt x="226" y="421"/>
                    <a:pt x="226" y="421"/>
                    <a:pt x="226" y="421"/>
                  </a:cubicBezTo>
                  <a:cubicBezTo>
                    <a:pt x="222" y="401"/>
                    <a:pt x="210" y="347"/>
                    <a:pt x="204" y="305"/>
                  </a:cubicBezTo>
                  <a:cubicBezTo>
                    <a:pt x="221" y="297"/>
                    <a:pt x="236" y="273"/>
                    <a:pt x="247" y="242"/>
                  </a:cubicBezTo>
                  <a:cubicBezTo>
                    <a:pt x="353" y="247"/>
                    <a:pt x="345" y="64"/>
                    <a:pt x="345" y="64"/>
                  </a:cubicBezTo>
                  <a:cubicBezTo>
                    <a:pt x="287" y="63"/>
                    <a:pt x="287" y="63"/>
                    <a:pt x="287" y="63"/>
                  </a:cubicBezTo>
                  <a:cubicBezTo>
                    <a:pt x="289" y="53"/>
                    <a:pt x="290" y="44"/>
                    <a:pt x="291" y="37"/>
                  </a:cubicBezTo>
                  <a:cubicBezTo>
                    <a:pt x="293" y="36"/>
                    <a:pt x="294" y="36"/>
                    <a:pt x="294" y="36"/>
                  </a:cubicBezTo>
                  <a:cubicBezTo>
                    <a:pt x="296" y="19"/>
                    <a:pt x="296" y="19"/>
                    <a:pt x="296" y="19"/>
                  </a:cubicBezTo>
                  <a:cubicBezTo>
                    <a:pt x="296" y="19"/>
                    <a:pt x="296" y="19"/>
                    <a:pt x="296" y="19"/>
                  </a:cubicBezTo>
                  <a:cubicBezTo>
                    <a:pt x="296" y="19"/>
                    <a:pt x="296" y="19"/>
                    <a:pt x="296" y="19"/>
                  </a:cubicBezTo>
                  <a:cubicBezTo>
                    <a:pt x="296" y="19"/>
                    <a:pt x="170" y="0"/>
                    <a:pt x="50" y="30"/>
                  </a:cubicBezTo>
                  <a:cubicBezTo>
                    <a:pt x="50" y="30"/>
                    <a:pt x="50" y="30"/>
                    <a:pt x="50" y="30"/>
                  </a:cubicBezTo>
                  <a:cubicBezTo>
                    <a:pt x="49" y="45"/>
                    <a:pt x="49" y="45"/>
                    <a:pt x="49" y="45"/>
                  </a:cubicBezTo>
                  <a:cubicBezTo>
                    <a:pt x="52" y="45"/>
                    <a:pt x="55" y="46"/>
                    <a:pt x="58" y="46"/>
                  </a:cubicBezTo>
                  <a:cubicBezTo>
                    <a:pt x="59" y="52"/>
                    <a:pt x="61" y="59"/>
                    <a:pt x="62" y="67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22" y="249"/>
                    <a:pt x="117" y="239"/>
                  </a:cubicBezTo>
                  <a:cubicBezTo>
                    <a:pt x="134" y="272"/>
                    <a:pt x="154" y="298"/>
                    <a:pt x="176" y="306"/>
                  </a:cubicBezTo>
                  <a:cubicBezTo>
                    <a:pt x="177" y="341"/>
                    <a:pt x="175" y="390"/>
                    <a:pt x="162" y="422"/>
                  </a:cubicBezTo>
                  <a:cubicBezTo>
                    <a:pt x="113" y="423"/>
                    <a:pt x="113" y="423"/>
                    <a:pt x="113" y="423"/>
                  </a:cubicBezTo>
                  <a:cubicBezTo>
                    <a:pt x="95" y="441"/>
                    <a:pt x="95" y="441"/>
                    <a:pt x="95" y="441"/>
                  </a:cubicBezTo>
                  <a:cubicBezTo>
                    <a:pt x="82" y="442"/>
                    <a:pt x="82" y="442"/>
                    <a:pt x="82" y="442"/>
                  </a:cubicBezTo>
                  <a:cubicBezTo>
                    <a:pt x="66" y="454"/>
                    <a:pt x="66" y="454"/>
                    <a:pt x="66" y="454"/>
                  </a:cubicBezTo>
                  <a:cubicBezTo>
                    <a:pt x="319" y="454"/>
                    <a:pt x="319" y="454"/>
                    <a:pt x="319" y="454"/>
                  </a:cubicBezTo>
                  <a:cubicBezTo>
                    <a:pt x="306" y="436"/>
                    <a:pt x="306" y="436"/>
                    <a:pt x="306" y="436"/>
                  </a:cubicBezTo>
                  <a:cubicBezTo>
                    <a:pt x="198" y="439"/>
                    <a:pt x="198" y="439"/>
                    <a:pt x="198" y="439"/>
                  </a:cubicBezTo>
                  <a:moveTo>
                    <a:pt x="323" y="87"/>
                  </a:moveTo>
                  <a:cubicBezTo>
                    <a:pt x="323" y="87"/>
                    <a:pt x="321" y="211"/>
                    <a:pt x="253" y="224"/>
                  </a:cubicBezTo>
                  <a:cubicBezTo>
                    <a:pt x="268" y="180"/>
                    <a:pt x="278" y="126"/>
                    <a:pt x="284" y="85"/>
                  </a:cubicBezTo>
                  <a:cubicBezTo>
                    <a:pt x="323" y="87"/>
                    <a:pt x="323" y="87"/>
                    <a:pt x="323" y="87"/>
                  </a:cubicBezTo>
                  <a:moveTo>
                    <a:pt x="26" y="98"/>
                  </a:moveTo>
                  <a:cubicBezTo>
                    <a:pt x="67" y="89"/>
                    <a:pt x="67" y="89"/>
                    <a:pt x="67" y="89"/>
                  </a:cubicBezTo>
                  <a:cubicBezTo>
                    <a:pt x="76" y="127"/>
                    <a:pt x="90" y="178"/>
                    <a:pt x="109" y="220"/>
                  </a:cubicBezTo>
                  <a:cubicBezTo>
                    <a:pt x="47" y="209"/>
                    <a:pt x="26" y="98"/>
                    <a:pt x="26" y="98"/>
                  </a:cubicBezTo>
                </a:path>
              </a:pathLst>
            </a:custGeom>
            <a:solidFill>
              <a:srgbClr val="401E1D">
                <a:alpha val="1490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4732338" y="4287838"/>
              <a:ext cx="760413" cy="842963"/>
            </a:xfrm>
            <a:custGeom>
              <a:avLst/>
              <a:gdLst/>
              <a:ahLst/>
              <a:cxnLst/>
              <a:rect l="l" t="t" r="r" b="b"/>
              <a:pathLst>
                <a:path w="194" h="215" extrusionOk="0">
                  <a:moveTo>
                    <a:pt x="189" y="93"/>
                  </a:moveTo>
                  <a:cubicBezTo>
                    <a:pt x="188" y="85"/>
                    <a:pt x="186" y="77"/>
                    <a:pt x="182" y="70"/>
                  </a:cubicBezTo>
                  <a:cubicBezTo>
                    <a:pt x="178" y="60"/>
                    <a:pt x="170" y="51"/>
                    <a:pt x="160" y="48"/>
                  </a:cubicBezTo>
                  <a:cubicBezTo>
                    <a:pt x="148" y="43"/>
                    <a:pt x="135" y="46"/>
                    <a:pt x="123" y="51"/>
                  </a:cubicBezTo>
                  <a:cubicBezTo>
                    <a:pt x="123" y="51"/>
                    <a:pt x="122" y="51"/>
                    <a:pt x="122" y="52"/>
                  </a:cubicBezTo>
                  <a:cubicBezTo>
                    <a:pt x="122" y="50"/>
                    <a:pt x="123" y="48"/>
                    <a:pt x="124" y="47"/>
                  </a:cubicBezTo>
                  <a:cubicBezTo>
                    <a:pt x="127" y="34"/>
                    <a:pt x="126" y="20"/>
                    <a:pt x="123" y="7"/>
                  </a:cubicBezTo>
                  <a:cubicBezTo>
                    <a:pt x="111" y="16"/>
                    <a:pt x="105" y="31"/>
                    <a:pt x="100" y="45"/>
                  </a:cubicBezTo>
                  <a:cubicBezTo>
                    <a:pt x="99" y="49"/>
                    <a:pt x="98" y="53"/>
                    <a:pt x="97" y="58"/>
                  </a:cubicBezTo>
                  <a:cubicBezTo>
                    <a:pt x="95" y="51"/>
                    <a:pt x="93" y="43"/>
                    <a:pt x="92" y="36"/>
                  </a:cubicBezTo>
                  <a:cubicBezTo>
                    <a:pt x="91" y="26"/>
                    <a:pt x="93" y="17"/>
                    <a:pt x="93" y="7"/>
                  </a:cubicBezTo>
                  <a:cubicBezTo>
                    <a:pt x="93" y="1"/>
                    <a:pt x="84" y="0"/>
                    <a:pt x="82" y="6"/>
                  </a:cubicBezTo>
                  <a:cubicBezTo>
                    <a:pt x="76" y="22"/>
                    <a:pt x="79" y="42"/>
                    <a:pt x="85" y="59"/>
                  </a:cubicBezTo>
                  <a:cubicBezTo>
                    <a:pt x="73" y="53"/>
                    <a:pt x="60" y="48"/>
                    <a:pt x="47" y="49"/>
                  </a:cubicBezTo>
                  <a:cubicBezTo>
                    <a:pt x="33" y="51"/>
                    <a:pt x="20" y="60"/>
                    <a:pt x="12" y="72"/>
                  </a:cubicBezTo>
                  <a:cubicBezTo>
                    <a:pt x="4" y="85"/>
                    <a:pt x="1" y="99"/>
                    <a:pt x="1" y="114"/>
                  </a:cubicBezTo>
                  <a:cubicBezTo>
                    <a:pt x="0" y="128"/>
                    <a:pt x="3" y="142"/>
                    <a:pt x="8" y="155"/>
                  </a:cubicBezTo>
                  <a:cubicBezTo>
                    <a:pt x="17" y="177"/>
                    <a:pt x="32" y="197"/>
                    <a:pt x="52" y="209"/>
                  </a:cubicBezTo>
                  <a:cubicBezTo>
                    <a:pt x="61" y="215"/>
                    <a:pt x="76" y="206"/>
                    <a:pt x="87" y="205"/>
                  </a:cubicBezTo>
                  <a:cubicBezTo>
                    <a:pt x="96" y="203"/>
                    <a:pt x="105" y="205"/>
                    <a:pt x="114" y="206"/>
                  </a:cubicBezTo>
                  <a:cubicBezTo>
                    <a:pt x="126" y="208"/>
                    <a:pt x="138" y="210"/>
                    <a:pt x="148" y="206"/>
                  </a:cubicBezTo>
                  <a:cubicBezTo>
                    <a:pt x="158" y="202"/>
                    <a:pt x="165" y="193"/>
                    <a:pt x="170" y="184"/>
                  </a:cubicBezTo>
                  <a:cubicBezTo>
                    <a:pt x="187" y="157"/>
                    <a:pt x="194" y="124"/>
                    <a:pt x="189" y="93"/>
                  </a:cubicBezTo>
                </a:path>
              </a:pathLst>
            </a:custGeom>
            <a:solidFill>
              <a:srgbClr val="401E1D">
                <a:alpha val="1490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7953375" y="2957513"/>
              <a:ext cx="547688" cy="2157413"/>
            </a:xfrm>
            <a:custGeom>
              <a:avLst/>
              <a:gdLst/>
              <a:ahLst/>
              <a:cxnLst/>
              <a:rect l="l" t="t" r="r" b="b"/>
              <a:pathLst>
                <a:path w="345" h="1359" extrusionOk="0">
                  <a:moveTo>
                    <a:pt x="220" y="0"/>
                  </a:moveTo>
                  <a:lnTo>
                    <a:pt x="195" y="0"/>
                  </a:lnTo>
                  <a:lnTo>
                    <a:pt x="0" y="22"/>
                  </a:lnTo>
                  <a:lnTo>
                    <a:pt x="143" y="1359"/>
                  </a:lnTo>
                  <a:lnTo>
                    <a:pt x="321" y="1359"/>
                  </a:lnTo>
                  <a:lnTo>
                    <a:pt x="345" y="1359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401E1D">
                <a:alpha val="1490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7953375" y="2957513"/>
              <a:ext cx="547688" cy="2157413"/>
            </a:xfrm>
            <a:custGeom>
              <a:avLst/>
              <a:gdLst/>
              <a:ahLst/>
              <a:cxnLst/>
              <a:rect l="l" t="t" r="r" b="b"/>
              <a:pathLst>
                <a:path w="345" h="1359" extrusionOk="0">
                  <a:moveTo>
                    <a:pt x="220" y="0"/>
                  </a:moveTo>
                  <a:lnTo>
                    <a:pt x="195" y="0"/>
                  </a:lnTo>
                  <a:lnTo>
                    <a:pt x="0" y="22"/>
                  </a:lnTo>
                  <a:lnTo>
                    <a:pt x="143" y="1359"/>
                  </a:lnTo>
                  <a:lnTo>
                    <a:pt x="321" y="1359"/>
                  </a:lnTo>
                  <a:lnTo>
                    <a:pt x="345" y="1359"/>
                  </a:lnTo>
                  <a:lnTo>
                    <a:pt x="2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8113713" y="2733676"/>
              <a:ext cx="560388" cy="2381250"/>
            </a:xfrm>
            <a:custGeom>
              <a:avLst/>
              <a:gdLst/>
              <a:ahLst/>
              <a:cxnLst/>
              <a:rect l="l" t="t" r="r" b="b"/>
              <a:pathLst>
                <a:path w="353" h="1500" extrusionOk="0">
                  <a:moveTo>
                    <a:pt x="353" y="1500"/>
                  </a:moveTo>
                  <a:lnTo>
                    <a:pt x="156" y="1500"/>
                  </a:lnTo>
                  <a:lnTo>
                    <a:pt x="151" y="1443"/>
                  </a:lnTo>
                  <a:lnTo>
                    <a:pt x="148" y="1421"/>
                  </a:lnTo>
                  <a:lnTo>
                    <a:pt x="143" y="1362"/>
                  </a:lnTo>
                  <a:lnTo>
                    <a:pt x="141" y="1337"/>
                  </a:lnTo>
                  <a:lnTo>
                    <a:pt x="133" y="1278"/>
                  </a:lnTo>
                  <a:lnTo>
                    <a:pt x="131" y="1256"/>
                  </a:lnTo>
                  <a:lnTo>
                    <a:pt x="123" y="1196"/>
                  </a:lnTo>
                  <a:lnTo>
                    <a:pt x="121" y="1172"/>
                  </a:lnTo>
                  <a:lnTo>
                    <a:pt x="116" y="1113"/>
                  </a:lnTo>
                  <a:lnTo>
                    <a:pt x="114" y="1090"/>
                  </a:lnTo>
                  <a:lnTo>
                    <a:pt x="106" y="1029"/>
                  </a:lnTo>
                  <a:lnTo>
                    <a:pt x="104" y="1007"/>
                  </a:lnTo>
                  <a:lnTo>
                    <a:pt x="99" y="947"/>
                  </a:lnTo>
                  <a:lnTo>
                    <a:pt x="96" y="923"/>
                  </a:lnTo>
                  <a:lnTo>
                    <a:pt x="89" y="863"/>
                  </a:lnTo>
                  <a:lnTo>
                    <a:pt x="86" y="839"/>
                  </a:lnTo>
                  <a:lnTo>
                    <a:pt x="82" y="780"/>
                  </a:lnTo>
                  <a:lnTo>
                    <a:pt x="79" y="757"/>
                  </a:lnTo>
                  <a:lnTo>
                    <a:pt x="72" y="696"/>
                  </a:lnTo>
                  <a:lnTo>
                    <a:pt x="69" y="674"/>
                  </a:lnTo>
                  <a:lnTo>
                    <a:pt x="62" y="614"/>
                  </a:lnTo>
                  <a:lnTo>
                    <a:pt x="59" y="590"/>
                  </a:lnTo>
                  <a:lnTo>
                    <a:pt x="54" y="530"/>
                  </a:lnTo>
                  <a:lnTo>
                    <a:pt x="52" y="506"/>
                  </a:lnTo>
                  <a:lnTo>
                    <a:pt x="45" y="447"/>
                  </a:lnTo>
                  <a:lnTo>
                    <a:pt x="42" y="424"/>
                  </a:lnTo>
                  <a:lnTo>
                    <a:pt x="37" y="365"/>
                  </a:lnTo>
                  <a:lnTo>
                    <a:pt x="35" y="341"/>
                  </a:lnTo>
                  <a:lnTo>
                    <a:pt x="27" y="281"/>
                  </a:lnTo>
                  <a:lnTo>
                    <a:pt x="25" y="257"/>
                  </a:lnTo>
                  <a:lnTo>
                    <a:pt x="20" y="197"/>
                  </a:lnTo>
                  <a:lnTo>
                    <a:pt x="17" y="173"/>
                  </a:lnTo>
                  <a:lnTo>
                    <a:pt x="10" y="114"/>
                  </a:lnTo>
                  <a:lnTo>
                    <a:pt x="7" y="91"/>
                  </a:lnTo>
                  <a:lnTo>
                    <a:pt x="0" y="22"/>
                  </a:lnTo>
                  <a:lnTo>
                    <a:pt x="215" y="0"/>
                  </a:lnTo>
                  <a:lnTo>
                    <a:pt x="353" y="1500"/>
                  </a:lnTo>
                  <a:close/>
                </a:path>
              </a:pathLst>
            </a:custGeom>
            <a:solidFill>
              <a:srgbClr val="F296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8113713" y="2733676"/>
              <a:ext cx="560388" cy="2381250"/>
            </a:xfrm>
            <a:custGeom>
              <a:avLst/>
              <a:gdLst/>
              <a:ahLst/>
              <a:cxnLst/>
              <a:rect l="l" t="t" r="r" b="b"/>
              <a:pathLst>
                <a:path w="353" h="1500" extrusionOk="0">
                  <a:moveTo>
                    <a:pt x="353" y="1500"/>
                  </a:moveTo>
                  <a:lnTo>
                    <a:pt x="156" y="1500"/>
                  </a:lnTo>
                  <a:lnTo>
                    <a:pt x="151" y="1443"/>
                  </a:lnTo>
                  <a:lnTo>
                    <a:pt x="148" y="1421"/>
                  </a:lnTo>
                  <a:lnTo>
                    <a:pt x="143" y="1362"/>
                  </a:lnTo>
                  <a:lnTo>
                    <a:pt x="141" y="1337"/>
                  </a:lnTo>
                  <a:lnTo>
                    <a:pt x="133" y="1278"/>
                  </a:lnTo>
                  <a:lnTo>
                    <a:pt x="131" y="1256"/>
                  </a:lnTo>
                  <a:lnTo>
                    <a:pt x="123" y="1196"/>
                  </a:lnTo>
                  <a:lnTo>
                    <a:pt x="121" y="1172"/>
                  </a:lnTo>
                  <a:lnTo>
                    <a:pt x="116" y="1113"/>
                  </a:lnTo>
                  <a:lnTo>
                    <a:pt x="114" y="1090"/>
                  </a:lnTo>
                  <a:lnTo>
                    <a:pt x="106" y="1029"/>
                  </a:lnTo>
                  <a:lnTo>
                    <a:pt x="104" y="1007"/>
                  </a:lnTo>
                  <a:lnTo>
                    <a:pt x="99" y="947"/>
                  </a:lnTo>
                  <a:lnTo>
                    <a:pt x="96" y="923"/>
                  </a:lnTo>
                  <a:lnTo>
                    <a:pt x="89" y="863"/>
                  </a:lnTo>
                  <a:lnTo>
                    <a:pt x="86" y="839"/>
                  </a:lnTo>
                  <a:lnTo>
                    <a:pt x="82" y="780"/>
                  </a:lnTo>
                  <a:lnTo>
                    <a:pt x="79" y="757"/>
                  </a:lnTo>
                  <a:lnTo>
                    <a:pt x="72" y="696"/>
                  </a:lnTo>
                  <a:lnTo>
                    <a:pt x="69" y="674"/>
                  </a:lnTo>
                  <a:lnTo>
                    <a:pt x="62" y="614"/>
                  </a:lnTo>
                  <a:lnTo>
                    <a:pt x="59" y="590"/>
                  </a:lnTo>
                  <a:lnTo>
                    <a:pt x="54" y="530"/>
                  </a:lnTo>
                  <a:lnTo>
                    <a:pt x="52" y="506"/>
                  </a:lnTo>
                  <a:lnTo>
                    <a:pt x="45" y="447"/>
                  </a:lnTo>
                  <a:lnTo>
                    <a:pt x="42" y="424"/>
                  </a:lnTo>
                  <a:lnTo>
                    <a:pt x="37" y="365"/>
                  </a:lnTo>
                  <a:lnTo>
                    <a:pt x="35" y="341"/>
                  </a:lnTo>
                  <a:lnTo>
                    <a:pt x="27" y="281"/>
                  </a:lnTo>
                  <a:lnTo>
                    <a:pt x="25" y="257"/>
                  </a:lnTo>
                  <a:lnTo>
                    <a:pt x="20" y="197"/>
                  </a:lnTo>
                  <a:lnTo>
                    <a:pt x="17" y="173"/>
                  </a:lnTo>
                  <a:lnTo>
                    <a:pt x="10" y="114"/>
                  </a:lnTo>
                  <a:lnTo>
                    <a:pt x="7" y="91"/>
                  </a:lnTo>
                  <a:lnTo>
                    <a:pt x="0" y="22"/>
                  </a:lnTo>
                  <a:lnTo>
                    <a:pt x="215" y="0"/>
                  </a:lnTo>
                  <a:lnTo>
                    <a:pt x="353" y="150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8348663" y="4978401"/>
              <a:ext cx="160338" cy="50800"/>
            </a:xfrm>
            <a:custGeom>
              <a:avLst/>
              <a:gdLst/>
              <a:ahLst/>
              <a:cxnLst/>
              <a:rect l="l" t="t" r="r" b="b"/>
              <a:pathLst>
                <a:path w="41" h="13" extrusionOk="0">
                  <a:moveTo>
                    <a:pt x="36" y="8"/>
                  </a:moveTo>
                  <a:cubicBezTo>
                    <a:pt x="29" y="10"/>
                    <a:pt x="21" y="11"/>
                    <a:pt x="13" y="11"/>
                  </a:cubicBezTo>
                  <a:cubicBezTo>
                    <a:pt x="9" y="12"/>
                    <a:pt x="5" y="13"/>
                    <a:pt x="1" y="1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4" y="2"/>
                    <a:pt x="8" y="2"/>
                    <a:pt x="12" y="2"/>
                  </a:cubicBezTo>
                  <a:cubicBezTo>
                    <a:pt x="20" y="1"/>
                    <a:pt x="27" y="0"/>
                    <a:pt x="34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9" y="1"/>
                    <a:pt x="41" y="7"/>
                    <a:pt x="36" y="8"/>
                  </a:cubicBezTo>
                  <a:close/>
                </a:path>
              </a:pathLst>
            </a:custGeom>
            <a:solidFill>
              <a:srgbClr val="6731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8337550" y="4852988"/>
              <a:ext cx="101600" cy="42863"/>
            </a:xfrm>
            <a:custGeom>
              <a:avLst/>
              <a:gdLst/>
              <a:ahLst/>
              <a:cxnLst/>
              <a:rect l="l" t="t" r="r" b="b"/>
              <a:pathLst>
                <a:path w="26" h="11" extrusionOk="0">
                  <a:moveTo>
                    <a:pt x="23" y="8"/>
                  </a:moveTo>
                  <a:cubicBezTo>
                    <a:pt x="17" y="9"/>
                    <a:pt x="12" y="10"/>
                    <a:pt x="7" y="10"/>
                  </a:cubicBezTo>
                  <a:cubicBezTo>
                    <a:pt x="5" y="10"/>
                    <a:pt x="3" y="11"/>
                    <a:pt x="1" y="1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1"/>
                    <a:pt x="4" y="1"/>
                    <a:pt x="6" y="1"/>
                  </a:cubicBezTo>
                  <a:cubicBezTo>
                    <a:pt x="11" y="0"/>
                    <a:pt x="16" y="0"/>
                    <a:pt x="21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4" y="1"/>
                    <a:pt x="26" y="6"/>
                    <a:pt x="23" y="8"/>
                  </a:cubicBezTo>
                  <a:close/>
                </a:path>
              </a:pathLst>
            </a:custGeom>
            <a:solidFill>
              <a:srgbClr val="6731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8321675" y="4719638"/>
              <a:ext cx="101600" cy="42863"/>
            </a:xfrm>
            <a:custGeom>
              <a:avLst/>
              <a:gdLst/>
              <a:ahLst/>
              <a:cxnLst/>
              <a:rect l="l" t="t" r="r" b="b"/>
              <a:pathLst>
                <a:path w="26" h="11" extrusionOk="0">
                  <a:moveTo>
                    <a:pt x="23" y="8"/>
                  </a:moveTo>
                  <a:cubicBezTo>
                    <a:pt x="18" y="10"/>
                    <a:pt x="13" y="10"/>
                    <a:pt x="7" y="11"/>
                  </a:cubicBezTo>
                  <a:cubicBezTo>
                    <a:pt x="5" y="11"/>
                    <a:pt x="3" y="11"/>
                    <a:pt x="1" y="1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" y="1"/>
                    <a:pt x="4" y="1"/>
                    <a:pt x="6" y="1"/>
                  </a:cubicBezTo>
                  <a:cubicBezTo>
                    <a:pt x="11" y="1"/>
                    <a:pt x="16" y="0"/>
                    <a:pt x="21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5" y="1"/>
                    <a:pt x="26" y="7"/>
                    <a:pt x="23" y="8"/>
                  </a:cubicBezTo>
                </a:path>
              </a:pathLst>
            </a:custGeom>
            <a:solidFill>
              <a:srgbClr val="6731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8305800" y="4586288"/>
              <a:ext cx="101600" cy="46038"/>
            </a:xfrm>
            <a:custGeom>
              <a:avLst/>
              <a:gdLst/>
              <a:ahLst/>
              <a:cxnLst/>
              <a:rect l="l" t="t" r="r" b="b"/>
              <a:pathLst>
                <a:path w="26" h="12" extrusionOk="0">
                  <a:moveTo>
                    <a:pt x="23" y="8"/>
                  </a:moveTo>
                  <a:cubicBezTo>
                    <a:pt x="18" y="10"/>
                    <a:pt x="13" y="10"/>
                    <a:pt x="8" y="11"/>
                  </a:cubicBezTo>
                  <a:cubicBezTo>
                    <a:pt x="6" y="11"/>
                    <a:pt x="3" y="12"/>
                    <a:pt x="1" y="1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" y="2"/>
                    <a:pt x="5" y="2"/>
                    <a:pt x="7" y="1"/>
                  </a:cubicBezTo>
                  <a:cubicBezTo>
                    <a:pt x="12" y="1"/>
                    <a:pt x="17" y="0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5" y="2"/>
                    <a:pt x="26" y="7"/>
                    <a:pt x="23" y="8"/>
                  </a:cubicBezTo>
                </a:path>
              </a:pathLst>
            </a:custGeom>
            <a:solidFill>
              <a:srgbClr val="6731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8294688" y="4449763"/>
              <a:ext cx="155575" cy="50800"/>
            </a:xfrm>
            <a:custGeom>
              <a:avLst/>
              <a:gdLst/>
              <a:ahLst/>
              <a:cxnLst/>
              <a:rect l="l" t="t" r="r" b="b"/>
              <a:pathLst>
                <a:path w="40" h="13" extrusionOk="0">
                  <a:moveTo>
                    <a:pt x="36" y="8"/>
                  </a:moveTo>
                  <a:cubicBezTo>
                    <a:pt x="28" y="10"/>
                    <a:pt x="21" y="11"/>
                    <a:pt x="13" y="12"/>
                  </a:cubicBezTo>
                  <a:cubicBezTo>
                    <a:pt x="9" y="12"/>
                    <a:pt x="5" y="13"/>
                    <a:pt x="1" y="1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4" y="3"/>
                    <a:pt x="8" y="3"/>
                    <a:pt x="12" y="2"/>
                  </a:cubicBezTo>
                  <a:cubicBezTo>
                    <a:pt x="19" y="1"/>
                    <a:pt x="27" y="0"/>
                    <a:pt x="34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9" y="1"/>
                    <a:pt x="40" y="7"/>
                    <a:pt x="36" y="8"/>
                  </a:cubicBezTo>
                </a:path>
              </a:pathLst>
            </a:custGeom>
            <a:solidFill>
              <a:srgbClr val="6731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8278813" y="4324351"/>
              <a:ext cx="101600" cy="42863"/>
            </a:xfrm>
            <a:custGeom>
              <a:avLst/>
              <a:gdLst/>
              <a:ahLst/>
              <a:cxnLst/>
              <a:rect l="l" t="t" r="r" b="b"/>
              <a:pathLst>
                <a:path w="26" h="11" extrusionOk="0">
                  <a:moveTo>
                    <a:pt x="23" y="8"/>
                  </a:moveTo>
                  <a:cubicBezTo>
                    <a:pt x="18" y="10"/>
                    <a:pt x="13" y="10"/>
                    <a:pt x="7" y="10"/>
                  </a:cubicBezTo>
                  <a:cubicBezTo>
                    <a:pt x="5" y="11"/>
                    <a:pt x="3" y="11"/>
                    <a:pt x="1" y="1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" y="1"/>
                    <a:pt x="4" y="1"/>
                    <a:pt x="6" y="1"/>
                  </a:cubicBezTo>
                  <a:cubicBezTo>
                    <a:pt x="11" y="1"/>
                    <a:pt x="17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5" y="1"/>
                    <a:pt x="26" y="7"/>
                    <a:pt x="23" y="8"/>
                  </a:cubicBezTo>
                </a:path>
              </a:pathLst>
            </a:custGeom>
            <a:solidFill>
              <a:srgbClr val="6731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8266113" y="4191001"/>
              <a:ext cx="103188" cy="46038"/>
            </a:xfrm>
            <a:custGeom>
              <a:avLst/>
              <a:gdLst/>
              <a:ahLst/>
              <a:cxnLst/>
              <a:rect l="l" t="t" r="r" b="b"/>
              <a:pathLst>
                <a:path w="26" h="12" extrusionOk="0">
                  <a:moveTo>
                    <a:pt x="22" y="8"/>
                  </a:moveTo>
                  <a:cubicBezTo>
                    <a:pt x="17" y="10"/>
                    <a:pt x="12" y="10"/>
                    <a:pt x="7" y="11"/>
                  </a:cubicBezTo>
                  <a:cubicBezTo>
                    <a:pt x="5" y="11"/>
                    <a:pt x="3" y="11"/>
                    <a:pt x="1" y="1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" y="2"/>
                    <a:pt x="4" y="2"/>
                    <a:pt x="6" y="1"/>
                  </a:cubicBezTo>
                  <a:cubicBezTo>
                    <a:pt x="11" y="1"/>
                    <a:pt x="16" y="0"/>
                    <a:pt x="21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4" y="1"/>
                    <a:pt x="26" y="7"/>
                    <a:pt x="22" y="8"/>
                  </a:cubicBezTo>
                </a:path>
              </a:pathLst>
            </a:custGeom>
            <a:solidFill>
              <a:srgbClr val="6731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8250238" y="4057651"/>
              <a:ext cx="103188" cy="46038"/>
            </a:xfrm>
            <a:custGeom>
              <a:avLst/>
              <a:gdLst/>
              <a:ahLst/>
              <a:cxnLst/>
              <a:rect l="l" t="t" r="r" b="b"/>
              <a:pathLst>
                <a:path w="26" h="12" extrusionOk="0">
                  <a:moveTo>
                    <a:pt x="23" y="8"/>
                  </a:moveTo>
                  <a:cubicBezTo>
                    <a:pt x="18" y="10"/>
                    <a:pt x="12" y="10"/>
                    <a:pt x="7" y="11"/>
                  </a:cubicBezTo>
                  <a:cubicBezTo>
                    <a:pt x="5" y="11"/>
                    <a:pt x="3" y="12"/>
                    <a:pt x="1" y="1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" y="2"/>
                    <a:pt x="4" y="2"/>
                    <a:pt x="6" y="2"/>
                  </a:cubicBezTo>
                  <a:cubicBezTo>
                    <a:pt x="11" y="1"/>
                    <a:pt x="16" y="0"/>
                    <a:pt x="21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5" y="2"/>
                    <a:pt x="26" y="7"/>
                    <a:pt x="23" y="8"/>
                  </a:cubicBezTo>
                </a:path>
              </a:pathLst>
            </a:custGeom>
            <a:solidFill>
              <a:srgbClr val="6731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8239125" y="3924301"/>
              <a:ext cx="157163" cy="47625"/>
            </a:xfrm>
            <a:custGeom>
              <a:avLst/>
              <a:gdLst/>
              <a:ahLst/>
              <a:cxnLst/>
              <a:rect l="l" t="t" r="r" b="b"/>
              <a:pathLst>
                <a:path w="40" h="12" extrusionOk="0">
                  <a:moveTo>
                    <a:pt x="35" y="7"/>
                  </a:moveTo>
                  <a:cubicBezTo>
                    <a:pt x="28" y="9"/>
                    <a:pt x="20" y="10"/>
                    <a:pt x="12" y="11"/>
                  </a:cubicBezTo>
                  <a:cubicBezTo>
                    <a:pt x="9" y="11"/>
                    <a:pt x="4" y="12"/>
                    <a:pt x="1" y="1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3" y="2"/>
                    <a:pt x="8" y="2"/>
                    <a:pt x="11" y="1"/>
                  </a:cubicBezTo>
                  <a:cubicBezTo>
                    <a:pt x="19" y="1"/>
                    <a:pt x="26" y="0"/>
                    <a:pt x="34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8" y="1"/>
                    <a:pt x="40" y="6"/>
                    <a:pt x="35" y="7"/>
                  </a:cubicBezTo>
                </a:path>
              </a:pathLst>
            </a:custGeom>
            <a:solidFill>
              <a:srgbClr val="6731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8223250" y="3795713"/>
              <a:ext cx="101600" cy="42863"/>
            </a:xfrm>
            <a:custGeom>
              <a:avLst/>
              <a:gdLst/>
              <a:ahLst/>
              <a:cxnLst/>
              <a:rect l="l" t="t" r="r" b="b"/>
              <a:pathLst>
                <a:path w="26" h="11" extrusionOk="0">
                  <a:moveTo>
                    <a:pt x="23" y="8"/>
                  </a:moveTo>
                  <a:cubicBezTo>
                    <a:pt x="18" y="10"/>
                    <a:pt x="12" y="10"/>
                    <a:pt x="7" y="11"/>
                  </a:cubicBezTo>
                  <a:cubicBezTo>
                    <a:pt x="5" y="11"/>
                    <a:pt x="3" y="11"/>
                    <a:pt x="1" y="1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" y="1"/>
                    <a:pt x="4" y="2"/>
                    <a:pt x="6" y="1"/>
                  </a:cubicBezTo>
                  <a:cubicBezTo>
                    <a:pt x="11" y="1"/>
                    <a:pt x="16" y="0"/>
                    <a:pt x="21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4" y="1"/>
                    <a:pt x="26" y="7"/>
                    <a:pt x="23" y="8"/>
                  </a:cubicBezTo>
                </a:path>
              </a:pathLst>
            </a:custGeom>
            <a:solidFill>
              <a:srgbClr val="6731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8207375" y="3662363"/>
              <a:ext cx="101600" cy="46038"/>
            </a:xfrm>
            <a:custGeom>
              <a:avLst/>
              <a:gdLst/>
              <a:ahLst/>
              <a:cxnLst/>
              <a:rect l="l" t="t" r="r" b="b"/>
              <a:pathLst>
                <a:path w="26" h="12" extrusionOk="0">
                  <a:moveTo>
                    <a:pt x="23" y="8"/>
                  </a:moveTo>
                  <a:cubicBezTo>
                    <a:pt x="18" y="10"/>
                    <a:pt x="13" y="10"/>
                    <a:pt x="7" y="11"/>
                  </a:cubicBezTo>
                  <a:cubicBezTo>
                    <a:pt x="5" y="11"/>
                    <a:pt x="3" y="12"/>
                    <a:pt x="1" y="1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" y="2"/>
                    <a:pt x="4" y="2"/>
                    <a:pt x="6" y="2"/>
                  </a:cubicBezTo>
                  <a:cubicBezTo>
                    <a:pt x="11" y="1"/>
                    <a:pt x="16" y="0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5" y="2"/>
                    <a:pt x="26" y="7"/>
                    <a:pt x="23" y="8"/>
                  </a:cubicBezTo>
                </a:path>
              </a:pathLst>
            </a:custGeom>
            <a:solidFill>
              <a:srgbClr val="6731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8196263" y="3532188"/>
              <a:ext cx="101600" cy="42863"/>
            </a:xfrm>
            <a:custGeom>
              <a:avLst/>
              <a:gdLst/>
              <a:ahLst/>
              <a:cxnLst/>
              <a:rect l="l" t="t" r="r" b="b"/>
              <a:pathLst>
                <a:path w="26" h="11" extrusionOk="0">
                  <a:moveTo>
                    <a:pt x="22" y="8"/>
                  </a:moveTo>
                  <a:cubicBezTo>
                    <a:pt x="17" y="9"/>
                    <a:pt x="12" y="10"/>
                    <a:pt x="7" y="10"/>
                  </a:cubicBezTo>
                  <a:cubicBezTo>
                    <a:pt x="5" y="10"/>
                    <a:pt x="3" y="11"/>
                    <a:pt x="1" y="1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1"/>
                    <a:pt x="4" y="1"/>
                    <a:pt x="6" y="1"/>
                  </a:cubicBezTo>
                  <a:cubicBezTo>
                    <a:pt x="11" y="0"/>
                    <a:pt x="16" y="0"/>
                    <a:pt x="21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4" y="1"/>
                    <a:pt x="26" y="6"/>
                    <a:pt x="22" y="8"/>
                  </a:cubicBezTo>
                </a:path>
              </a:pathLst>
            </a:custGeom>
            <a:solidFill>
              <a:srgbClr val="6731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8180388" y="3395663"/>
              <a:ext cx="157163" cy="47625"/>
            </a:xfrm>
            <a:custGeom>
              <a:avLst/>
              <a:gdLst/>
              <a:ahLst/>
              <a:cxnLst/>
              <a:rect l="l" t="t" r="r" b="b"/>
              <a:pathLst>
                <a:path w="40" h="12" extrusionOk="0">
                  <a:moveTo>
                    <a:pt x="36" y="7"/>
                  </a:moveTo>
                  <a:cubicBezTo>
                    <a:pt x="28" y="10"/>
                    <a:pt x="21" y="10"/>
                    <a:pt x="13" y="11"/>
                  </a:cubicBezTo>
                  <a:cubicBezTo>
                    <a:pt x="9" y="11"/>
                    <a:pt x="5" y="12"/>
                    <a:pt x="1" y="1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4" y="2"/>
                    <a:pt x="8" y="2"/>
                    <a:pt x="12" y="2"/>
                  </a:cubicBezTo>
                  <a:cubicBezTo>
                    <a:pt x="19" y="1"/>
                    <a:pt x="27" y="0"/>
                    <a:pt x="34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9" y="1"/>
                    <a:pt x="40" y="6"/>
                    <a:pt x="36" y="7"/>
                  </a:cubicBezTo>
                </a:path>
              </a:pathLst>
            </a:custGeom>
            <a:solidFill>
              <a:srgbClr val="6731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8169275" y="3267076"/>
              <a:ext cx="96838" cy="46038"/>
            </a:xfrm>
            <a:custGeom>
              <a:avLst/>
              <a:gdLst/>
              <a:ahLst/>
              <a:cxnLst/>
              <a:rect l="l" t="t" r="r" b="b"/>
              <a:pathLst>
                <a:path w="25" h="12" extrusionOk="0">
                  <a:moveTo>
                    <a:pt x="22" y="8"/>
                  </a:moveTo>
                  <a:cubicBezTo>
                    <a:pt x="17" y="10"/>
                    <a:pt x="12" y="10"/>
                    <a:pt x="7" y="11"/>
                  </a:cubicBezTo>
                  <a:cubicBezTo>
                    <a:pt x="5" y="11"/>
                    <a:pt x="3" y="11"/>
                    <a:pt x="1" y="1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" y="2"/>
                    <a:pt x="4" y="2"/>
                    <a:pt x="6" y="1"/>
                  </a:cubicBezTo>
                  <a:cubicBezTo>
                    <a:pt x="11" y="1"/>
                    <a:pt x="16" y="0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4" y="2"/>
                    <a:pt x="25" y="7"/>
                    <a:pt x="22" y="8"/>
                  </a:cubicBezTo>
                </a:path>
              </a:pathLst>
            </a:custGeom>
            <a:solidFill>
              <a:srgbClr val="6731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8153400" y="3133726"/>
              <a:ext cx="101600" cy="46038"/>
            </a:xfrm>
            <a:custGeom>
              <a:avLst/>
              <a:gdLst/>
              <a:ahLst/>
              <a:cxnLst/>
              <a:rect l="l" t="t" r="r" b="b"/>
              <a:pathLst>
                <a:path w="26" h="12" extrusionOk="0">
                  <a:moveTo>
                    <a:pt x="23" y="8"/>
                  </a:moveTo>
                  <a:cubicBezTo>
                    <a:pt x="18" y="10"/>
                    <a:pt x="12" y="11"/>
                    <a:pt x="7" y="11"/>
                  </a:cubicBezTo>
                  <a:cubicBezTo>
                    <a:pt x="5" y="11"/>
                    <a:pt x="3" y="12"/>
                    <a:pt x="1" y="1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" y="2"/>
                    <a:pt x="4" y="2"/>
                    <a:pt x="6" y="2"/>
                  </a:cubicBezTo>
                  <a:cubicBezTo>
                    <a:pt x="11" y="1"/>
                    <a:pt x="16" y="0"/>
                    <a:pt x="21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4" y="2"/>
                    <a:pt x="26" y="7"/>
                    <a:pt x="23" y="8"/>
                  </a:cubicBezTo>
                </a:path>
              </a:pathLst>
            </a:custGeom>
            <a:solidFill>
              <a:srgbClr val="6731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8140700" y="3003551"/>
              <a:ext cx="98425" cy="42863"/>
            </a:xfrm>
            <a:custGeom>
              <a:avLst/>
              <a:gdLst/>
              <a:ahLst/>
              <a:cxnLst/>
              <a:rect l="l" t="t" r="r" b="b"/>
              <a:pathLst>
                <a:path w="25" h="11" extrusionOk="0">
                  <a:moveTo>
                    <a:pt x="22" y="8"/>
                  </a:moveTo>
                  <a:cubicBezTo>
                    <a:pt x="17" y="10"/>
                    <a:pt x="12" y="10"/>
                    <a:pt x="6" y="10"/>
                  </a:cubicBezTo>
                  <a:cubicBezTo>
                    <a:pt x="4" y="11"/>
                    <a:pt x="3" y="11"/>
                    <a:pt x="1" y="1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3" y="1"/>
                    <a:pt x="5" y="1"/>
                  </a:cubicBezTo>
                  <a:cubicBezTo>
                    <a:pt x="10" y="1"/>
                    <a:pt x="15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4" y="1"/>
                    <a:pt x="25" y="7"/>
                    <a:pt x="22" y="8"/>
                  </a:cubicBezTo>
                </a:path>
              </a:pathLst>
            </a:custGeom>
            <a:solidFill>
              <a:srgbClr val="6731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8124825" y="2867026"/>
              <a:ext cx="157163" cy="47625"/>
            </a:xfrm>
            <a:custGeom>
              <a:avLst/>
              <a:gdLst/>
              <a:ahLst/>
              <a:cxnLst/>
              <a:rect l="l" t="t" r="r" b="b"/>
              <a:pathLst>
                <a:path w="40" h="12" extrusionOk="0">
                  <a:moveTo>
                    <a:pt x="35" y="8"/>
                  </a:moveTo>
                  <a:cubicBezTo>
                    <a:pt x="28" y="10"/>
                    <a:pt x="20" y="10"/>
                    <a:pt x="13" y="11"/>
                  </a:cubicBezTo>
                  <a:cubicBezTo>
                    <a:pt x="9" y="12"/>
                    <a:pt x="5" y="12"/>
                    <a:pt x="1" y="1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4" y="2"/>
                    <a:pt x="8" y="2"/>
                    <a:pt x="12" y="2"/>
                  </a:cubicBezTo>
                  <a:cubicBezTo>
                    <a:pt x="19" y="1"/>
                    <a:pt x="26" y="0"/>
                    <a:pt x="34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8" y="1"/>
                    <a:pt x="40" y="6"/>
                    <a:pt x="35" y="8"/>
                  </a:cubicBezTo>
                </a:path>
              </a:pathLst>
            </a:custGeom>
            <a:solidFill>
              <a:srgbClr val="6731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8455025" y="2733676"/>
              <a:ext cx="261938" cy="2381250"/>
            </a:xfrm>
            <a:custGeom>
              <a:avLst/>
              <a:gdLst/>
              <a:ahLst/>
              <a:cxnLst/>
              <a:rect l="l" t="t" r="r" b="b"/>
              <a:pathLst>
                <a:path w="165" h="1500" extrusionOk="0">
                  <a:moveTo>
                    <a:pt x="0" y="0"/>
                  </a:moveTo>
                  <a:lnTo>
                    <a:pt x="138" y="1500"/>
                  </a:lnTo>
                  <a:lnTo>
                    <a:pt x="165" y="1500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57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8455025" y="2733676"/>
              <a:ext cx="261938" cy="2381250"/>
            </a:xfrm>
            <a:custGeom>
              <a:avLst/>
              <a:gdLst/>
              <a:ahLst/>
              <a:cxnLst/>
              <a:rect l="l" t="t" r="r" b="b"/>
              <a:pathLst>
                <a:path w="165" h="1500" extrusionOk="0">
                  <a:moveTo>
                    <a:pt x="0" y="0"/>
                  </a:moveTo>
                  <a:lnTo>
                    <a:pt x="138" y="1500"/>
                  </a:lnTo>
                  <a:lnTo>
                    <a:pt x="165" y="1500"/>
                  </a:lnTo>
                  <a:lnTo>
                    <a:pt x="2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8169275" y="3289301"/>
              <a:ext cx="117475" cy="1116013"/>
            </a:xfrm>
            <a:custGeom>
              <a:avLst/>
              <a:gdLst/>
              <a:ahLst/>
              <a:cxnLst/>
              <a:rect l="l" t="t" r="r" b="b"/>
              <a:pathLst>
                <a:path w="74" h="703" extrusionOk="0">
                  <a:moveTo>
                    <a:pt x="10" y="84"/>
                  </a:moveTo>
                  <a:lnTo>
                    <a:pt x="74" y="703"/>
                  </a:lnTo>
                  <a:lnTo>
                    <a:pt x="71" y="679"/>
                  </a:lnTo>
                  <a:lnTo>
                    <a:pt x="69" y="657"/>
                  </a:lnTo>
                  <a:lnTo>
                    <a:pt x="64" y="597"/>
                  </a:lnTo>
                  <a:lnTo>
                    <a:pt x="61" y="573"/>
                  </a:lnTo>
                  <a:lnTo>
                    <a:pt x="54" y="513"/>
                  </a:lnTo>
                  <a:lnTo>
                    <a:pt x="51" y="489"/>
                  </a:lnTo>
                  <a:lnTo>
                    <a:pt x="47" y="430"/>
                  </a:lnTo>
                  <a:lnTo>
                    <a:pt x="44" y="407"/>
                  </a:lnTo>
                  <a:lnTo>
                    <a:pt x="37" y="346"/>
                  </a:lnTo>
                  <a:lnTo>
                    <a:pt x="34" y="324"/>
                  </a:lnTo>
                  <a:lnTo>
                    <a:pt x="27" y="264"/>
                  </a:lnTo>
                  <a:lnTo>
                    <a:pt x="24" y="240"/>
                  </a:lnTo>
                  <a:lnTo>
                    <a:pt x="19" y="180"/>
                  </a:lnTo>
                  <a:lnTo>
                    <a:pt x="17" y="156"/>
                  </a:lnTo>
                  <a:lnTo>
                    <a:pt x="10" y="97"/>
                  </a:lnTo>
                  <a:lnTo>
                    <a:pt x="10" y="84"/>
                  </a:lnTo>
                  <a:close/>
                  <a:moveTo>
                    <a:pt x="0" y="0"/>
                  </a:moveTo>
                  <a:lnTo>
                    <a:pt x="5" y="52"/>
                  </a:lnTo>
                  <a:lnTo>
                    <a:pt x="2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35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8169275" y="3289301"/>
              <a:ext cx="117475" cy="1116013"/>
            </a:xfrm>
            <a:custGeom>
              <a:avLst/>
              <a:gdLst/>
              <a:ahLst/>
              <a:cxnLst/>
              <a:rect l="l" t="t" r="r" b="b"/>
              <a:pathLst>
                <a:path w="74" h="703" extrusionOk="0">
                  <a:moveTo>
                    <a:pt x="10" y="84"/>
                  </a:moveTo>
                  <a:lnTo>
                    <a:pt x="74" y="703"/>
                  </a:lnTo>
                  <a:lnTo>
                    <a:pt x="71" y="679"/>
                  </a:lnTo>
                  <a:lnTo>
                    <a:pt x="69" y="657"/>
                  </a:lnTo>
                  <a:lnTo>
                    <a:pt x="64" y="597"/>
                  </a:lnTo>
                  <a:lnTo>
                    <a:pt x="61" y="573"/>
                  </a:lnTo>
                  <a:lnTo>
                    <a:pt x="54" y="513"/>
                  </a:lnTo>
                  <a:lnTo>
                    <a:pt x="51" y="489"/>
                  </a:lnTo>
                  <a:lnTo>
                    <a:pt x="47" y="430"/>
                  </a:lnTo>
                  <a:lnTo>
                    <a:pt x="44" y="407"/>
                  </a:lnTo>
                  <a:lnTo>
                    <a:pt x="37" y="346"/>
                  </a:lnTo>
                  <a:lnTo>
                    <a:pt x="34" y="324"/>
                  </a:lnTo>
                  <a:lnTo>
                    <a:pt x="27" y="264"/>
                  </a:lnTo>
                  <a:lnTo>
                    <a:pt x="24" y="240"/>
                  </a:lnTo>
                  <a:lnTo>
                    <a:pt x="19" y="180"/>
                  </a:lnTo>
                  <a:lnTo>
                    <a:pt x="17" y="156"/>
                  </a:lnTo>
                  <a:lnTo>
                    <a:pt x="10" y="97"/>
                  </a:lnTo>
                  <a:lnTo>
                    <a:pt x="10" y="84"/>
                  </a:lnTo>
                  <a:moveTo>
                    <a:pt x="0" y="0"/>
                  </a:moveTo>
                  <a:lnTo>
                    <a:pt x="5" y="52"/>
                  </a:lnTo>
                  <a:lnTo>
                    <a:pt x="2" y="1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8113713" y="2733676"/>
              <a:ext cx="474663" cy="1679575"/>
            </a:xfrm>
            <a:custGeom>
              <a:avLst/>
              <a:gdLst/>
              <a:ahLst/>
              <a:cxnLst/>
              <a:rect l="l" t="t" r="r" b="b"/>
              <a:pathLst>
                <a:path w="121" h="429" extrusionOk="0">
                  <a:moveTo>
                    <a:pt x="43" y="417"/>
                  </a:moveTo>
                  <a:cubicBezTo>
                    <a:pt x="42" y="408"/>
                    <a:pt x="42" y="408"/>
                    <a:pt x="42" y="408"/>
                  </a:cubicBezTo>
                  <a:cubicBezTo>
                    <a:pt x="44" y="407"/>
                    <a:pt x="46" y="407"/>
                    <a:pt x="48" y="407"/>
                  </a:cubicBezTo>
                  <a:cubicBezTo>
                    <a:pt x="52" y="407"/>
                    <a:pt x="56" y="406"/>
                    <a:pt x="60" y="406"/>
                  </a:cubicBezTo>
                  <a:cubicBezTo>
                    <a:pt x="61" y="406"/>
                    <a:pt x="62" y="406"/>
                    <a:pt x="64" y="406"/>
                  </a:cubicBezTo>
                  <a:cubicBezTo>
                    <a:pt x="64" y="406"/>
                    <a:pt x="64" y="406"/>
                    <a:pt x="64" y="406"/>
                  </a:cubicBezTo>
                  <a:cubicBezTo>
                    <a:pt x="64" y="406"/>
                    <a:pt x="64" y="406"/>
                    <a:pt x="64" y="406"/>
                  </a:cubicBezTo>
                  <a:cubicBezTo>
                    <a:pt x="64" y="406"/>
                    <a:pt x="64" y="406"/>
                    <a:pt x="64" y="406"/>
                  </a:cubicBezTo>
                  <a:cubicBezTo>
                    <a:pt x="67" y="407"/>
                    <a:pt x="68" y="413"/>
                    <a:pt x="65" y="414"/>
                  </a:cubicBezTo>
                  <a:cubicBezTo>
                    <a:pt x="60" y="416"/>
                    <a:pt x="55" y="416"/>
                    <a:pt x="49" y="416"/>
                  </a:cubicBezTo>
                  <a:cubicBezTo>
                    <a:pt x="47" y="417"/>
                    <a:pt x="45" y="417"/>
                    <a:pt x="43" y="417"/>
                  </a:cubicBezTo>
                  <a:moveTo>
                    <a:pt x="40" y="384"/>
                  </a:moveTo>
                  <a:cubicBezTo>
                    <a:pt x="39" y="374"/>
                    <a:pt x="39" y="374"/>
                    <a:pt x="39" y="374"/>
                  </a:cubicBezTo>
                  <a:cubicBezTo>
                    <a:pt x="41" y="374"/>
                    <a:pt x="43" y="374"/>
                    <a:pt x="45" y="373"/>
                  </a:cubicBezTo>
                  <a:cubicBezTo>
                    <a:pt x="49" y="373"/>
                    <a:pt x="52" y="372"/>
                    <a:pt x="56" y="372"/>
                  </a:cubicBezTo>
                  <a:cubicBezTo>
                    <a:pt x="57" y="372"/>
                    <a:pt x="59" y="373"/>
                    <a:pt x="60" y="373"/>
                  </a:cubicBezTo>
                  <a:cubicBezTo>
                    <a:pt x="61" y="373"/>
                    <a:pt x="61" y="373"/>
                    <a:pt x="61" y="373"/>
                  </a:cubicBezTo>
                  <a:cubicBezTo>
                    <a:pt x="61" y="373"/>
                    <a:pt x="61" y="373"/>
                    <a:pt x="61" y="373"/>
                  </a:cubicBezTo>
                  <a:cubicBezTo>
                    <a:pt x="61" y="373"/>
                    <a:pt x="61" y="373"/>
                    <a:pt x="61" y="373"/>
                  </a:cubicBezTo>
                  <a:cubicBezTo>
                    <a:pt x="63" y="373"/>
                    <a:pt x="65" y="379"/>
                    <a:pt x="61" y="380"/>
                  </a:cubicBezTo>
                  <a:cubicBezTo>
                    <a:pt x="56" y="382"/>
                    <a:pt x="51" y="382"/>
                    <a:pt x="46" y="383"/>
                  </a:cubicBezTo>
                  <a:cubicBezTo>
                    <a:pt x="44" y="383"/>
                    <a:pt x="42" y="383"/>
                    <a:pt x="40" y="384"/>
                  </a:cubicBezTo>
                  <a:moveTo>
                    <a:pt x="36" y="350"/>
                  </a:moveTo>
                  <a:cubicBezTo>
                    <a:pt x="35" y="340"/>
                    <a:pt x="35" y="340"/>
                    <a:pt x="35" y="340"/>
                  </a:cubicBezTo>
                  <a:cubicBezTo>
                    <a:pt x="37" y="340"/>
                    <a:pt x="39" y="340"/>
                    <a:pt x="41" y="340"/>
                  </a:cubicBezTo>
                  <a:cubicBezTo>
                    <a:pt x="45" y="339"/>
                    <a:pt x="49" y="339"/>
                    <a:pt x="53" y="339"/>
                  </a:cubicBezTo>
                  <a:cubicBezTo>
                    <a:pt x="54" y="339"/>
                    <a:pt x="55" y="339"/>
                    <a:pt x="56" y="339"/>
                  </a:cubicBezTo>
                  <a:cubicBezTo>
                    <a:pt x="57" y="339"/>
                    <a:pt x="57" y="339"/>
                    <a:pt x="57" y="339"/>
                  </a:cubicBezTo>
                  <a:cubicBezTo>
                    <a:pt x="57" y="339"/>
                    <a:pt x="57" y="339"/>
                    <a:pt x="57" y="339"/>
                  </a:cubicBezTo>
                  <a:cubicBezTo>
                    <a:pt x="57" y="339"/>
                    <a:pt x="57" y="339"/>
                    <a:pt x="57" y="339"/>
                  </a:cubicBezTo>
                  <a:cubicBezTo>
                    <a:pt x="60" y="340"/>
                    <a:pt x="61" y="345"/>
                    <a:pt x="58" y="346"/>
                  </a:cubicBezTo>
                  <a:cubicBezTo>
                    <a:pt x="53" y="348"/>
                    <a:pt x="47" y="348"/>
                    <a:pt x="42" y="349"/>
                  </a:cubicBezTo>
                  <a:cubicBezTo>
                    <a:pt x="40" y="349"/>
                    <a:pt x="38" y="350"/>
                    <a:pt x="36" y="350"/>
                  </a:cubicBezTo>
                  <a:moveTo>
                    <a:pt x="34" y="316"/>
                  </a:moveTo>
                  <a:cubicBezTo>
                    <a:pt x="33" y="316"/>
                    <a:pt x="33" y="316"/>
                    <a:pt x="33" y="316"/>
                  </a:cubicBezTo>
                  <a:cubicBezTo>
                    <a:pt x="32" y="307"/>
                    <a:pt x="32" y="307"/>
                    <a:pt x="32" y="307"/>
                  </a:cubicBezTo>
                  <a:cubicBezTo>
                    <a:pt x="35" y="306"/>
                    <a:pt x="40" y="306"/>
                    <a:pt x="43" y="305"/>
                  </a:cubicBezTo>
                  <a:cubicBezTo>
                    <a:pt x="50" y="305"/>
                    <a:pt x="56" y="304"/>
                    <a:pt x="63" y="304"/>
                  </a:cubicBezTo>
                  <a:cubicBezTo>
                    <a:pt x="64" y="304"/>
                    <a:pt x="65" y="304"/>
                    <a:pt x="66" y="304"/>
                  </a:cubicBezTo>
                  <a:cubicBezTo>
                    <a:pt x="66" y="304"/>
                    <a:pt x="66" y="304"/>
                    <a:pt x="66" y="304"/>
                  </a:cubicBezTo>
                  <a:cubicBezTo>
                    <a:pt x="67" y="304"/>
                    <a:pt x="67" y="304"/>
                    <a:pt x="67" y="304"/>
                  </a:cubicBezTo>
                  <a:cubicBezTo>
                    <a:pt x="67" y="304"/>
                    <a:pt x="67" y="304"/>
                    <a:pt x="67" y="304"/>
                  </a:cubicBezTo>
                  <a:cubicBezTo>
                    <a:pt x="70" y="305"/>
                    <a:pt x="72" y="310"/>
                    <a:pt x="67" y="311"/>
                  </a:cubicBezTo>
                  <a:cubicBezTo>
                    <a:pt x="60" y="313"/>
                    <a:pt x="52" y="314"/>
                    <a:pt x="44" y="315"/>
                  </a:cubicBezTo>
                  <a:cubicBezTo>
                    <a:pt x="41" y="315"/>
                    <a:pt x="37" y="316"/>
                    <a:pt x="34" y="316"/>
                  </a:cubicBezTo>
                  <a:moveTo>
                    <a:pt x="29" y="282"/>
                  </a:moveTo>
                  <a:cubicBezTo>
                    <a:pt x="28" y="273"/>
                    <a:pt x="28" y="273"/>
                    <a:pt x="28" y="273"/>
                  </a:cubicBezTo>
                  <a:cubicBezTo>
                    <a:pt x="30" y="272"/>
                    <a:pt x="32" y="273"/>
                    <a:pt x="34" y="272"/>
                  </a:cubicBezTo>
                  <a:cubicBezTo>
                    <a:pt x="38" y="272"/>
                    <a:pt x="42" y="271"/>
                    <a:pt x="45" y="271"/>
                  </a:cubicBezTo>
                  <a:cubicBezTo>
                    <a:pt x="47" y="271"/>
                    <a:pt x="48" y="271"/>
                    <a:pt x="49" y="272"/>
                  </a:cubicBezTo>
                  <a:cubicBezTo>
                    <a:pt x="50" y="272"/>
                    <a:pt x="50" y="272"/>
                    <a:pt x="50" y="272"/>
                  </a:cubicBezTo>
                  <a:cubicBezTo>
                    <a:pt x="50" y="272"/>
                    <a:pt x="50" y="272"/>
                    <a:pt x="50" y="272"/>
                  </a:cubicBezTo>
                  <a:cubicBezTo>
                    <a:pt x="50" y="272"/>
                    <a:pt x="50" y="272"/>
                    <a:pt x="50" y="272"/>
                  </a:cubicBezTo>
                  <a:cubicBezTo>
                    <a:pt x="52" y="272"/>
                    <a:pt x="54" y="278"/>
                    <a:pt x="51" y="279"/>
                  </a:cubicBezTo>
                  <a:cubicBezTo>
                    <a:pt x="46" y="281"/>
                    <a:pt x="40" y="281"/>
                    <a:pt x="35" y="282"/>
                  </a:cubicBezTo>
                  <a:cubicBezTo>
                    <a:pt x="33" y="282"/>
                    <a:pt x="31" y="282"/>
                    <a:pt x="29" y="282"/>
                  </a:cubicBezTo>
                  <a:moveTo>
                    <a:pt x="25" y="249"/>
                  </a:moveTo>
                  <a:cubicBezTo>
                    <a:pt x="24" y="239"/>
                    <a:pt x="24" y="239"/>
                    <a:pt x="24" y="239"/>
                  </a:cubicBezTo>
                  <a:cubicBezTo>
                    <a:pt x="26" y="239"/>
                    <a:pt x="28" y="239"/>
                    <a:pt x="30" y="239"/>
                  </a:cubicBezTo>
                  <a:cubicBezTo>
                    <a:pt x="34" y="238"/>
                    <a:pt x="38" y="238"/>
                    <a:pt x="42" y="238"/>
                  </a:cubicBezTo>
                  <a:cubicBezTo>
                    <a:pt x="43" y="238"/>
                    <a:pt x="44" y="238"/>
                    <a:pt x="46" y="238"/>
                  </a:cubicBezTo>
                  <a:cubicBezTo>
                    <a:pt x="46" y="238"/>
                    <a:pt x="46" y="238"/>
                    <a:pt x="46" y="238"/>
                  </a:cubicBezTo>
                  <a:cubicBezTo>
                    <a:pt x="46" y="238"/>
                    <a:pt x="46" y="238"/>
                    <a:pt x="46" y="238"/>
                  </a:cubicBezTo>
                  <a:cubicBezTo>
                    <a:pt x="49" y="239"/>
                    <a:pt x="50" y="244"/>
                    <a:pt x="47" y="245"/>
                  </a:cubicBezTo>
                  <a:cubicBezTo>
                    <a:pt x="42" y="247"/>
                    <a:pt x="37" y="247"/>
                    <a:pt x="31" y="248"/>
                  </a:cubicBezTo>
                  <a:cubicBezTo>
                    <a:pt x="29" y="248"/>
                    <a:pt x="27" y="249"/>
                    <a:pt x="25" y="249"/>
                  </a:cubicBezTo>
                  <a:moveTo>
                    <a:pt x="22" y="215"/>
                  </a:moveTo>
                  <a:cubicBezTo>
                    <a:pt x="21" y="205"/>
                    <a:pt x="21" y="205"/>
                    <a:pt x="21" y="205"/>
                  </a:cubicBezTo>
                  <a:cubicBezTo>
                    <a:pt x="23" y="205"/>
                    <a:pt x="25" y="205"/>
                    <a:pt x="27" y="205"/>
                  </a:cubicBezTo>
                  <a:cubicBezTo>
                    <a:pt x="31" y="204"/>
                    <a:pt x="34" y="204"/>
                    <a:pt x="38" y="204"/>
                  </a:cubicBezTo>
                  <a:cubicBezTo>
                    <a:pt x="39" y="204"/>
                    <a:pt x="41" y="204"/>
                    <a:pt x="42" y="204"/>
                  </a:cubicBezTo>
                  <a:cubicBezTo>
                    <a:pt x="43" y="204"/>
                    <a:pt x="43" y="204"/>
                    <a:pt x="43" y="204"/>
                  </a:cubicBezTo>
                  <a:cubicBezTo>
                    <a:pt x="43" y="204"/>
                    <a:pt x="43" y="204"/>
                    <a:pt x="43" y="204"/>
                  </a:cubicBezTo>
                  <a:cubicBezTo>
                    <a:pt x="43" y="204"/>
                    <a:pt x="43" y="204"/>
                    <a:pt x="43" y="204"/>
                  </a:cubicBezTo>
                  <a:cubicBezTo>
                    <a:pt x="45" y="205"/>
                    <a:pt x="47" y="210"/>
                    <a:pt x="43" y="212"/>
                  </a:cubicBezTo>
                  <a:cubicBezTo>
                    <a:pt x="38" y="213"/>
                    <a:pt x="33" y="214"/>
                    <a:pt x="28" y="214"/>
                  </a:cubicBezTo>
                  <a:cubicBezTo>
                    <a:pt x="26" y="214"/>
                    <a:pt x="24" y="215"/>
                    <a:pt x="22" y="215"/>
                  </a:cubicBezTo>
                  <a:moveTo>
                    <a:pt x="87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7" y="36"/>
                    <a:pt x="11" y="36"/>
                    <a:pt x="15" y="36"/>
                  </a:cubicBezTo>
                  <a:cubicBezTo>
                    <a:pt x="21" y="35"/>
                    <a:pt x="27" y="34"/>
                    <a:pt x="34" y="34"/>
                  </a:cubicBezTo>
                  <a:cubicBezTo>
                    <a:pt x="35" y="34"/>
                    <a:pt x="36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41" y="35"/>
                    <a:pt x="43" y="40"/>
                    <a:pt x="38" y="42"/>
                  </a:cubicBezTo>
                  <a:cubicBezTo>
                    <a:pt x="31" y="44"/>
                    <a:pt x="23" y="44"/>
                    <a:pt x="16" y="45"/>
                  </a:cubicBezTo>
                  <a:cubicBezTo>
                    <a:pt x="12" y="45"/>
                    <a:pt x="8" y="46"/>
                    <a:pt x="5" y="46"/>
                  </a:cubicBezTo>
                  <a:cubicBezTo>
                    <a:pt x="5" y="46"/>
                    <a:pt x="4" y="46"/>
                    <a:pt x="4" y="46"/>
                  </a:cubicBezTo>
                  <a:cubicBezTo>
                    <a:pt x="7" y="70"/>
                    <a:pt x="7" y="70"/>
                    <a:pt x="7" y="70"/>
                  </a:cubicBezTo>
                  <a:cubicBezTo>
                    <a:pt x="8" y="70"/>
                    <a:pt x="10" y="70"/>
                    <a:pt x="12" y="70"/>
                  </a:cubicBezTo>
                  <a:cubicBezTo>
                    <a:pt x="16" y="70"/>
                    <a:pt x="20" y="69"/>
                    <a:pt x="24" y="69"/>
                  </a:cubicBezTo>
                  <a:cubicBezTo>
                    <a:pt x="25" y="69"/>
                    <a:pt x="26" y="69"/>
                    <a:pt x="28" y="69"/>
                  </a:cubicBezTo>
                  <a:cubicBezTo>
                    <a:pt x="28" y="69"/>
                    <a:pt x="28" y="69"/>
                    <a:pt x="28" y="69"/>
                  </a:cubicBezTo>
                  <a:cubicBezTo>
                    <a:pt x="28" y="69"/>
                    <a:pt x="28" y="69"/>
                    <a:pt x="28" y="69"/>
                  </a:cubicBezTo>
                  <a:cubicBezTo>
                    <a:pt x="28" y="69"/>
                    <a:pt x="28" y="69"/>
                    <a:pt x="28" y="69"/>
                  </a:cubicBezTo>
                  <a:cubicBezTo>
                    <a:pt x="31" y="70"/>
                    <a:pt x="32" y="76"/>
                    <a:pt x="29" y="77"/>
                  </a:cubicBezTo>
                  <a:cubicBezTo>
                    <a:pt x="24" y="79"/>
                    <a:pt x="19" y="79"/>
                    <a:pt x="13" y="79"/>
                  </a:cubicBezTo>
                  <a:cubicBezTo>
                    <a:pt x="11" y="80"/>
                    <a:pt x="10" y="80"/>
                    <a:pt x="8" y="80"/>
                  </a:cubicBezTo>
                  <a:cubicBezTo>
                    <a:pt x="10" y="104"/>
                    <a:pt x="10" y="104"/>
                    <a:pt x="10" y="104"/>
                  </a:cubicBezTo>
                  <a:cubicBezTo>
                    <a:pt x="12" y="104"/>
                    <a:pt x="14" y="104"/>
                    <a:pt x="16" y="104"/>
                  </a:cubicBezTo>
                  <a:cubicBezTo>
                    <a:pt x="20" y="103"/>
                    <a:pt x="23" y="103"/>
                    <a:pt x="27" y="103"/>
                  </a:cubicBezTo>
                  <a:cubicBezTo>
                    <a:pt x="29" y="103"/>
                    <a:pt x="30" y="103"/>
                    <a:pt x="31" y="103"/>
                  </a:cubicBezTo>
                  <a:cubicBezTo>
                    <a:pt x="32" y="103"/>
                    <a:pt x="32" y="103"/>
                    <a:pt x="32" y="103"/>
                  </a:cubicBezTo>
                  <a:cubicBezTo>
                    <a:pt x="32" y="103"/>
                    <a:pt x="32" y="103"/>
                    <a:pt x="32" y="103"/>
                  </a:cubicBezTo>
                  <a:cubicBezTo>
                    <a:pt x="34" y="104"/>
                    <a:pt x="36" y="109"/>
                    <a:pt x="33" y="110"/>
                  </a:cubicBezTo>
                  <a:cubicBezTo>
                    <a:pt x="28" y="112"/>
                    <a:pt x="22" y="113"/>
                    <a:pt x="17" y="113"/>
                  </a:cubicBezTo>
                  <a:cubicBezTo>
                    <a:pt x="15" y="113"/>
                    <a:pt x="13" y="114"/>
                    <a:pt x="11" y="114"/>
                  </a:cubicBezTo>
                  <a:cubicBezTo>
                    <a:pt x="14" y="138"/>
                    <a:pt x="14" y="138"/>
                    <a:pt x="14" y="138"/>
                  </a:cubicBezTo>
                  <a:cubicBezTo>
                    <a:pt x="16" y="138"/>
                    <a:pt x="18" y="138"/>
                    <a:pt x="20" y="137"/>
                  </a:cubicBezTo>
                  <a:cubicBezTo>
                    <a:pt x="23" y="137"/>
                    <a:pt x="27" y="137"/>
                    <a:pt x="31" y="137"/>
                  </a:cubicBezTo>
                  <a:cubicBezTo>
                    <a:pt x="32" y="137"/>
                    <a:pt x="34" y="137"/>
                    <a:pt x="35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8" y="138"/>
                    <a:pt x="39" y="143"/>
                    <a:pt x="36" y="144"/>
                  </a:cubicBezTo>
                  <a:cubicBezTo>
                    <a:pt x="31" y="146"/>
                    <a:pt x="26" y="146"/>
                    <a:pt x="21" y="147"/>
                  </a:cubicBezTo>
                  <a:cubicBezTo>
                    <a:pt x="19" y="147"/>
                    <a:pt x="17" y="147"/>
                    <a:pt x="15" y="148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15" y="148"/>
                    <a:pt x="15" y="148"/>
                    <a:pt x="15" y="148"/>
                  </a:cubicBezTo>
                  <a:cubicBezTo>
                    <a:pt x="16" y="163"/>
                    <a:pt x="16" y="163"/>
                    <a:pt x="16" y="163"/>
                  </a:cubicBezTo>
                  <a:cubicBezTo>
                    <a:pt x="17" y="172"/>
                    <a:pt x="17" y="172"/>
                    <a:pt x="17" y="172"/>
                  </a:cubicBezTo>
                  <a:cubicBezTo>
                    <a:pt x="21" y="171"/>
                    <a:pt x="25" y="171"/>
                    <a:pt x="29" y="171"/>
                  </a:cubicBezTo>
                  <a:cubicBezTo>
                    <a:pt x="35" y="170"/>
                    <a:pt x="42" y="169"/>
                    <a:pt x="48" y="169"/>
                  </a:cubicBezTo>
                  <a:cubicBezTo>
                    <a:pt x="49" y="169"/>
                    <a:pt x="50" y="169"/>
                    <a:pt x="51" y="169"/>
                  </a:cubicBezTo>
                  <a:cubicBezTo>
                    <a:pt x="52" y="169"/>
                    <a:pt x="52" y="169"/>
                    <a:pt x="52" y="169"/>
                  </a:cubicBezTo>
                  <a:cubicBezTo>
                    <a:pt x="52" y="169"/>
                    <a:pt x="52" y="169"/>
                    <a:pt x="52" y="169"/>
                  </a:cubicBezTo>
                  <a:cubicBezTo>
                    <a:pt x="52" y="169"/>
                    <a:pt x="52" y="169"/>
                    <a:pt x="52" y="169"/>
                  </a:cubicBezTo>
                  <a:cubicBezTo>
                    <a:pt x="56" y="170"/>
                    <a:pt x="57" y="175"/>
                    <a:pt x="53" y="176"/>
                  </a:cubicBezTo>
                  <a:cubicBezTo>
                    <a:pt x="45" y="179"/>
                    <a:pt x="38" y="179"/>
                    <a:pt x="30" y="180"/>
                  </a:cubicBezTo>
                  <a:cubicBezTo>
                    <a:pt x="27" y="180"/>
                    <a:pt x="23" y="181"/>
                    <a:pt x="19" y="181"/>
                  </a:cubicBezTo>
                  <a:cubicBezTo>
                    <a:pt x="19" y="181"/>
                    <a:pt x="19" y="181"/>
                    <a:pt x="18" y="181"/>
                  </a:cubicBezTo>
                  <a:cubicBezTo>
                    <a:pt x="18" y="176"/>
                    <a:pt x="18" y="176"/>
                    <a:pt x="18" y="176"/>
                  </a:cubicBezTo>
                  <a:cubicBezTo>
                    <a:pt x="18" y="181"/>
                    <a:pt x="18" y="181"/>
                    <a:pt x="18" y="181"/>
                  </a:cubicBezTo>
                  <a:cubicBezTo>
                    <a:pt x="21" y="205"/>
                    <a:pt x="21" y="205"/>
                    <a:pt x="21" y="205"/>
                  </a:cubicBezTo>
                  <a:cubicBezTo>
                    <a:pt x="22" y="215"/>
                    <a:pt x="22" y="215"/>
                    <a:pt x="22" y="215"/>
                  </a:cubicBezTo>
                  <a:cubicBezTo>
                    <a:pt x="24" y="239"/>
                    <a:pt x="24" y="239"/>
                    <a:pt x="24" y="239"/>
                  </a:cubicBezTo>
                  <a:cubicBezTo>
                    <a:pt x="25" y="249"/>
                    <a:pt x="25" y="249"/>
                    <a:pt x="25" y="249"/>
                  </a:cubicBezTo>
                  <a:cubicBezTo>
                    <a:pt x="28" y="273"/>
                    <a:pt x="28" y="273"/>
                    <a:pt x="28" y="273"/>
                  </a:cubicBezTo>
                  <a:cubicBezTo>
                    <a:pt x="29" y="282"/>
                    <a:pt x="29" y="282"/>
                    <a:pt x="29" y="282"/>
                  </a:cubicBezTo>
                  <a:cubicBezTo>
                    <a:pt x="32" y="307"/>
                    <a:pt x="32" y="307"/>
                    <a:pt x="32" y="307"/>
                  </a:cubicBezTo>
                  <a:cubicBezTo>
                    <a:pt x="33" y="316"/>
                    <a:pt x="33" y="316"/>
                    <a:pt x="33" y="316"/>
                  </a:cubicBezTo>
                  <a:cubicBezTo>
                    <a:pt x="35" y="340"/>
                    <a:pt x="35" y="340"/>
                    <a:pt x="35" y="340"/>
                  </a:cubicBezTo>
                  <a:cubicBezTo>
                    <a:pt x="36" y="350"/>
                    <a:pt x="36" y="350"/>
                    <a:pt x="36" y="350"/>
                  </a:cubicBezTo>
                  <a:cubicBezTo>
                    <a:pt x="39" y="374"/>
                    <a:pt x="39" y="374"/>
                    <a:pt x="39" y="374"/>
                  </a:cubicBezTo>
                  <a:cubicBezTo>
                    <a:pt x="40" y="384"/>
                    <a:pt x="40" y="384"/>
                    <a:pt x="40" y="384"/>
                  </a:cubicBezTo>
                  <a:cubicBezTo>
                    <a:pt x="42" y="408"/>
                    <a:pt x="42" y="408"/>
                    <a:pt x="42" y="408"/>
                  </a:cubicBezTo>
                  <a:cubicBezTo>
                    <a:pt x="43" y="417"/>
                    <a:pt x="43" y="417"/>
                    <a:pt x="43" y="417"/>
                  </a:cubicBezTo>
                  <a:cubicBezTo>
                    <a:pt x="44" y="427"/>
                    <a:pt x="44" y="427"/>
                    <a:pt x="44" y="427"/>
                  </a:cubicBezTo>
                  <a:cubicBezTo>
                    <a:pt x="45" y="429"/>
                    <a:pt x="45" y="429"/>
                    <a:pt x="45" y="429"/>
                  </a:cubicBezTo>
                  <a:cubicBezTo>
                    <a:pt x="121" y="372"/>
                    <a:pt x="121" y="372"/>
                    <a:pt x="121" y="372"/>
                  </a:cubicBezTo>
                  <a:cubicBezTo>
                    <a:pt x="87" y="0"/>
                    <a:pt x="87" y="0"/>
                    <a:pt x="87" y="0"/>
                  </a:cubicBezTo>
                </a:path>
              </a:pathLst>
            </a:custGeom>
            <a:solidFill>
              <a:srgbClr val="F3A17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8278813" y="4324351"/>
              <a:ext cx="101600" cy="42863"/>
            </a:xfrm>
            <a:custGeom>
              <a:avLst/>
              <a:gdLst/>
              <a:ahLst/>
              <a:cxnLst/>
              <a:rect l="l" t="t" r="r" b="b"/>
              <a:pathLst>
                <a:path w="26" h="11" extrusionOk="0">
                  <a:moveTo>
                    <a:pt x="18" y="0"/>
                  </a:moveTo>
                  <a:cubicBezTo>
                    <a:pt x="14" y="0"/>
                    <a:pt x="10" y="1"/>
                    <a:pt x="6" y="1"/>
                  </a:cubicBezTo>
                  <a:cubicBezTo>
                    <a:pt x="4" y="1"/>
                    <a:pt x="2" y="1"/>
                    <a:pt x="0" y="2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3" y="11"/>
                    <a:pt x="5" y="11"/>
                    <a:pt x="7" y="10"/>
                  </a:cubicBezTo>
                  <a:cubicBezTo>
                    <a:pt x="13" y="10"/>
                    <a:pt x="18" y="10"/>
                    <a:pt x="23" y="8"/>
                  </a:cubicBezTo>
                  <a:cubicBezTo>
                    <a:pt x="26" y="7"/>
                    <a:pt x="25" y="1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0" y="0"/>
                    <a:pt x="19" y="0"/>
                    <a:pt x="18" y="0"/>
                  </a:cubicBezTo>
                </a:path>
              </a:pathLst>
            </a:custGeom>
            <a:solidFill>
              <a:srgbClr val="7646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8266113" y="4191001"/>
              <a:ext cx="103188" cy="46038"/>
            </a:xfrm>
            <a:custGeom>
              <a:avLst/>
              <a:gdLst/>
              <a:ahLst/>
              <a:cxnLst/>
              <a:rect l="l" t="t" r="r" b="b"/>
              <a:pathLst>
                <a:path w="26" h="12" extrusionOk="0">
                  <a:moveTo>
                    <a:pt x="17" y="0"/>
                  </a:moveTo>
                  <a:cubicBezTo>
                    <a:pt x="13" y="0"/>
                    <a:pt x="10" y="1"/>
                    <a:pt x="6" y="1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3" y="11"/>
                    <a:pt x="5" y="11"/>
                    <a:pt x="7" y="11"/>
                  </a:cubicBezTo>
                  <a:cubicBezTo>
                    <a:pt x="12" y="10"/>
                    <a:pt x="17" y="10"/>
                    <a:pt x="22" y="8"/>
                  </a:cubicBezTo>
                  <a:cubicBezTo>
                    <a:pt x="26" y="7"/>
                    <a:pt x="24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0" y="1"/>
                    <a:pt x="18" y="0"/>
                    <a:pt x="17" y="0"/>
                  </a:cubicBezTo>
                </a:path>
              </a:pathLst>
            </a:custGeom>
            <a:solidFill>
              <a:srgbClr val="7646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8250238" y="4060826"/>
              <a:ext cx="103188" cy="42863"/>
            </a:xfrm>
            <a:custGeom>
              <a:avLst/>
              <a:gdLst/>
              <a:ahLst/>
              <a:cxnLst/>
              <a:rect l="l" t="t" r="r" b="b"/>
              <a:pathLst>
                <a:path w="26" h="11" extrusionOk="0">
                  <a:moveTo>
                    <a:pt x="18" y="0"/>
                  </a:moveTo>
                  <a:cubicBezTo>
                    <a:pt x="14" y="0"/>
                    <a:pt x="10" y="0"/>
                    <a:pt x="6" y="1"/>
                  </a:cubicBezTo>
                  <a:cubicBezTo>
                    <a:pt x="4" y="1"/>
                    <a:pt x="2" y="1"/>
                    <a:pt x="0" y="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3" y="11"/>
                    <a:pt x="5" y="10"/>
                    <a:pt x="7" y="10"/>
                  </a:cubicBezTo>
                  <a:cubicBezTo>
                    <a:pt x="12" y="9"/>
                    <a:pt x="18" y="9"/>
                    <a:pt x="23" y="7"/>
                  </a:cubicBezTo>
                  <a:cubicBezTo>
                    <a:pt x="26" y="6"/>
                    <a:pt x="25" y="1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0" y="0"/>
                    <a:pt x="19" y="0"/>
                    <a:pt x="18" y="0"/>
                  </a:cubicBezTo>
                </a:path>
              </a:pathLst>
            </a:custGeom>
            <a:solidFill>
              <a:srgbClr val="7646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8239125" y="3924301"/>
              <a:ext cx="157163" cy="47625"/>
            </a:xfrm>
            <a:custGeom>
              <a:avLst/>
              <a:gdLst/>
              <a:ahLst/>
              <a:cxnLst/>
              <a:rect l="l" t="t" r="r" b="b"/>
              <a:pathLst>
                <a:path w="40" h="12" extrusionOk="0">
                  <a:moveTo>
                    <a:pt x="31" y="0"/>
                  </a:moveTo>
                  <a:cubicBezTo>
                    <a:pt x="24" y="0"/>
                    <a:pt x="18" y="1"/>
                    <a:pt x="11" y="1"/>
                  </a:cubicBezTo>
                  <a:cubicBezTo>
                    <a:pt x="8" y="2"/>
                    <a:pt x="3" y="2"/>
                    <a:pt x="0" y="3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2" y="12"/>
                  </a:cubicBezTo>
                  <a:cubicBezTo>
                    <a:pt x="5" y="12"/>
                    <a:pt x="9" y="11"/>
                    <a:pt x="12" y="11"/>
                  </a:cubicBezTo>
                  <a:cubicBezTo>
                    <a:pt x="20" y="10"/>
                    <a:pt x="28" y="9"/>
                    <a:pt x="35" y="7"/>
                  </a:cubicBezTo>
                  <a:cubicBezTo>
                    <a:pt x="40" y="6"/>
                    <a:pt x="38" y="1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3" y="0"/>
                    <a:pt x="32" y="0"/>
                    <a:pt x="31" y="0"/>
                  </a:cubicBezTo>
                </a:path>
              </a:pathLst>
            </a:custGeom>
            <a:solidFill>
              <a:srgbClr val="7646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8223250" y="3795713"/>
              <a:ext cx="101600" cy="42863"/>
            </a:xfrm>
            <a:custGeom>
              <a:avLst/>
              <a:gdLst/>
              <a:ahLst/>
              <a:cxnLst/>
              <a:rect l="l" t="t" r="r" b="b"/>
              <a:pathLst>
                <a:path w="26" h="11" extrusionOk="0">
                  <a:moveTo>
                    <a:pt x="17" y="0"/>
                  </a:moveTo>
                  <a:cubicBezTo>
                    <a:pt x="14" y="0"/>
                    <a:pt x="10" y="1"/>
                    <a:pt x="6" y="1"/>
                  </a:cubicBezTo>
                  <a:cubicBezTo>
                    <a:pt x="4" y="2"/>
                    <a:pt x="2" y="1"/>
                    <a:pt x="0" y="2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3" y="11"/>
                    <a:pt x="5" y="11"/>
                    <a:pt x="7" y="11"/>
                  </a:cubicBezTo>
                  <a:cubicBezTo>
                    <a:pt x="12" y="10"/>
                    <a:pt x="18" y="10"/>
                    <a:pt x="23" y="8"/>
                  </a:cubicBezTo>
                  <a:cubicBezTo>
                    <a:pt x="26" y="7"/>
                    <a:pt x="24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0" y="0"/>
                    <a:pt x="19" y="0"/>
                    <a:pt x="17" y="0"/>
                  </a:cubicBezTo>
                </a:path>
              </a:pathLst>
            </a:custGeom>
            <a:solidFill>
              <a:srgbClr val="7646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8207375" y="3665538"/>
              <a:ext cx="101600" cy="42863"/>
            </a:xfrm>
            <a:custGeom>
              <a:avLst/>
              <a:gdLst/>
              <a:ahLst/>
              <a:cxnLst/>
              <a:rect l="l" t="t" r="r" b="b"/>
              <a:pathLst>
                <a:path w="26" h="11" extrusionOk="0">
                  <a:moveTo>
                    <a:pt x="18" y="0"/>
                  </a:moveTo>
                  <a:cubicBezTo>
                    <a:pt x="14" y="0"/>
                    <a:pt x="10" y="0"/>
                    <a:pt x="6" y="1"/>
                  </a:cubicBezTo>
                  <a:cubicBezTo>
                    <a:pt x="4" y="1"/>
                    <a:pt x="2" y="1"/>
                    <a:pt x="0" y="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3" y="11"/>
                    <a:pt x="5" y="10"/>
                    <a:pt x="7" y="10"/>
                  </a:cubicBezTo>
                  <a:cubicBezTo>
                    <a:pt x="13" y="9"/>
                    <a:pt x="18" y="9"/>
                    <a:pt x="23" y="7"/>
                  </a:cubicBezTo>
                  <a:cubicBezTo>
                    <a:pt x="26" y="6"/>
                    <a:pt x="25" y="1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0" y="0"/>
                    <a:pt x="19" y="0"/>
                    <a:pt x="18" y="0"/>
                  </a:cubicBezTo>
                </a:path>
              </a:pathLst>
            </a:custGeom>
            <a:solidFill>
              <a:srgbClr val="7646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8196263" y="3532188"/>
              <a:ext cx="101600" cy="42863"/>
            </a:xfrm>
            <a:custGeom>
              <a:avLst/>
              <a:gdLst/>
              <a:ahLst/>
              <a:cxnLst/>
              <a:rect l="l" t="t" r="r" b="b"/>
              <a:pathLst>
                <a:path w="26" h="11" extrusionOk="0">
                  <a:moveTo>
                    <a:pt x="17" y="0"/>
                  </a:moveTo>
                  <a:cubicBezTo>
                    <a:pt x="13" y="0"/>
                    <a:pt x="10" y="0"/>
                    <a:pt x="6" y="1"/>
                  </a:cubicBezTo>
                  <a:cubicBezTo>
                    <a:pt x="4" y="1"/>
                    <a:pt x="2" y="1"/>
                    <a:pt x="0" y="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3" y="11"/>
                    <a:pt x="5" y="10"/>
                    <a:pt x="7" y="10"/>
                  </a:cubicBezTo>
                  <a:cubicBezTo>
                    <a:pt x="12" y="10"/>
                    <a:pt x="17" y="9"/>
                    <a:pt x="22" y="8"/>
                  </a:cubicBezTo>
                  <a:cubicBezTo>
                    <a:pt x="26" y="6"/>
                    <a:pt x="24" y="1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0" y="0"/>
                    <a:pt x="18" y="0"/>
                    <a:pt x="17" y="0"/>
                  </a:cubicBezTo>
                </a:path>
              </a:pathLst>
            </a:custGeom>
            <a:solidFill>
              <a:srgbClr val="7646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8180388" y="3395663"/>
              <a:ext cx="157163" cy="47625"/>
            </a:xfrm>
            <a:custGeom>
              <a:avLst/>
              <a:gdLst/>
              <a:ahLst/>
              <a:cxnLst/>
              <a:rect l="l" t="t" r="r" b="b"/>
              <a:pathLst>
                <a:path w="40" h="12" extrusionOk="0">
                  <a:moveTo>
                    <a:pt x="31" y="0"/>
                  </a:moveTo>
                  <a:cubicBezTo>
                    <a:pt x="25" y="0"/>
                    <a:pt x="18" y="1"/>
                    <a:pt x="12" y="2"/>
                  </a:cubicBezTo>
                  <a:cubicBezTo>
                    <a:pt x="8" y="2"/>
                    <a:pt x="4" y="2"/>
                    <a:pt x="0" y="3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6" y="12"/>
                    <a:pt x="10" y="11"/>
                    <a:pt x="13" y="11"/>
                  </a:cubicBezTo>
                  <a:cubicBezTo>
                    <a:pt x="21" y="10"/>
                    <a:pt x="28" y="10"/>
                    <a:pt x="36" y="7"/>
                  </a:cubicBezTo>
                  <a:cubicBezTo>
                    <a:pt x="40" y="6"/>
                    <a:pt x="39" y="1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3" y="0"/>
                    <a:pt x="32" y="0"/>
                    <a:pt x="31" y="0"/>
                  </a:cubicBezTo>
                </a:path>
              </a:pathLst>
            </a:custGeom>
            <a:solidFill>
              <a:srgbClr val="7646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8169275" y="3270251"/>
              <a:ext cx="96838" cy="42863"/>
            </a:xfrm>
            <a:custGeom>
              <a:avLst/>
              <a:gdLst/>
              <a:ahLst/>
              <a:cxnLst/>
              <a:rect l="l" t="t" r="r" b="b"/>
              <a:pathLst>
                <a:path w="25" h="11" extrusionOk="0">
                  <a:moveTo>
                    <a:pt x="17" y="0"/>
                  </a:moveTo>
                  <a:cubicBezTo>
                    <a:pt x="13" y="0"/>
                    <a:pt x="9" y="0"/>
                    <a:pt x="6" y="0"/>
                  </a:cubicBezTo>
                  <a:cubicBezTo>
                    <a:pt x="4" y="1"/>
                    <a:pt x="2" y="1"/>
                    <a:pt x="0" y="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3" y="10"/>
                    <a:pt x="5" y="10"/>
                    <a:pt x="7" y="10"/>
                  </a:cubicBezTo>
                  <a:cubicBezTo>
                    <a:pt x="12" y="9"/>
                    <a:pt x="17" y="9"/>
                    <a:pt x="22" y="7"/>
                  </a:cubicBezTo>
                  <a:cubicBezTo>
                    <a:pt x="25" y="6"/>
                    <a:pt x="24" y="1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0" y="0"/>
                    <a:pt x="18" y="0"/>
                    <a:pt x="17" y="0"/>
                  </a:cubicBezTo>
                </a:path>
              </a:pathLst>
            </a:custGeom>
            <a:solidFill>
              <a:srgbClr val="7646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8153400" y="3136901"/>
              <a:ext cx="101600" cy="42863"/>
            </a:xfrm>
            <a:custGeom>
              <a:avLst/>
              <a:gdLst/>
              <a:ahLst/>
              <a:cxnLst/>
              <a:rect l="l" t="t" r="r" b="b"/>
              <a:pathLst>
                <a:path w="26" h="11" extrusionOk="0">
                  <a:moveTo>
                    <a:pt x="17" y="0"/>
                  </a:moveTo>
                  <a:cubicBezTo>
                    <a:pt x="13" y="0"/>
                    <a:pt x="10" y="0"/>
                    <a:pt x="6" y="1"/>
                  </a:cubicBezTo>
                  <a:cubicBezTo>
                    <a:pt x="4" y="1"/>
                    <a:pt x="2" y="1"/>
                    <a:pt x="0" y="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3" y="11"/>
                    <a:pt x="5" y="10"/>
                    <a:pt x="7" y="10"/>
                  </a:cubicBezTo>
                  <a:cubicBezTo>
                    <a:pt x="12" y="10"/>
                    <a:pt x="18" y="9"/>
                    <a:pt x="23" y="7"/>
                  </a:cubicBezTo>
                  <a:cubicBezTo>
                    <a:pt x="26" y="6"/>
                    <a:pt x="24" y="1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0" y="0"/>
                    <a:pt x="19" y="0"/>
                    <a:pt x="17" y="0"/>
                  </a:cubicBezTo>
                </a:path>
              </a:pathLst>
            </a:custGeom>
            <a:solidFill>
              <a:srgbClr val="7646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8140700" y="3003551"/>
              <a:ext cx="98425" cy="42863"/>
            </a:xfrm>
            <a:custGeom>
              <a:avLst/>
              <a:gdLst/>
              <a:ahLst/>
              <a:cxnLst/>
              <a:rect l="l" t="t" r="r" b="b"/>
              <a:pathLst>
                <a:path w="25" h="11" extrusionOk="0">
                  <a:moveTo>
                    <a:pt x="17" y="0"/>
                  </a:moveTo>
                  <a:cubicBezTo>
                    <a:pt x="13" y="0"/>
                    <a:pt x="9" y="1"/>
                    <a:pt x="5" y="1"/>
                  </a:cubicBezTo>
                  <a:cubicBezTo>
                    <a:pt x="3" y="1"/>
                    <a:pt x="1" y="1"/>
                    <a:pt x="0" y="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3" y="11"/>
                    <a:pt x="4" y="11"/>
                    <a:pt x="6" y="10"/>
                  </a:cubicBezTo>
                  <a:cubicBezTo>
                    <a:pt x="12" y="10"/>
                    <a:pt x="17" y="10"/>
                    <a:pt x="22" y="8"/>
                  </a:cubicBezTo>
                  <a:cubicBezTo>
                    <a:pt x="25" y="7"/>
                    <a:pt x="24" y="1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9" y="0"/>
                    <a:pt x="18" y="0"/>
                    <a:pt x="17" y="0"/>
                  </a:cubicBezTo>
                </a:path>
              </a:pathLst>
            </a:custGeom>
            <a:solidFill>
              <a:srgbClr val="7646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8124825" y="2867026"/>
              <a:ext cx="157163" cy="47625"/>
            </a:xfrm>
            <a:custGeom>
              <a:avLst/>
              <a:gdLst/>
              <a:ahLst/>
              <a:cxnLst/>
              <a:rect l="l" t="t" r="r" b="b"/>
              <a:pathLst>
                <a:path w="40" h="12" extrusionOk="0">
                  <a:moveTo>
                    <a:pt x="31" y="0"/>
                  </a:moveTo>
                  <a:cubicBezTo>
                    <a:pt x="24" y="0"/>
                    <a:pt x="18" y="1"/>
                    <a:pt x="12" y="2"/>
                  </a:cubicBezTo>
                  <a:cubicBezTo>
                    <a:pt x="8" y="2"/>
                    <a:pt x="4" y="2"/>
                    <a:pt x="0" y="3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2" y="12"/>
                    <a:pt x="2" y="12"/>
                  </a:cubicBezTo>
                  <a:cubicBezTo>
                    <a:pt x="5" y="12"/>
                    <a:pt x="9" y="11"/>
                    <a:pt x="13" y="11"/>
                  </a:cubicBezTo>
                  <a:cubicBezTo>
                    <a:pt x="20" y="10"/>
                    <a:pt x="28" y="10"/>
                    <a:pt x="35" y="8"/>
                  </a:cubicBezTo>
                  <a:cubicBezTo>
                    <a:pt x="40" y="6"/>
                    <a:pt x="38" y="1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3" y="0"/>
                    <a:pt x="32" y="0"/>
                    <a:pt x="31" y="0"/>
                  </a:cubicBezTo>
                </a:path>
              </a:pathLst>
            </a:custGeom>
            <a:solidFill>
              <a:srgbClr val="7646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8302625" y="4346576"/>
              <a:ext cx="320675" cy="376238"/>
            </a:xfrm>
            <a:custGeom>
              <a:avLst/>
              <a:gdLst/>
              <a:ahLst/>
              <a:cxnLst/>
              <a:rect l="l" t="t" r="r" b="b"/>
              <a:pathLst>
                <a:path w="82" h="96" extrusionOk="0">
                  <a:moveTo>
                    <a:pt x="77" y="0"/>
                  </a:moveTo>
                  <a:cubicBezTo>
                    <a:pt x="36" y="29"/>
                    <a:pt x="36" y="29"/>
                    <a:pt x="36" y="29"/>
                  </a:cubicBezTo>
                  <a:cubicBezTo>
                    <a:pt x="37" y="30"/>
                    <a:pt x="37" y="33"/>
                    <a:pt x="34" y="34"/>
                  </a:cubicBezTo>
                  <a:cubicBezTo>
                    <a:pt x="31" y="35"/>
                    <a:pt x="28" y="35"/>
                    <a:pt x="26" y="36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3" y="63"/>
                    <a:pt x="6" y="63"/>
                    <a:pt x="8" y="62"/>
                  </a:cubicBezTo>
                  <a:cubicBezTo>
                    <a:pt x="11" y="62"/>
                    <a:pt x="15" y="62"/>
                    <a:pt x="19" y="62"/>
                  </a:cubicBezTo>
                  <a:cubicBezTo>
                    <a:pt x="20" y="62"/>
                    <a:pt x="22" y="62"/>
                    <a:pt x="23" y="62"/>
                  </a:cubicBezTo>
                  <a:cubicBezTo>
                    <a:pt x="23" y="62"/>
                    <a:pt x="23" y="62"/>
                    <a:pt x="23" y="62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6" y="63"/>
                    <a:pt x="27" y="68"/>
                    <a:pt x="24" y="69"/>
                  </a:cubicBezTo>
                  <a:cubicBezTo>
                    <a:pt x="19" y="71"/>
                    <a:pt x="14" y="71"/>
                    <a:pt x="9" y="72"/>
                  </a:cubicBezTo>
                  <a:cubicBezTo>
                    <a:pt x="7" y="72"/>
                    <a:pt x="4" y="73"/>
                    <a:pt x="2" y="73"/>
                  </a:cubicBezTo>
                  <a:cubicBezTo>
                    <a:pt x="3" y="78"/>
                    <a:pt x="3" y="78"/>
                    <a:pt x="3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8" y="96"/>
                    <a:pt x="18" y="96"/>
                    <a:pt x="18" y="96"/>
                  </a:cubicBezTo>
                  <a:cubicBezTo>
                    <a:pt x="19" y="95"/>
                    <a:pt x="20" y="95"/>
                    <a:pt x="20" y="95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77" y="0"/>
                    <a:pt x="77" y="0"/>
                    <a:pt x="77" y="0"/>
                  </a:cubicBezTo>
                </a:path>
              </a:pathLst>
            </a:custGeom>
            <a:solidFill>
              <a:srgbClr val="F3A17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8372475" y="4719638"/>
              <a:ext cx="7938" cy="7938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7646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8305800" y="4589463"/>
              <a:ext cx="101600" cy="42863"/>
            </a:xfrm>
            <a:custGeom>
              <a:avLst/>
              <a:gdLst/>
              <a:ahLst/>
              <a:cxnLst/>
              <a:rect l="l" t="t" r="r" b="b"/>
              <a:pathLst>
                <a:path w="26" h="11" extrusionOk="0">
                  <a:moveTo>
                    <a:pt x="18" y="0"/>
                  </a:moveTo>
                  <a:cubicBezTo>
                    <a:pt x="14" y="0"/>
                    <a:pt x="10" y="0"/>
                    <a:pt x="7" y="0"/>
                  </a:cubicBezTo>
                  <a:cubicBezTo>
                    <a:pt x="5" y="1"/>
                    <a:pt x="2" y="1"/>
                    <a:pt x="0" y="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3" y="11"/>
                    <a:pt x="6" y="10"/>
                    <a:pt x="8" y="10"/>
                  </a:cubicBezTo>
                  <a:cubicBezTo>
                    <a:pt x="13" y="9"/>
                    <a:pt x="18" y="9"/>
                    <a:pt x="23" y="7"/>
                  </a:cubicBezTo>
                  <a:cubicBezTo>
                    <a:pt x="26" y="6"/>
                    <a:pt x="25" y="1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1" y="0"/>
                    <a:pt x="19" y="0"/>
                    <a:pt x="18" y="0"/>
                  </a:cubicBezTo>
                </a:path>
              </a:pathLst>
            </a:custGeom>
            <a:solidFill>
              <a:srgbClr val="7646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8404225" y="4460876"/>
              <a:ext cx="42863" cy="26988"/>
            </a:xfrm>
            <a:custGeom>
              <a:avLst/>
              <a:gdLst/>
              <a:ahLst/>
              <a:cxnLst/>
              <a:rect l="l" t="t" r="r" b="b"/>
              <a:pathLst>
                <a:path w="11" h="7" extrusionOk="0">
                  <a:moveTo>
                    <a:pt x="10" y="0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2" y="6"/>
                    <a:pt x="5" y="6"/>
                    <a:pt x="8" y="5"/>
                  </a:cubicBezTo>
                  <a:cubicBezTo>
                    <a:pt x="11" y="4"/>
                    <a:pt x="11" y="1"/>
                    <a:pt x="10" y="0"/>
                  </a:cubicBezTo>
                </a:path>
              </a:pathLst>
            </a:custGeom>
            <a:solidFill>
              <a:srgbClr val="7646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7240588" y="4719638"/>
              <a:ext cx="877888" cy="395288"/>
            </a:xfrm>
            <a:custGeom>
              <a:avLst/>
              <a:gdLst/>
              <a:ahLst/>
              <a:cxnLst/>
              <a:rect l="l" t="t" r="r" b="b"/>
              <a:pathLst>
                <a:path w="553" h="249" extrusionOk="0">
                  <a:moveTo>
                    <a:pt x="523" y="0"/>
                  </a:moveTo>
                  <a:lnTo>
                    <a:pt x="459" y="5"/>
                  </a:lnTo>
                  <a:lnTo>
                    <a:pt x="459" y="0"/>
                  </a:lnTo>
                  <a:lnTo>
                    <a:pt x="395" y="7"/>
                  </a:lnTo>
                  <a:lnTo>
                    <a:pt x="47" y="24"/>
                  </a:lnTo>
                  <a:lnTo>
                    <a:pt x="0" y="209"/>
                  </a:lnTo>
                  <a:lnTo>
                    <a:pt x="7" y="249"/>
                  </a:lnTo>
                  <a:lnTo>
                    <a:pt x="553" y="249"/>
                  </a:lnTo>
                  <a:lnTo>
                    <a:pt x="553" y="209"/>
                  </a:lnTo>
                  <a:lnTo>
                    <a:pt x="523" y="0"/>
                  </a:lnTo>
                  <a:close/>
                </a:path>
              </a:pathLst>
            </a:custGeom>
            <a:solidFill>
              <a:srgbClr val="401E1D">
                <a:alpha val="1490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7240588" y="4719638"/>
              <a:ext cx="877888" cy="395288"/>
            </a:xfrm>
            <a:custGeom>
              <a:avLst/>
              <a:gdLst/>
              <a:ahLst/>
              <a:cxnLst/>
              <a:rect l="l" t="t" r="r" b="b"/>
              <a:pathLst>
                <a:path w="553" h="249" extrusionOk="0">
                  <a:moveTo>
                    <a:pt x="523" y="0"/>
                  </a:moveTo>
                  <a:lnTo>
                    <a:pt x="459" y="5"/>
                  </a:lnTo>
                  <a:lnTo>
                    <a:pt x="459" y="0"/>
                  </a:lnTo>
                  <a:lnTo>
                    <a:pt x="395" y="7"/>
                  </a:lnTo>
                  <a:lnTo>
                    <a:pt x="47" y="24"/>
                  </a:lnTo>
                  <a:lnTo>
                    <a:pt x="0" y="209"/>
                  </a:lnTo>
                  <a:lnTo>
                    <a:pt x="7" y="249"/>
                  </a:lnTo>
                  <a:lnTo>
                    <a:pt x="553" y="249"/>
                  </a:lnTo>
                  <a:lnTo>
                    <a:pt x="553" y="209"/>
                  </a:lnTo>
                  <a:lnTo>
                    <a:pt x="52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7381875" y="4648201"/>
              <a:ext cx="1033463" cy="395288"/>
            </a:xfrm>
            <a:custGeom>
              <a:avLst/>
              <a:gdLst/>
              <a:ahLst/>
              <a:cxnLst/>
              <a:rect l="l" t="t" r="r" b="b"/>
              <a:pathLst>
                <a:path w="651" h="249" extrusionOk="0">
                  <a:moveTo>
                    <a:pt x="0" y="249"/>
                  </a:moveTo>
                  <a:lnTo>
                    <a:pt x="56" y="30"/>
                  </a:lnTo>
                  <a:lnTo>
                    <a:pt x="617" y="0"/>
                  </a:lnTo>
                  <a:lnTo>
                    <a:pt x="651" y="249"/>
                  </a:lnTo>
                  <a:lnTo>
                    <a:pt x="0" y="249"/>
                  </a:lnTo>
                  <a:close/>
                </a:path>
              </a:pathLst>
            </a:custGeom>
            <a:solidFill>
              <a:srgbClr val="1F6D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7381875" y="4648201"/>
              <a:ext cx="1033463" cy="395288"/>
            </a:xfrm>
            <a:custGeom>
              <a:avLst/>
              <a:gdLst/>
              <a:ahLst/>
              <a:cxnLst/>
              <a:rect l="l" t="t" r="r" b="b"/>
              <a:pathLst>
                <a:path w="651" h="249" extrusionOk="0">
                  <a:moveTo>
                    <a:pt x="0" y="249"/>
                  </a:moveTo>
                  <a:lnTo>
                    <a:pt x="56" y="30"/>
                  </a:lnTo>
                  <a:lnTo>
                    <a:pt x="617" y="0"/>
                  </a:lnTo>
                  <a:lnTo>
                    <a:pt x="651" y="249"/>
                  </a:lnTo>
                  <a:lnTo>
                    <a:pt x="0" y="24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7381875" y="5043488"/>
              <a:ext cx="1033463" cy="71438"/>
            </a:xfrm>
            <a:custGeom>
              <a:avLst/>
              <a:gdLst/>
              <a:ahLst/>
              <a:cxnLst/>
              <a:rect l="l" t="t" r="r" b="b"/>
              <a:pathLst>
                <a:path w="651" h="45" extrusionOk="0">
                  <a:moveTo>
                    <a:pt x="0" y="0"/>
                  </a:moveTo>
                  <a:lnTo>
                    <a:pt x="651" y="0"/>
                  </a:lnTo>
                  <a:lnTo>
                    <a:pt x="651" y="45"/>
                  </a:lnTo>
                  <a:lnTo>
                    <a:pt x="9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D2C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7381875" y="4668838"/>
              <a:ext cx="654050" cy="374650"/>
            </a:xfrm>
            <a:custGeom>
              <a:avLst/>
              <a:gdLst/>
              <a:ahLst/>
              <a:cxnLst/>
              <a:rect l="l" t="t" r="r" b="b"/>
              <a:pathLst>
                <a:path w="412" h="236" extrusionOk="0">
                  <a:moveTo>
                    <a:pt x="375" y="0"/>
                  </a:moveTo>
                  <a:lnTo>
                    <a:pt x="56" y="17"/>
                  </a:lnTo>
                  <a:lnTo>
                    <a:pt x="0" y="236"/>
                  </a:lnTo>
                  <a:lnTo>
                    <a:pt x="412" y="236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rgbClr val="2A74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7381875" y="4668838"/>
              <a:ext cx="654050" cy="374650"/>
            </a:xfrm>
            <a:custGeom>
              <a:avLst/>
              <a:gdLst/>
              <a:ahLst/>
              <a:cxnLst/>
              <a:rect l="l" t="t" r="r" b="b"/>
              <a:pathLst>
                <a:path w="412" h="236" extrusionOk="0">
                  <a:moveTo>
                    <a:pt x="375" y="0"/>
                  </a:moveTo>
                  <a:lnTo>
                    <a:pt x="56" y="17"/>
                  </a:lnTo>
                  <a:lnTo>
                    <a:pt x="0" y="236"/>
                  </a:lnTo>
                  <a:lnTo>
                    <a:pt x="412" y="236"/>
                  </a:lnTo>
                  <a:lnTo>
                    <a:pt x="37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8121650" y="4660901"/>
              <a:ext cx="11113" cy="0"/>
            </a:xfrm>
            <a:custGeom>
              <a:avLst/>
              <a:gdLst/>
              <a:ahLst/>
              <a:cxnLst/>
              <a:rect l="l" t="t" r="r" b="b"/>
              <a:pathLst>
                <a:path w="7" h="120000" extrusionOk="0">
                  <a:moveTo>
                    <a:pt x="7" y="0"/>
                  </a:moveTo>
                  <a:lnTo>
                    <a:pt x="0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207D4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8121650" y="4660901"/>
              <a:ext cx="11113" cy="0"/>
            </a:xfrm>
            <a:custGeom>
              <a:avLst/>
              <a:gdLst/>
              <a:ahLst/>
              <a:cxnLst/>
              <a:rect l="l" t="t" r="r" b="b"/>
              <a:pathLst>
                <a:path w="7" h="120000" extrusionOk="0">
                  <a:moveTo>
                    <a:pt x="7" y="0"/>
                  </a:moveTo>
                  <a:lnTo>
                    <a:pt x="0" y="0"/>
                  </a:lnTo>
                  <a:lnTo>
                    <a:pt x="7" y="0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8132763" y="4648201"/>
              <a:ext cx="106363" cy="12700"/>
            </a:xfrm>
            <a:custGeom>
              <a:avLst/>
              <a:gdLst/>
              <a:ahLst/>
              <a:cxnLst/>
              <a:rect l="l" t="t" r="r" b="b"/>
              <a:pathLst>
                <a:path w="67" h="8" extrusionOk="0">
                  <a:moveTo>
                    <a:pt x="67" y="0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67" y="5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4A29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8132763" y="4648201"/>
              <a:ext cx="106363" cy="12700"/>
            </a:xfrm>
            <a:custGeom>
              <a:avLst/>
              <a:gdLst/>
              <a:ahLst/>
              <a:cxnLst/>
              <a:rect l="l" t="t" r="r" b="b"/>
              <a:pathLst>
                <a:path w="67" h="8" extrusionOk="0">
                  <a:moveTo>
                    <a:pt x="67" y="0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67" y="5"/>
                  </a:lnTo>
                  <a:lnTo>
                    <a:pt x="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8121650" y="4656138"/>
              <a:ext cx="187325" cy="387350"/>
            </a:xfrm>
            <a:custGeom>
              <a:avLst/>
              <a:gdLst/>
              <a:ahLst/>
              <a:cxnLst/>
              <a:rect l="l" t="t" r="r" b="b"/>
              <a:pathLst>
                <a:path w="118" h="244" extrusionOk="0">
                  <a:moveTo>
                    <a:pt x="74" y="0"/>
                  </a:moveTo>
                  <a:lnTo>
                    <a:pt x="7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40" y="244"/>
                  </a:lnTo>
                  <a:lnTo>
                    <a:pt x="118" y="244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2A74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8121650" y="4656138"/>
              <a:ext cx="187325" cy="387350"/>
            </a:xfrm>
            <a:custGeom>
              <a:avLst/>
              <a:gdLst/>
              <a:ahLst/>
              <a:cxnLst/>
              <a:rect l="l" t="t" r="r" b="b"/>
              <a:pathLst>
                <a:path w="118" h="244" extrusionOk="0">
                  <a:moveTo>
                    <a:pt x="74" y="0"/>
                  </a:moveTo>
                  <a:lnTo>
                    <a:pt x="7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40" y="244"/>
                  </a:lnTo>
                  <a:lnTo>
                    <a:pt x="118" y="244"/>
                  </a:lnTo>
                  <a:lnTo>
                    <a:pt x="7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3019425" y="3340101"/>
              <a:ext cx="596900" cy="917575"/>
            </a:xfrm>
            <a:custGeom>
              <a:avLst/>
              <a:gdLst/>
              <a:ahLst/>
              <a:cxnLst/>
              <a:rect l="l" t="t" r="r" b="b"/>
              <a:pathLst>
                <a:path w="152" h="234" extrusionOk="0">
                  <a:moveTo>
                    <a:pt x="30" y="39"/>
                  </a:moveTo>
                  <a:cubicBezTo>
                    <a:pt x="94" y="24"/>
                    <a:pt x="94" y="24"/>
                    <a:pt x="94" y="24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27" y="234"/>
                    <a:pt x="152" y="199"/>
                  </a:cubicBezTo>
                  <a:cubicBezTo>
                    <a:pt x="146" y="181"/>
                    <a:pt x="146" y="181"/>
                    <a:pt x="146" y="181"/>
                  </a:cubicBezTo>
                  <a:cubicBezTo>
                    <a:pt x="58" y="192"/>
                    <a:pt x="30" y="39"/>
                    <a:pt x="30" y="39"/>
                  </a:cubicBezTo>
                </a:path>
              </a:pathLst>
            </a:custGeom>
            <a:solidFill>
              <a:srgbClr val="FFA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4121150" y="3328988"/>
              <a:ext cx="509588" cy="865188"/>
            </a:xfrm>
            <a:custGeom>
              <a:avLst/>
              <a:gdLst/>
              <a:ahLst/>
              <a:cxnLst/>
              <a:rect l="l" t="t" r="r" b="b"/>
              <a:pathLst>
                <a:path w="130" h="221" extrusionOk="0">
                  <a:moveTo>
                    <a:pt x="94" y="29"/>
                  </a:moveTo>
                  <a:cubicBezTo>
                    <a:pt x="28" y="26"/>
                    <a:pt x="28" y="26"/>
                    <a:pt x="28" y="26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120" y="2"/>
                    <a:pt x="120" y="2"/>
                    <a:pt x="120" y="2"/>
                  </a:cubicBezTo>
                  <a:cubicBezTo>
                    <a:pt x="120" y="2"/>
                    <a:pt x="130" y="221"/>
                    <a:pt x="0" y="208"/>
                  </a:cubicBezTo>
                  <a:cubicBezTo>
                    <a:pt x="3" y="189"/>
                    <a:pt x="3" y="189"/>
                    <a:pt x="3" y="189"/>
                  </a:cubicBezTo>
                  <a:cubicBezTo>
                    <a:pt x="92" y="185"/>
                    <a:pt x="94" y="29"/>
                    <a:pt x="94" y="29"/>
                  </a:cubicBezTo>
                  <a:close/>
                </a:path>
              </a:pathLst>
            </a:custGeom>
            <a:solidFill>
              <a:srgbClr val="FFA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3267075" y="3136901"/>
              <a:ext cx="1085850" cy="1312863"/>
            </a:xfrm>
            <a:custGeom>
              <a:avLst/>
              <a:gdLst/>
              <a:ahLst/>
              <a:cxnLst/>
              <a:rect l="l" t="t" r="r" b="b"/>
              <a:pathLst>
                <a:path w="277" h="335" extrusionOk="0">
                  <a:moveTo>
                    <a:pt x="277" y="0"/>
                  </a:moveTo>
                  <a:cubicBezTo>
                    <a:pt x="277" y="0"/>
                    <a:pt x="245" y="328"/>
                    <a:pt x="162" y="335"/>
                  </a:cubicBezTo>
                  <a:cubicBezTo>
                    <a:pt x="160" y="335"/>
                    <a:pt x="158" y="335"/>
                    <a:pt x="156" y="335"/>
                  </a:cubicBezTo>
                  <a:cubicBezTo>
                    <a:pt x="54" y="331"/>
                    <a:pt x="0" y="10"/>
                    <a:pt x="0" y="10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247" y="1"/>
                    <a:pt x="247" y="1"/>
                    <a:pt x="247" y="1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FB9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3744913" y="4244976"/>
              <a:ext cx="312738" cy="747713"/>
            </a:xfrm>
            <a:custGeom>
              <a:avLst/>
              <a:gdLst/>
              <a:ahLst/>
              <a:cxnLst/>
              <a:rect l="l" t="t" r="r" b="b"/>
              <a:pathLst>
                <a:path w="80" h="191" extrusionOk="0">
                  <a:moveTo>
                    <a:pt x="17" y="0"/>
                  </a:moveTo>
                  <a:cubicBezTo>
                    <a:pt x="17" y="0"/>
                    <a:pt x="30" y="129"/>
                    <a:pt x="0" y="191"/>
                  </a:cubicBezTo>
                  <a:cubicBezTo>
                    <a:pt x="80" y="191"/>
                    <a:pt x="80" y="191"/>
                    <a:pt x="80" y="191"/>
                  </a:cubicBezTo>
                  <a:cubicBezTo>
                    <a:pt x="80" y="191"/>
                    <a:pt x="45" y="46"/>
                    <a:pt x="49" y="0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solidFill>
              <a:srgbClr val="FFB9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3317875" y="5037138"/>
              <a:ext cx="1152525" cy="77788"/>
            </a:xfrm>
            <a:custGeom>
              <a:avLst/>
              <a:gdLst/>
              <a:ahLst/>
              <a:cxnLst/>
              <a:rect l="l" t="t" r="r" b="b"/>
              <a:pathLst>
                <a:path w="726" h="49" extrusionOk="0">
                  <a:moveTo>
                    <a:pt x="0" y="49"/>
                  </a:moveTo>
                  <a:lnTo>
                    <a:pt x="44" y="14"/>
                  </a:lnTo>
                  <a:lnTo>
                    <a:pt x="691" y="0"/>
                  </a:lnTo>
                  <a:lnTo>
                    <a:pt x="726" y="49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FFA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3451225" y="4954588"/>
              <a:ext cx="901700" cy="101600"/>
            </a:xfrm>
            <a:custGeom>
              <a:avLst/>
              <a:gdLst/>
              <a:ahLst/>
              <a:cxnLst/>
              <a:rect l="l" t="t" r="r" b="b"/>
              <a:pathLst>
                <a:path w="568" h="64" extrusionOk="0">
                  <a:moveTo>
                    <a:pt x="0" y="64"/>
                  </a:moveTo>
                  <a:lnTo>
                    <a:pt x="52" y="12"/>
                  </a:lnTo>
                  <a:lnTo>
                    <a:pt x="550" y="0"/>
                  </a:lnTo>
                  <a:lnTo>
                    <a:pt x="568" y="52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FFAC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3267075" y="3168651"/>
              <a:ext cx="552450" cy="1268413"/>
            </a:xfrm>
            <a:custGeom>
              <a:avLst/>
              <a:gdLst/>
              <a:ahLst/>
              <a:cxnLst/>
              <a:rect l="l" t="t" r="r" b="b"/>
              <a:pathLst>
                <a:path w="141" h="324" extrusionOk="0">
                  <a:moveTo>
                    <a:pt x="67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49" y="293"/>
                    <a:pt x="141" y="324"/>
                  </a:cubicBezTo>
                  <a:cubicBezTo>
                    <a:pt x="141" y="320"/>
                    <a:pt x="141" y="315"/>
                    <a:pt x="141" y="311"/>
                  </a:cubicBezTo>
                  <a:cubicBezTo>
                    <a:pt x="77" y="247"/>
                    <a:pt x="68" y="74"/>
                    <a:pt x="67" y="0"/>
                  </a:cubicBezTo>
                </a:path>
              </a:pathLst>
            </a:custGeom>
            <a:solidFill>
              <a:srgbClr val="FFC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3819525" y="4386263"/>
              <a:ext cx="82550" cy="63500"/>
            </a:xfrm>
            <a:custGeom>
              <a:avLst/>
              <a:gdLst/>
              <a:ahLst/>
              <a:cxnLst/>
              <a:rect l="l" t="t" r="r" b="b"/>
              <a:pathLst>
                <a:path w="21" h="16" extrusionOk="0">
                  <a:moveTo>
                    <a:pt x="0" y="0"/>
                  </a:moveTo>
                  <a:cubicBezTo>
                    <a:pt x="0" y="4"/>
                    <a:pt x="0" y="9"/>
                    <a:pt x="0" y="13"/>
                  </a:cubicBezTo>
                  <a:cubicBezTo>
                    <a:pt x="5" y="15"/>
                    <a:pt x="10" y="16"/>
                    <a:pt x="15" y="16"/>
                  </a:cubicBezTo>
                  <a:cubicBezTo>
                    <a:pt x="19" y="16"/>
                    <a:pt x="21" y="16"/>
                    <a:pt x="21" y="16"/>
                  </a:cubicBezTo>
                  <a:cubicBezTo>
                    <a:pt x="13" y="12"/>
                    <a:pt x="6" y="7"/>
                    <a:pt x="0" y="0"/>
                  </a:cubicBezTo>
                </a:path>
              </a:pathLst>
            </a:custGeom>
            <a:solidFill>
              <a:srgbClr val="FFC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3694113" y="3141663"/>
              <a:ext cx="541338" cy="1182688"/>
            </a:xfrm>
            <a:custGeom>
              <a:avLst/>
              <a:gdLst/>
              <a:ahLst/>
              <a:cxnLst/>
              <a:rect l="l" t="t" r="r" b="b"/>
              <a:pathLst>
                <a:path w="138" h="302" extrusionOk="0">
                  <a:moveTo>
                    <a:pt x="138" y="0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1" y="79"/>
                    <a:pt x="8" y="228"/>
                    <a:pt x="41" y="282"/>
                  </a:cubicBezTo>
                  <a:cubicBezTo>
                    <a:pt x="62" y="282"/>
                    <a:pt x="62" y="282"/>
                    <a:pt x="62" y="282"/>
                  </a:cubicBezTo>
                  <a:cubicBezTo>
                    <a:pt x="62" y="282"/>
                    <a:pt x="62" y="282"/>
                    <a:pt x="62" y="282"/>
                  </a:cubicBezTo>
                  <a:cubicBezTo>
                    <a:pt x="62" y="287"/>
                    <a:pt x="62" y="294"/>
                    <a:pt x="62" y="301"/>
                  </a:cubicBezTo>
                  <a:cubicBezTo>
                    <a:pt x="64" y="301"/>
                    <a:pt x="65" y="302"/>
                    <a:pt x="67" y="302"/>
                  </a:cubicBezTo>
                  <a:cubicBezTo>
                    <a:pt x="114" y="302"/>
                    <a:pt x="132" y="98"/>
                    <a:pt x="138" y="0"/>
                  </a:cubicBezTo>
                </a:path>
              </a:pathLst>
            </a:custGeom>
            <a:solidFill>
              <a:srgbClr val="FFC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3854450" y="4244976"/>
              <a:ext cx="82550" cy="74613"/>
            </a:xfrm>
            <a:custGeom>
              <a:avLst/>
              <a:gdLst/>
              <a:ahLst/>
              <a:cxnLst/>
              <a:rect l="l" t="t" r="r" b="b"/>
              <a:pathLst>
                <a:path w="21" h="19" extrusionOk="0">
                  <a:moveTo>
                    <a:pt x="2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0"/>
                    <a:pt x="13" y="17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2"/>
                    <a:pt x="21" y="5"/>
                    <a:pt x="21" y="0"/>
                  </a:cubicBezTo>
                </a:path>
              </a:pathLst>
            </a:custGeom>
            <a:solidFill>
              <a:srgbClr val="FFC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4073525" y="3344863"/>
              <a:ext cx="176213" cy="833438"/>
            </a:xfrm>
            <a:custGeom>
              <a:avLst/>
              <a:gdLst/>
              <a:ahLst/>
              <a:cxnLst/>
              <a:rect l="l" t="t" r="r" b="b"/>
              <a:pathLst>
                <a:path w="45" h="213" extrusionOk="0">
                  <a:moveTo>
                    <a:pt x="38" y="3"/>
                  </a:moveTo>
                  <a:cubicBezTo>
                    <a:pt x="37" y="0"/>
                    <a:pt x="33" y="0"/>
                    <a:pt x="33" y="3"/>
                  </a:cubicBezTo>
                  <a:cubicBezTo>
                    <a:pt x="31" y="19"/>
                    <a:pt x="33" y="35"/>
                    <a:pt x="32" y="50"/>
                  </a:cubicBezTo>
                  <a:cubicBezTo>
                    <a:pt x="31" y="69"/>
                    <a:pt x="30" y="88"/>
                    <a:pt x="27" y="107"/>
                  </a:cubicBezTo>
                  <a:cubicBezTo>
                    <a:pt x="24" y="123"/>
                    <a:pt x="21" y="139"/>
                    <a:pt x="17" y="155"/>
                  </a:cubicBezTo>
                  <a:cubicBezTo>
                    <a:pt x="12" y="173"/>
                    <a:pt x="5" y="190"/>
                    <a:pt x="1" y="208"/>
                  </a:cubicBezTo>
                  <a:cubicBezTo>
                    <a:pt x="0" y="212"/>
                    <a:pt x="6" y="213"/>
                    <a:pt x="8" y="210"/>
                  </a:cubicBezTo>
                  <a:cubicBezTo>
                    <a:pt x="16" y="196"/>
                    <a:pt x="20" y="178"/>
                    <a:pt x="24" y="162"/>
                  </a:cubicBezTo>
                  <a:cubicBezTo>
                    <a:pt x="29" y="144"/>
                    <a:pt x="33" y="125"/>
                    <a:pt x="36" y="106"/>
                  </a:cubicBezTo>
                  <a:cubicBezTo>
                    <a:pt x="41" y="73"/>
                    <a:pt x="45" y="35"/>
                    <a:pt x="38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3995738" y="4210051"/>
              <a:ext cx="74613" cy="114300"/>
            </a:xfrm>
            <a:custGeom>
              <a:avLst/>
              <a:gdLst/>
              <a:ahLst/>
              <a:cxnLst/>
              <a:rect l="l" t="t" r="r" b="b"/>
              <a:pathLst>
                <a:path w="19" h="29" extrusionOk="0">
                  <a:moveTo>
                    <a:pt x="10" y="5"/>
                  </a:moveTo>
                  <a:cubicBezTo>
                    <a:pt x="8" y="8"/>
                    <a:pt x="7" y="12"/>
                    <a:pt x="6" y="15"/>
                  </a:cubicBezTo>
                  <a:cubicBezTo>
                    <a:pt x="4" y="18"/>
                    <a:pt x="2" y="21"/>
                    <a:pt x="1" y="24"/>
                  </a:cubicBezTo>
                  <a:cubicBezTo>
                    <a:pt x="0" y="27"/>
                    <a:pt x="4" y="29"/>
                    <a:pt x="7" y="27"/>
                  </a:cubicBezTo>
                  <a:cubicBezTo>
                    <a:pt x="12" y="22"/>
                    <a:pt x="16" y="14"/>
                    <a:pt x="18" y="7"/>
                  </a:cubicBezTo>
                  <a:cubicBezTo>
                    <a:pt x="19" y="2"/>
                    <a:pt x="11" y="0"/>
                    <a:pt x="1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3240088" y="3128963"/>
              <a:ext cx="1127125" cy="192088"/>
            </a:xfrm>
            <a:custGeom>
              <a:avLst/>
              <a:gdLst/>
              <a:ahLst/>
              <a:cxnLst/>
              <a:rect l="l" t="t" r="r" b="b"/>
              <a:pathLst>
                <a:path w="288" h="49" extrusionOk="0">
                  <a:moveTo>
                    <a:pt x="1" y="13"/>
                  </a:moveTo>
                  <a:cubicBezTo>
                    <a:pt x="288" y="0"/>
                    <a:pt x="288" y="0"/>
                    <a:pt x="288" y="0"/>
                  </a:cubicBezTo>
                  <a:cubicBezTo>
                    <a:pt x="285" y="20"/>
                    <a:pt x="285" y="20"/>
                    <a:pt x="285" y="20"/>
                  </a:cubicBezTo>
                  <a:cubicBezTo>
                    <a:pt x="285" y="20"/>
                    <a:pt x="159" y="49"/>
                    <a:pt x="0" y="31"/>
                  </a:cubicBezTo>
                  <a:lnTo>
                    <a:pt x="1" y="13"/>
                  </a:lnTo>
                  <a:close/>
                </a:path>
              </a:pathLst>
            </a:custGeom>
            <a:solidFill>
              <a:srgbClr val="FFAC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3243263" y="3043238"/>
              <a:ext cx="1123950" cy="173038"/>
            </a:xfrm>
            <a:custGeom>
              <a:avLst/>
              <a:gdLst/>
              <a:ahLst/>
              <a:cxnLst/>
              <a:rect l="l" t="t" r="r" b="b"/>
              <a:pathLst>
                <a:path w="287" h="44" extrusionOk="0">
                  <a:moveTo>
                    <a:pt x="287" y="22"/>
                  </a:moveTo>
                  <a:cubicBezTo>
                    <a:pt x="277" y="24"/>
                    <a:pt x="268" y="26"/>
                    <a:pt x="259" y="27"/>
                  </a:cubicBezTo>
                  <a:cubicBezTo>
                    <a:pt x="157" y="44"/>
                    <a:pt x="74" y="42"/>
                    <a:pt x="31" y="38"/>
                  </a:cubicBezTo>
                  <a:cubicBezTo>
                    <a:pt x="11" y="37"/>
                    <a:pt x="0" y="35"/>
                    <a:pt x="0" y="35"/>
                  </a:cubicBezTo>
                  <a:cubicBezTo>
                    <a:pt x="140" y="0"/>
                    <a:pt x="287" y="22"/>
                    <a:pt x="287" y="22"/>
                  </a:cubicBezTo>
                  <a:close/>
                </a:path>
              </a:pathLst>
            </a:custGeom>
            <a:solidFill>
              <a:srgbClr val="DB92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3365500" y="3121026"/>
              <a:ext cx="892175" cy="95250"/>
            </a:xfrm>
            <a:custGeom>
              <a:avLst/>
              <a:gdLst/>
              <a:ahLst/>
              <a:cxnLst/>
              <a:rect l="l" t="t" r="r" b="b"/>
              <a:pathLst>
                <a:path w="228" h="24" extrusionOk="0">
                  <a:moveTo>
                    <a:pt x="228" y="7"/>
                  </a:moveTo>
                  <a:cubicBezTo>
                    <a:pt x="126" y="24"/>
                    <a:pt x="43" y="22"/>
                    <a:pt x="0" y="18"/>
                  </a:cubicBezTo>
                  <a:cubicBezTo>
                    <a:pt x="91" y="0"/>
                    <a:pt x="181" y="3"/>
                    <a:pt x="228" y="7"/>
                  </a:cubicBezTo>
                  <a:close/>
                </a:path>
              </a:pathLst>
            </a:custGeom>
            <a:solidFill>
              <a:srgbClr val="A86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4470400" y="4370388"/>
              <a:ext cx="857250" cy="760413"/>
            </a:xfrm>
            <a:custGeom>
              <a:avLst/>
              <a:gdLst/>
              <a:ahLst/>
              <a:cxnLst/>
              <a:rect l="l" t="t" r="r" b="b"/>
              <a:pathLst>
                <a:path w="219" h="194" extrusionOk="0">
                  <a:moveTo>
                    <a:pt x="193" y="159"/>
                  </a:moveTo>
                  <a:cubicBezTo>
                    <a:pt x="187" y="170"/>
                    <a:pt x="179" y="179"/>
                    <a:pt x="168" y="184"/>
                  </a:cubicBezTo>
                  <a:cubicBezTo>
                    <a:pt x="156" y="189"/>
                    <a:pt x="142" y="187"/>
                    <a:pt x="129" y="185"/>
                  </a:cubicBezTo>
                  <a:cubicBezTo>
                    <a:pt x="118" y="183"/>
                    <a:pt x="108" y="181"/>
                    <a:pt x="98" y="183"/>
                  </a:cubicBezTo>
                  <a:cubicBezTo>
                    <a:pt x="86" y="185"/>
                    <a:pt x="69" y="194"/>
                    <a:pt x="59" y="188"/>
                  </a:cubicBezTo>
                  <a:cubicBezTo>
                    <a:pt x="36" y="174"/>
                    <a:pt x="19" y="152"/>
                    <a:pt x="9" y="127"/>
                  </a:cubicBezTo>
                  <a:cubicBezTo>
                    <a:pt x="3" y="112"/>
                    <a:pt x="0" y="96"/>
                    <a:pt x="0" y="80"/>
                  </a:cubicBezTo>
                  <a:cubicBezTo>
                    <a:pt x="0" y="63"/>
                    <a:pt x="4" y="46"/>
                    <a:pt x="13" y="33"/>
                  </a:cubicBezTo>
                  <a:cubicBezTo>
                    <a:pt x="22" y="19"/>
                    <a:pt x="37" y="8"/>
                    <a:pt x="53" y="6"/>
                  </a:cubicBezTo>
                  <a:cubicBezTo>
                    <a:pt x="70" y="5"/>
                    <a:pt x="87" y="13"/>
                    <a:pt x="102" y="21"/>
                  </a:cubicBezTo>
                  <a:cubicBezTo>
                    <a:pt x="114" y="20"/>
                    <a:pt x="129" y="13"/>
                    <a:pt x="139" y="8"/>
                  </a:cubicBezTo>
                  <a:cubicBezTo>
                    <a:pt x="153" y="3"/>
                    <a:pt x="168" y="0"/>
                    <a:pt x="181" y="4"/>
                  </a:cubicBezTo>
                  <a:cubicBezTo>
                    <a:pt x="193" y="9"/>
                    <a:pt x="201" y="19"/>
                    <a:pt x="207" y="30"/>
                  </a:cubicBezTo>
                  <a:cubicBezTo>
                    <a:pt x="210" y="38"/>
                    <a:pt x="213" y="47"/>
                    <a:pt x="214" y="56"/>
                  </a:cubicBezTo>
                  <a:cubicBezTo>
                    <a:pt x="219" y="91"/>
                    <a:pt x="212" y="129"/>
                    <a:pt x="193" y="159"/>
                  </a:cubicBezTo>
                </a:path>
              </a:pathLst>
            </a:custGeom>
            <a:solidFill>
              <a:srgbClr val="E73E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4505325" y="4487863"/>
              <a:ext cx="822325" cy="642938"/>
            </a:xfrm>
            <a:custGeom>
              <a:avLst/>
              <a:gdLst/>
              <a:ahLst/>
              <a:cxnLst/>
              <a:rect l="l" t="t" r="r" b="b"/>
              <a:pathLst>
                <a:path w="210" h="164" extrusionOk="0">
                  <a:moveTo>
                    <a:pt x="184" y="129"/>
                  </a:moveTo>
                  <a:cubicBezTo>
                    <a:pt x="178" y="140"/>
                    <a:pt x="170" y="149"/>
                    <a:pt x="159" y="154"/>
                  </a:cubicBezTo>
                  <a:cubicBezTo>
                    <a:pt x="147" y="159"/>
                    <a:pt x="133" y="157"/>
                    <a:pt x="120" y="155"/>
                  </a:cubicBezTo>
                  <a:cubicBezTo>
                    <a:pt x="109" y="153"/>
                    <a:pt x="99" y="151"/>
                    <a:pt x="89" y="153"/>
                  </a:cubicBezTo>
                  <a:cubicBezTo>
                    <a:pt x="77" y="155"/>
                    <a:pt x="60" y="164"/>
                    <a:pt x="50" y="158"/>
                  </a:cubicBezTo>
                  <a:cubicBezTo>
                    <a:pt x="27" y="144"/>
                    <a:pt x="10" y="122"/>
                    <a:pt x="0" y="97"/>
                  </a:cubicBezTo>
                  <a:cubicBezTo>
                    <a:pt x="4" y="100"/>
                    <a:pt x="8" y="103"/>
                    <a:pt x="13" y="106"/>
                  </a:cubicBezTo>
                  <a:cubicBezTo>
                    <a:pt x="38" y="119"/>
                    <a:pt x="67" y="123"/>
                    <a:pt x="94" y="117"/>
                  </a:cubicBezTo>
                  <a:cubicBezTo>
                    <a:pt x="122" y="112"/>
                    <a:pt x="147" y="96"/>
                    <a:pt x="164" y="74"/>
                  </a:cubicBezTo>
                  <a:cubicBezTo>
                    <a:pt x="181" y="53"/>
                    <a:pt x="190" y="27"/>
                    <a:pt x="198" y="0"/>
                  </a:cubicBezTo>
                  <a:cubicBezTo>
                    <a:pt x="201" y="8"/>
                    <a:pt x="204" y="17"/>
                    <a:pt x="205" y="26"/>
                  </a:cubicBezTo>
                  <a:cubicBezTo>
                    <a:pt x="210" y="61"/>
                    <a:pt x="203" y="99"/>
                    <a:pt x="184" y="129"/>
                  </a:cubicBezTo>
                </a:path>
              </a:pathLst>
            </a:custGeom>
            <a:solidFill>
              <a:srgbClr val="DC3A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5116513" y="4770438"/>
              <a:ext cx="157163" cy="269875"/>
            </a:xfrm>
            <a:custGeom>
              <a:avLst/>
              <a:gdLst/>
              <a:ahLst/>
              <a:cxnLst/>
              <a:rect l="l" t="t" r="r" b="b"/>
              <a:pathLst>
                <a:path w="40" h="69" extrusionOk="0">
                  <a:moveTo>
                    <a:pt x="37" y="2"/>
                  </a:moveTo>
                  <a:cubicBezTo>
                    <a:pt x="36" y="0"/>
                    <a:pt x="33" y="0"/>
                    <a:pt x="32" y="2"/>
                  </a:cubicBezTo>
                  <a:cubicBezTo>
                    <a:pt x="27" y="11"/>
                    <a:pt x="26" y="22"/>
                    <a:pt x="22" y="32"/>
                  </a:cubicBezTo>
                  <a:cubicBezTo>
                    <a:pt x="18" y="45"/>
                    <a:pt x="12" y="54"/>
                    <a:pt x="2" y="63"/>
                  </a:cubicBezTo>
                  <a:cubicBezTo>
                    <a:pt x="0" y="66"/>
                    <a:pt x="3" y="69"/>
                    <a:pt x="6" y="68"/>
                  </a:cubicBezTo>
                  <a:cubicBezTo>
                    <a:pt x="18" y="63"/>
                    <a:pt x="24" y="51"/>
                    <a:pt x="29" y="40"/>
                  </a:cubicBezTo>
                  <a:cubicBezTo>
                    <a:pt x="34" y="29"/>
                    <a:pt x="40" y="14"/>
                    <a:pt x="37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5237163" y="4656138"/>
              <a:ext cx="36513" cy="82550"/>
            </a:xfrm>
            <a:custGeom>
              <a:avLst/>
              <a:gdLst/>
              <a:ahLst/>
              <a:cxnLst/>
              <a:rect l="l" t="t" r="r" b="b"/>
              <a:pathLst>
                <a:path w="9" h="21" extrusionOk="0">
                  <a:moveTo>
                    <a:pt x="8" y="4"/>
                  </a:moveTo>
                  <a:cubicBezTo>
                    <a:pt x="8" y="1"/>
                    <a:pt x="3" y="0"/>
                    <a:pt x="1" y="3"/>
                  </a:cubicBezTo>
                  <a:cubicBezTo>
                    <a:pt x="0" y="5"/>
                    <a:pt x="0" y="8"/>
                    <a:pt x="0" y="10"/>
                  </a:cubicBezTo>
                  <a:cubicBezTo>
                    <a:pt x="0" y="13"/>
                    <a:pt x="0" y="15"/>
                    <a:pt x="0" y="17"/>
                  </a:cubicBezTo>
                  <a:cubicBezTo>
                    <a:pt x="1" y="21"/>
                    <a:pt x="6" y="20"/>
                    <a:pt x="7" y="17"/>
                  </a:cubicBezTo>
                  <a:cubicBezTo>
                    <a:pt x="8" y="15"/>
                    <a:pt x="8" y="13"/>
                    <a:pt x="8" y="11"/>
                  </a:cubicBezTo>
                  <a:cubicBezTo>
                    <a:pt x="9" y="8"/>
                    <a:pt x="9" y="6"/>
                    <a:pt x="8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4500563" y="4546601"/>
              <a:ext cx="298450" cy="333375"/>
            </a:xfrm>
            <a:custGeom>
              <a:avLst/>
              <a:gdLst/>
              <a:ahLst/>
              <a:cxnLst/>
              <a:rect l="l" t="t" r="r" b="b"/>
              <a:pathLst>
                <a:path w="76" h="85" extrusionOk="0">
                  <a:moveTo>
                    <a:pt x="40" y="0"/>
                  </a:moveTo>
                  <a:cubicBezTo>
                    <a:pt x="25" y="0"/>
                    <a:pt x="10" y="11"/>
                    <a:pt x="4" y="29"/>
                  </a:cubicBezTo>
                  <a:cubicBezTo>
                    <a:pt x="0" y="40"/>
                    <a:pt x="0" y="53"/>
                    <a:pt x="4" y="64"/>
                  </a:cubicBezTo>
                  <a:cubicBezTo>
                    <a:pt x="6" y="70"/>
                    <a:pt x="8" y="75"/>
                    <a:pt x="12" y="78"/>
                  </a:cubicBezTo>
                  <a:cubicBezTo>
                    <a:pt x="15" y="81"/>
                    <a:pt x="19" y="82"/>
                    <a:pt x="23" y="83"/>
                  </a:cubicBezTo>
                  <a:cubicBezTo>
                    <a:pt x="26" y="84"/>
                    <a:pt x="29" y="85"/>
                    <a:pt x="33" y="85"/>
                  </a:cubicBezTo>
                  <a:cubicBezTo>
                    <a:pt x="45" y="85"/>
                    <a:pt x="57" y="79"/>
                    <a:pt x="65" y="68"/>
                  </a:cubicBezTo>
                  <a:cubicBezTo>
                    <a:pt x="75" y="53"/>
                    <a:pt x="76" y="29"/>
                    <a:pt x="66" y="14"/>
                  </a:cubicBezTo>
                  <a:cubicBezTo>
                    <a:pt x="59" y="5"/>
                    <a:pt x="49" y="0"/>
                    <a:pt x="40" y="0"/>
                  </a:cubicBezTo>
                </a:path>
              </a:pathLst>
            </a:custGeom>
            <a:solidFill>
              <a:srgbClr val="E8484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4884738" y="4210051"/>
              <a:ext cx="149225" cy="290513"/>
            </a:xfrm>
            <a:custGeom>
              <a:avLst/>
              <a:gdLst/>
              <a:ahLst/>
              <a:cxnLst/>
              <a:rect l="l" t="t" r="r" b="b"/>
              <a:pathLst>
                <a:path w="38" h="74" extrusionOk="0">
                  <a:moveTo>
                    <a:pt x="4" y="74"/>
                  </a:moveTo>
                  <a:cubicBezTo>
                    <a:pt x="0" y="64"/>
                    <a:pt x="4" y="53"/>
                    <a:pt x="7" y="43"/>
                  </a:cubicBezTo>
                  <a:cubicBezTo>
                    <a:pt x="13" y="27"/>
                    <a:pt x="20" y="10"/>
                    <a:pt x="34" y="0"/>
                  </a:cubicBezTo>
                  <a:cubicBezTo>
                    <a:pt x="37" y="14"/>
                    <a:pt x="38" y="30"/>
                    <a:pt x="34" y="45"/>
                  </a:cubicBezTo>
                  <a:cubicBezTo>
                    <a:pt x="30" y="59"/>
                    <a:pt x="17" y="68"/>
                    <a:pt x="4" y="74"/>
                  </a:cubicBezTo>
                  <a:close/>
                </a:path>
              </a:pathLst>
            </a:custGeom>
            <a:solidFill>
              <a:srgbClr val="23BD6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4802188" y="4178301"/>
              <a:ext cx="117475" cy="336550"/>
            </a:xfrm>
            <a:custGeom>
              <a:avLst/>
              <a:gdLst/>
              <a:ahLst/>
              <a:cxnLst/>
              <a:rect l="l" t="t" r="r" b="b"/>
              <a:pathLst>
                <a:path w="30" h="86" extrusionOk="0">
                  <a:moveTo>
                    <a:pt x="28" y="75"/>
                  </a:moveTo>
                  <a:cubicBezTo>
                    <a:pt x="24" y="63"/>
                    <a:pt x="20" y="52"/>
                    <a:pt x="19" y="40"/>
                  </a:cubicBezTo>
                  <a:cubicBezTo>
                    <a:pt x="18" y="29"/>
                    <a:pt x="20" y="19"/>
                    <a:pt x="20" y="8"/>
                  </a:cubicBezTo>
                  <a:cubicBezTo>
                    <a:pt x="20" y="1"/>
                    <a:pt x="10" y="0"/>
                    <a:pt x="8" y="6"/>
                  </a:cubicBezTo>
                  <a:cubicBezTo>
                    <a:pt x="0" y="29"/>
                    <a:pt x="6" y="58"/>
                    <a:pt x="16" y="80"/>
                  </a:cubicBezTo>
                  <a:cubicBezTo>
                    <a:pt x="19" y="86"/>
                    <a:pt x="30" y="81"/>
                    <a:pt x="28" y="75"/>
                  </a:cubicBezTo>
                  <a:close/>
                </a:path>
              </a:pathLst>
            </a:custGeom>
            <a:solidFill>
              <a:srgbClr val="6337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4729163" y="4418013"/>
              <a:ext cx="347663" cy="152400"/>
            </a:xfrm>
            <a:custGeom>
              <a:avLst/>
              <a:gdLst/>
              <a:ahLst/>
              <a:cxnLst/>
              <a:rect l="l" t="t" r="r" b="b"/>
              <a:pathLst>
                <a:path w="89" h="39" extrusionOk="0">
                  <a:moveTo>
                    <a:pt x="69" y="7"/>
                  </a:moveTo>
                  <a:cubicBezTo>
                    <a:pt x="51" y="23"/>
                    <a:pt x="29" y="15"/>
                    <a:pt x="7" y="15"/>
                  </a:cubicBezTo>
                  <a:cubicBezTo>
                    <a:pt x="1" y="16"/>
                    <a:pt x="0" y="23"/>
                    <a:pt x="4" y="25"/>
                  </a:cubicBezTo>
                  <a:cubicBezTo>
                    <a:pt x="27" y="39"/>
                    <a:pt x="61" y="36"/>
                    <a:pt x="81" y="18"/>
                  </a:cubicBezTo>
                  <a:cubicBezTo>
                    <a:pt x="89" y="11"/>
                    <a:pt x="77" y="0"/>
                    <a:pt x="69" y="7"/>
                  </a:cubicBezTo>
                  <a:close/>
                </a:path>
              </a:pathLst>
            </a:custGeom>
            <a:solidFill>
              <a:srgbClr val="DC3A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4324890" y="2211615"/>
              <a:ext cx="2554987" cy="16817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 fontScale="70000" lnSpcReduction="20000"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40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table of</a:t>
              </a:r>
              <a:endParaRPr/>
            </a:p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409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Contents</a:t>
              </a:r>
              <a:endParaRPr sz="340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1" name="Google Shape;371;p2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/>
          <p:nvPr/>
        </p:nvGrpSpPr>
        <p:grpSpPr>
          <a:xfrm>
            <a:off x="114298" y="4365812"/>
            <a:ext cx="3417795" cy="2396937"/>
            <a:chOff x="3294530" y="1336501"/>
            <a:chExt cx="7100421" cy="5292900"/>
          </a:xfrm>
        </p:grpSpPr>
        <p:grpSp>
          <p:nvGrpSpPr>
            <p:cNvPr id="372" name="Google Shape;372;p2"/>
            <p:cNvGrpSpPr/>
            <p:nvPr/>
          </p:nvGrpSpPr>
          <p:grpSpPr>
            <a:xfrm>
              <a:off x="3294530" y="1336501"/>
              <a:ext cx="2127794" cy="5292900"/>
              <a:chOff x="3294529" y="1336500"/>
              <a:chExt cx="2127793" cy="5292900"/>
            </a:xfrm>
          </p:grpSpPr>
          <p:sp>
            <p:nvSpPr>
              <p:cNvPr id="373" name="Google Shape;373;p2"/>
              <p:cNvSpPr/>
              <p:nvPr/>
            </p:nvSpPr>
            <p:spPr>
              <a:xfrm>
                <a:off x="3594054" y="6026461"/>
                <a:ext cx="1828268" cy="602939"/>
              </a:xfrm>
              <a:prstGeom prst="ellipse">
                <a:avLst/>
              </a:prstGeom>
              <a:solidFill>
                <a:srgbClr val="CEE5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" name="Google Shape;374;p2"/>
              <p:cNvSpPr/>
              <p:nvPr/>
            </p:nvSpPr>
            <p:spPr>
              <a:xfrm>
                <a:off x="3294529" y="2883396"/>
                <a:ext cx="1457428" cy="2042214"/>
              </a:xfrm>
              <a:custGeom>
                <a:avLst/>
                <a:gdLst/>
                <a:ahLst/>
                <a:cxnLst/>
                <a:rect l="l" t="t" r="r" b="b"/>
                <a:pathLst>
                  <a:path w="541" h="759" extrusionOk="0">
                    <a:moveTo>
                      <a:pt x="541" y="132"/>
                    </a:moveTo>
                    <a:cubicBezTo>
                      <a:pt x="541" y="132"/>
                      <a:pt x="530" y="64"/>
                      <a:pt x="403" y="32"/>
                    </a:cubicBezTo>
                    <a:cubicBezTo>
                      <a:pt x="276" y="0"/>
                      <a:pt x="192" y="46"/>
                      <a:pt x="192" y="46"/>
                    </a:cubicBezTo>
                    <a:cubicBezTo>
                      <a:pt x="192" y="46"/>
                      <a:pt x="0" y="556"/>
                      <a:pt x="249" y="658"/>
                    </a:cubicBezTo>
                    <a:cubicBezTo>
                      <a:pt x="497" y="759"/>
                      <a:pt x="458" y="541"/>
                      <a:pt x="463" y="527"/>
                    </a:cubicBezTo>
                    <a:cubicBezTo>
                      <a:pt x="469" y="512"/>
                      <a:pt x="504" y="285"/>
                      <a:pt x="505" y="279"/>
                    </a:cubicBezTo>
                    <a:cubicBezTo>
                      <a:pt x="505" y="274"/>
                      <a:pt x="541" y="132"/>
                      <a:pt x="541" y="132"/>
                    </a:cubicBezTo>
                    <a:close/>
                  </a:path>
                </a:pathLst>
              </a:custGeom>
              <a:solidFill>
                <a:srgbClr val="BF586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Google Shape;375;p2"/>
              <p:cNvSpPr/>
              <p:nvPr/>
            </p:nvSpPr>
            <p:spPr>
              <a:xfrm>
                <a:off x="4679345" y="5854007"/>
                <a:ext cx="285262" cy="304711"/>
              </a:xfrm>
              <a:custGeom>
                <a:avLst/>
                <a:gdLst/>
                <a:ahLst/>
                <a:cxnLst/>
                <a:rect l="l" t="t" r="r" b="b"/>
                <a:pathLst>
                  <a:path w="106" h="113" extrusionOk="0">
                    <a:moveTo>
                      <a:pt x="4" y="54"/>
                    </a:move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0" y="7"/>
                      <a:pt x="53" y="3"/>
                    </a:cubicBezTo>
                    <a:cubicBezTo>
                      <a:pt x="105" y="0"/>
                      <a:pt x="102" y="17"/>
                      <a:pt x="102" y="17"/>
                    </a:cubicBezTo>
                    <a:cubicBezTo>
                      <a:pt x="106" y="50"/>
                      <a:pt x="106" y="50"/>
                      <a:pt x="106" y="50"/>
                    </a:cubicBezTo>
                    <a:cubicBezTo>
                      <a:pt x="78" y="98"/>
                      <a:pt x="78" y="98"/>
                      <a:pt x="78" y="98"/>
                    </a:cubicBezTo>
                    <a:cubicBezTo>
                      <a:pt x="78" y="98"/>
                      <a:pt x="39" y="113"/>
                      <a:pt x="38" y="113"/>
                    </a:cubicBezTo>
                    <a:cubicBezTo>
                      <a:pt x="36" y="112"/>
                      <a:pt x="8" y="103"/>
                      <a:pt x="8" y="103"/>
                    </a:cubicBezTo>
                    <a:lnTo>
                      <a:pt x="4" y="54"/>
                    </a:ln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2"/>
              <p:cNvSpPr/>
              <p:nvPr/>
            </p:nvSpPr>
            <p:spPr>
              <a:xfrm>
                <a:off x="3879315" y="5525956"/>
                <a:ext cx="274889" cy="420113"/>
              </a:xfrm>
              <a:custGeom>
                <a:avLst/>
                <a:gdLst/>
                <a:ahLst/>
                <a:cxnLst/>
                <a:rect l="l" t="t" r="r" b="b"/>
                <a:pathLst>
                  <a:path w="102" h="156" extrusionOk="0">
                    <a:moveTo>
                      <a:pt x="102" y="15"/>
                    </a:moveTo>
                    <a:cubicBezTo>
                      <a:pt x="73" y="156"/>
                      <a:pt x="73" y="156"/>
                      <a:pt x="73" y="156"/>
                    </a:cubicBezTo>
                    <a:cubicBezTo>
                      <a:pt x="0" y="153"/>
                      <a:pt x="0" y="153"/>
                      <a:pt x="0" y="153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25" y="4"/>
                      <a:pt x="85" y="0"/>
                      <a:pt x="102" y="15"/>
                    </a:cubicBez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2"/>
              <p:cNvSpPr/>
              <p:nvPr/>
            </p:nvSpPr>
            <p:spPr>
              <a:xfrm>
                <a:off x="4679345" y="5467607"/>
                <a:ext cx="220429" cy="424003"/>
              </a:xfrm>
              <a:custGeom>
                <a:avLst/>
                <a:gdLst/>
                <a:ahLst/>
                <a:cxnLst/>
                <a:rect l="l" t="t" r="r" b="b"/>
                <a:pathLst>
                  <a:path w="82" h="158" extrusionOk="0">
                    <a:moveTo>
                      <a:pt x="0" y="6"/>
                    </a:moveTo>
                    <a:cubicBezTo>
                      <a:pt x="13" y="158"/>
                      <a:pt x="13" y="158"/>
                      <a:pt x="13" y="158"/>
                    </a:cubicBezTo>
                    <a:cubicBezTo>
                      <a:pt x="13" y="158"/>
                      <a:pt x="36" y="158"/>
                      <a:pt x="43" y="158"/>
                    </a:cubicBezTo>
                    <a:cubicBezTo>
                      <a:pt x="51" y="158"/>
                      <a:pt x="82" y="154"/>
                      <a:pt x="82" y="154"/>
                    </a:cubicBezTo>
                    <a:cubicBezTo>
                      <a:pt x="72" y="6"/>
                      <a:pt x="72" y="6"/>
                      <a:pt x="72" y="6"/>
                    </a:cubicBezTo>
                    <a:cubicBezTo>
                      <a:pt x="37" y="0"/>
                      <a:pt x="37" y="0"/>
                      <a:pt x="37" y="0"/>
                    </a:cubicBez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2"/>
              <p:cNvSpPr/>
              <p:nvPr/>
            </p:nvSpPr>
            <p:spPr>
              <a:xfrm>
                <a:off x="3383997" y="3698985"/>
                <a:ext cx="440859" cy="1343323"/>
              </a:xfrm>
              <a:custGeom>
                <a:avLst/>
                <a:gdLst/>
                <a:ahLst/>
                <a:cxnLst/>
                <a:rect l="l" t="t" r="r" b="b"/>
                <a:pathLst>
                  <a:path w="164" h="499" extrusionOk="0">
                    <a:moveTo>
                      <a:pt x="154" y="72"/>
                    </a:moveTo>
                    <a:cubicBezTo>
                      <a:pt x="154" y="72"/>
                      <a:pt x="116" y="192"/>
                      <a:pt x="110" y="315"/>
                    </a:cubicBezTo>
                    <a:cubicBezTo>
                      <a:pt x="110" y="315"/>
                      <a:pt x="153" y="329"/>
                      <a:pt x="159" y="393"/>
                    </a:cubicBezTo>
                    <a:cubicBezTo>
                      <a:pt x="164" y="458"/>
                      <a:pt x="118" y="440"/>
                      <a:pt x="114" y="405"/>
                    </a:cubicBezTo>
                    <a:cubicBezTo>
                      <a:pt x="111" y="370"/>
                      <a:pt x="105" y="383"/>
                      <a:pt x="105" y="383"/>
                    </a:cubicBezTo>
                    <a:cubicBezTo>
                      <a:pt x="105" y="383"/>
                      <a:pt x="91" y="421"/>
                      <a:pt x="110" y="477"/>
                    </a:cubicBezTo>
                    <a:cubicBezTo>
                      <a:pt x="110" y="477"/>
                      <a:pt x="114" y="495"/>
                      <a:pt x="93" y="497"/>
                    </a:cubicBezTo>
                    <a:cubicBezTo>
                      <a:pt x="71" y="499"/>
                      <a:pt x="65" y="480"/>
                      <a:pt x="65" y="480"/>
                    </a:cubicBezTo>
                    <a:cubicBezTo>
                      <a:pt x="65" y="480"/>
                      <a:pt x="40" y="479"/>
                      <a:pt x="28" y="453"/>
                    </a:cubicBezTo>
                    <a:cubicBezTo>
                      <a:pt x="28" y="453"/>
                      <a:pt x="0" y="440"/>
                      <a:pt x="5" y="374"/>
                    </a:cubicBezTo>
                    <a:cubicBezTo>
                      <a:pt x="8" y="318"/>
                      <a:pt x="39" y="302"/>
                      <a:pt x="39" y="302"/>
                    </a:cubicBezTo>
                    <a:cubicBezTo>
                      <a:pt x="39" y="302"/>
                      <a:pt x="62" y="123"/>
                      <a:pt x="91" y="55"/>
                    </a:cubicBezTo>
                    <a:cubicBezTo>
                      <a:pt x="115" y="0"/>
                      <a:pt x="125" y="36"/>
                      <a:pt x="128" y="36"/>
                    </a:cubicBezTo>
                    <a:cubicBezTo>
                      <a:pt x="130" y="35"/>
                      <a:pt x="151" y="49"/>
                      <a:pt x="151" y="49"/>
                    </a:cubicBezTo>
                    <a:lnTo>
                      <a:pt x="154" y="72"/>
                    </a:ln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2"/>
              <p:cNvSpPr/>
              <p:nvPr/>
            </p:nvSpPr>
            <p:spPr>
              <a:xfrm>
                <a:off x="4805119" y="3781970"/>
                <a:ext cx="361764" cy="1138453"/>
              </a:xfrm>
              <a:custGeom>
                <a:avLst/>
                <a:gdLst/>
                <a:ahLst/>
                <a:cxnLst/>
                <a:rect l="l" t="t" r="r" b="b"/>
                <a:pathLst>
                  <a:path w="134" h="423" extrusionOk="0">
                    <a:moveTo>
                      <a:pt x="64" y="0"/>
                    </a:moveTo>
                    <a:cubicBezTo>
                      <a:pt x="64" y="0"/>
                      <a:pt x="82" y="207"/>
                      <a:pt x="100" y="277"/>
                    </a:cubicBezTo>
                    <a:cubicBezTo>
                      <a:pt x="100" y="277"/>
                      <a:pt x="134" y="312"/>
                      <a:pt x="130" y="366"/>
                    </a:cubicBezTo>
                    <a:cubicBezTo>
                      <a:pt x="126" y="419"/>
                      <a:pt x="82" y="423"/>
                      <a:pt x="71" y="378"/>
                    </a:cubicBezTo>
                    <a:cubicBezTo>
                      <a:pt x="60" y="332"/>
                      <a:pt x="0" y="253"/>
                      <a:pt x="8" y="246"/>
                    </a:cubicBezTo>
                    <a:cubicBezTo>
                      <a:pt x="16" y="239"/>
                      <a:pt x="16" y="108"/>
                      <a:pt x="16" y="98"/>
                    </a:cubicBezTo>
                    <a:cubicBezTo>
                      <a:pt x="16" y="89"/>
                      <a:pt x="25" y="24"/>
                      <a:pt x="28" y="22"/>
                    </a:cubicBezTo>
                    <a:cubicBezTo>
                      <a:pt x="31" y="20"/>
                      <a:pt x="64" y="0"/>
                      <a:pt x="64" y="0"/>
                    </a:cubicBez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2"/>
              <p:cNvSpPr/>
              <p:nvPr/>
            </p:nvSpPr>
            <p:spPr>
              <a:xfrm>
                <a:off x="3760024" y="4466598"/>
                <a:ext cx="1325170" cy="1119004"/>
              </a:xfrm>
              <a:custGeom>
                <a:avLst/>
                <a:gdLst/>
                <a:ahLst/>
                <a:cxnLst/>
                <a:rect l="l" t="t" r="r" b="b"/>
                <a:pathLst>
                  <a:path w="492" h="416" extrusionOk="0">
                    <a:moveTo>
                      <a:pt x="464" y="48"/>
                    </a:moveTo>
                    <a:cubicBezTo>
                      <a:pt x="464" y="48"/>
                      <a:pt x="486" y="230"/>
                      <a:pt x="492" y="361"/>
                    </a:cubicBezTo>
                    <a:cubicBezTo>
                      <a:pt x="492" y="361"/>
                      <a:pt x="414" y="405"/>
                      <a:pt x="286" y="366"/>
                    </a:cubicBezTo>
                    <a:cubicBezTo>
                      <a:pt x="276" y="213"/>
                      <a:pt x="276" y="213"/>
                      <a:pt x="276" y="213"/>
                    </a:cubicBezTo>
                    <a:cubicBezTo>
                      <a:pt x="240" y="382"/>
                      <a:pt x="240" y="382"/>
                      <a:pt x="240" y="382"/>
                    </a:cubicBezTo>
                    <a:cubicBezTo>
                      <a:pt x="240" y="382"/>
                      <a:pt x="201" y="416"/>
                      <a:pt x="123" y="407"/>
                    </a:cubicBezTo>
                    <a:cubicBezTo>
                      <a:pt x="89" y="404"/>
                      <a:pt x="27" y="393"/>
                      <a:pt x="0" y="365"/>
                    </a:cubicBezTo>
                    <a:cubicBezTo>
                      <a:pt x="0" y="365"/>
                      <a:pt x="44" y="96"/>
                      <a:pt x="52" y="48"/>
                    </a:cubicBezTo>
                    <a:cubicBezTo>
                      <a:pt x="59" y="0"/>
                      <a:pt x="75" y="3"/>
                      <a:pt x="75" y="3"/>
                    </a:cubicBezTo>
                    <a:cubicBezTo>
                      <a:pt x="75" y="3"/>
                      <a:pt x="200" y="7"/>
                      <a:pt x="212" y="3"/>
                    </a:cubicBezTo>
                    <a:cubicBezTo>
                      <a:pt x="224" y="0"/>
                      <a:pt x="342" y="27"/>
                      <a:pt x="346" y="27"/>
                    </a:cubicBezTo>
                    <a:cubicBezTo>
                      <a:pt x="351" y="27"/>
                      <a:pt x="400" y="40"/>
                      <a:pt x="408" y="38"/>
                    </a:cubicBezTo>
                    <a:cubicBezTo>
                      <a:pt x="416" y="36"/>
                      <a:pt x="468" y="52"/>
                      <a:pt x="468" y="52"/>
                    </a:cubicBezTo>
                  </a:path>
                </a:pathLst>
              </a:custGeom>
              <a:solidFill>
                <a:srgbClr val="FFBC6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2"/>
              <p:cNvSpPr/>
              <p:nvPr/>
            </p:nvSpPr>
            <p:spPr>
              <a:xfrm>
                <a:off x="3424193" y="3007874"/>
                <a:ext cx="1637661" cy="1673967"/>
              </a:xfrm>
              <a:custGeom>
                <a:avLst/>
                <a:gdLst/>
                <a:ahLst/>
                <a:cxnLst/>
                <a:rect l="l" t="t" r="r" b="b"/>
                <a:pathLst>
                  <a:path w="608" h="622" extrusionOk="0">
                    <a:moveTo>
                      <a:pt x="418" y="25"/>
                    </a:moveTo>
                    <a:cubicBezTo>
                      <a:pt x="511" y="82"/>
                      <a:pt x="511" y="82"/>
                      <a:pt x="511" y="82"/>
                    </a:cubicBezTo>
                    <a:cubicBezTo>
                      <a:pt x="511" y="82"/>
                      <a:pt x="574" y="160"/>
                      <a:pt x="608" y="278"/>
                    </a:cubicBezTo>
                    <a:cubicBezTo>
                      <a:pt x="608" y="278"/>
                      <a:pt x="599" y="301"/>
                      <a:pt x="572" y="306"/>
                    </a:cubicBezTo>
                    <a:cubicBezTo>
                      <a:pt x="572" y="306"/>
                      <a:pt x="588" y="444"/>
                      <a:pt x="599" y="591"/>
                    </a:cubicBezTo>
                    <a:cubicBezTo>
                      <a:pt x="599" y="591"/>
                      <a:pt x="559" y="619"/>
                      <a:pt x="436" y="620"/>
                    </a:cubicBezTo>
                    <a:cubicBezTo>
                      <a:pt x="312" y="622"/>
                      <a:pt x="183" y="594"/>
                      <a:pt x="159" y="581"/>
                    </a:cubicBezTo>
                    <a:cubicBezTo>
                      <a:pt x="159" y="581"/>
                      <a:pt x="202" y="337"/>
                      <a:pt x="206" y="323"/>
                    </a:cubicBezTo>
                    <a:cubicBezTo>
                      <a:pt x="206" y="323"/>
                      <a:pt x="152" y="341"/>
                      <a:pt x="92" y="318"/>
                    </a:cubicBezTo>
                    <a:cubicBezTo>
                      <a:pt x="32" y="296"/>
                      <a:pt x="0" y="257"/>
                      <a:pt x="0" y="257"/>
                    </a:cubicBezTo>
                    <a:cubicBezTo>
                      <a:pt x="0" y="257"/>
                      <a:pt x="83" y="40"/>
                      <a:pt x="162" y="1"/>
                    </a:cubicBezTo>
                    <a:cubicBezTo>
                      <a:pt x="249" y="0"/>
                      <a:pt x="249" y="0"/>
                      <a:pt x="249" y="0"/>
                    </a:cubicBezTo>
                    <a:cubicBezTo>
                      <a:pt x="280" y="0"/>
                      <a:pt x="280" y="0"/>
                      <a:pt x="280" y="0"/>
                    </a:cubicBezTo>
                    <a:lnTo>
                      <a:pt x="418" y="25"/>
                    </a:lnTo>
                    <a:close/>
                  </a:path>
                </a:pathLst>
              </a:custGeom>
              <a:solidFill>
                <a:srgbClr val="685C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2"/>
              <p:cNvSpPr/>
              <p:nvPr/>
            </p:nvSpPr>
            <p:spPr>
              <a:xfrm>
                <a:off x="3951927" y="3007874"/>
                <a:ext cx="252846" cy="1008789"/>
              </a:xfrm>
              <a:custGeom>
                <a:avLst/>
                <a:gdLst/>
                <a:ahLst/>
                <a:cxnLst/>
                <a:rect l="l" t="t" r="r" b="b"/>
                <a:pathLst>
                  <a:path w="94" h="375" extrusionOk="0">
                    <a:moveTo>
                      <a:pt x="53" y="0"/>
                    </a:moveTo>
                    <a:cubicBezTo>
                      <a:pt x="53" y="0"/>
                      <a:pt x="94" y="74"/>
                      <a:pt x="85" y="179"/>
                    </a:cubicBezTo>
                    <a:cubicBezTo>
                      <a:pt x="76" y="284"/>
                      <a:pt x="30" y="354"/>
                      <a:pt x="0" y="375"/>
                    </a:cubicBezTo>
                    <a:cubicBezTo>
                      <a:pt x="10" y="323"/>
                      <a:pt x="10" y="323"/>
                      <a:pt x="10" y="323"/>
                    </a:cubicBezTo>
                    <a:cubicBezTo>
                      <a:pt x="10" y="323"/>
                      <a:pt x="31" y="223"/>
                      <a:pt x="33" y="140"/>
                    </a:cubicBezTo>
                    <a:cubicBezTo>
                      <a:pt x="36" y="58"/>
                      <a:pt x="7" y="1"/>
                      <a:pt x="7" y="1"/>
                    </a:cubicBez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DA72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2"/>
              <p:cNvSpPr/>
              <p:nvPr/>
            </p:nvSpPr>
            <p:spPr>
              <a:xfrm>
                <a:off x="4674158" y="3153098"/>
                <a:ext cx="303415" cy="809106"/>
              </a:xfrm>
              <a:custGeom>
                <a:avLst/>
                <a:gdLst/>
                <a:ahLst/>
                <a:cxnLst/>
                <a:rect l="l" t="t" r="r" b="b"/>
                <a:pathLst>
                  <a:path w="113" h="301" extrusionOk="0">
                    <a:moveTo>
                      <a:pt x="0" y="0"/>
                    </a:moveTo>
                    <a:cubicBezTo>
                      <a:pt x="0" y="0"/>
                      <a:pt x="93" y="195"/>
                      <a:pt x="113" y="301"/>
                    </a:cubicBezTo>
                    <a:cubicBezTo>
                      <a:pt x="113" y="301"/>
                      <a:pt x="98" y="150"/>
                      <a:pt x="47" y="2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72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2"/>
              <p:cNvSpPr/>
              <p:nvPr/>
            </p:nvSpPr>
            <p:spPr>
              <a:xfrm>
                <a:off x="4509484" y="4910050"/>
                <a:ext cx="162080" cy="175047"/>
              </a:xfrm>
              <a:custGeom>
                <a:avLst/>
                <a:gdLst/>
                <a:ahLst/>
                <a:cxnLst/>
                <a:rect l="l" t="t" r="r" b="b"/>
                <a:pathLst>
                  <a:path w="60" h="65" extrusionOk="0">
                    <a:moveTo>
                      <a:pt x="0" y="38"/>
                    </a:moveTo>
                    <a:cubicBezTo>
                      <a:pt x="0" y="38"/>
                      <a:pt x="27" y="12"/>
                      <a:pt x="60" y="0"/>
                    </a:cubicBezTo>
                    <a:cubicBezTo>
                      <a:pt x="60" y="0"/>
                      <a:pt x="8" y="38"/>
                      <a:pt x="0" y="65"/>
                    </a:cubicBez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E29A4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" name="Google Shape;385;p2"/>
              <p:cNvSpPr/>
              <p:nvPr/>
            </p:nvSpPr>
            <p:spPr>
              <a:xfrm>
                <a:off x="3669259" y="5924026"/>
                <a:ext cx="554964" cy="578303"/>
              </a:xfrm>
              <a:custGeom>
                <a:avLst/>
                <a:gdLst/>
                <a:ahLst/>
                <a:cxnLst/>
                <a:rect l="l" t="t" r="r" b="b"/>
                <a:pathLst>
                  <a:path w="206" h="215" extrusionOk="0">
                    <a:moveTo>
                      <a:pt x="90" y="215"/>
                    </a:moveTo>
                    <a:cubicBezTo>
                      <a:pt x="147" y="215"/>
                      <a:pt x="180" y="204"/>
                      <a:pt x="206" y="187"/>
                    </a:cubicBezTo>
                    <a:cubicBezTo>
                      <a:pt x="205" y="158"/>
                      <a:pt x="198" y="102"/>
                      <a:pt x="170" y="60"/>
                    </a:cubicBezTo>
                    <a:cubicBezTo>
                      <a:pt x="129" y="0"/>
                      <a:pt x="94" y="29"/>
                      <a:pt x="93" y="31"/>
                    </a:cubicBezTo>
                    <a:cubicBezTo>
                      <a:pt x="91" y="32"/>
                      <a:pt x="62" y="39"/>
                      <a:pt x="62" y="39"/>
                    </a:cubicBezTo>
                    <a:cubicBezTo>
                      <a:pt x="50" y="46"/>
                      <a:pt x="50" y="46"/>
                      <a:pt x="50" y="46"/>
                    </a:cubicBezTo>
                    <a:cubicBezTo>
                      <a:pt x="50" y="46"/>
                      <a:pt x="18" y="98"/>
                      <a:pt x="0" y="175"/>
                    </a:cubicBezTo>
                    <a:cubicBezTo>
                      <a:pt x="11" y="187"/>
                      <a:pt x="42" y="215"/>
                      <a:pt x="90" y="215"/>
                    </a:cubicBezTo>
                    <a:close/>
                  </a:path>
                </a:pathLst>
              </a:custGeom>
              <a:solidFill>
                <a:srgbClr val="455C7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" name="Google Shape;386;p2"/>
              <p:cNvSpPr/>
              <p:nvPr/>
            </p:nvSpPr>
            <p:spPr>
              <a:xfrm>
                <a:off x="3657589" y="6394707"/>
                <a:ext cx="566633" cy="186717"/>
              </a:xfrm>
              <a:custGeom>
                <a:avLst/>
                <a:gdLst/>
                <a:ahLst/>
                <a:cxnLst/>
                <a:rect l="l" t="t" r="r" b="b"/>
                <a:pathLst>
                  <a:path w="210" h="69" extrusionOk="0">
                    <a:moveTo>
                      <a:pt x="101" y="69"/>
                    </a:moveTo>
                    <a:cubicBezTo>
                      <a:pt x="182" y="69"/>
                      <a:pt x="210" y="32"/>
                      <a:pt x="210" y="32"/>
                    </a:cubicBezTo>
                    <a:cubicBezTo>
                      <a:pt x="210" y="32"/>
                      <a:pt x="210" y="24"/>
                      <a:pt x="210" y="12"/>
                    </a:cubicBezTo>
                    <a:cubicBezTo>
                      <a:pt x="184" y="29"/>
                      <a:pt x="151" y="40"/>
                      <a:pt x="94" y="40"/>
                    </a:cubicBezTo>
                    <a:cubicBezTo>
                      <a:pt x="46" y="40"/>
                      <a:pt x="15" y="12"/>
                      <a:pt x="4" y="0"/>
                    </a:cubicBezTo>
                    <a:cubicBezTo>
                      <a:pt x="3" y="7"/>
                      <a:pt x="2" y="13"/>
                      <a:pt x="0" y="20"/>
                    </a:cubicBezTo>
                    <a:cubicBezTo>
                      <a:pt x="0" y="20"/>
                      <a:pt x="17" y="69"/>
                      <a:pt x="101" y="69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" name="Google Shape;387;p2"/>
              <p:cNvSpPr/>
              <p:nvPr/>
            </p:nvSpPr>
            <p:spPr>
              <a:xfrm>
                <a:off x="3787254" y="6013494"/>
                <a:ext cx="299525" cy="306008"/>
              </a:xfrm>
              <a:custGeom>
                <a:avLst/>
                <a:gdLst/>
                <a:ahLst/>
                <a:cxnLst/>
                <a:rect l="l" t="t" r="r" b="b"/>
                <a:pathLst>
                  <a:path w="111" h="114" extrusionOk="0">
                    <a:moveTo>
                      <a:pt x="0" y="103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58" y="0"/>
                      <a:pt x="76" y="3"/>
                    </a:cubicBezTo>
                    <a:cubicBezTo>
                      <a:pt x="93" y="5"/>
                      <a:pt x="111" y="17"/>
                      <a:pt x="111" y="17"/>
                    </a:cubicBezTo>
                    <a:cubicBezTo>
                      <a:pt x="102" y="107"/>
                      <a:pt x="102" y="107"/>
                      <a:pt x="102" y="107"/>
                    </a:cubicBezTo>
                    <a:cubicBezTo>
                      <a:pt x="102" y="107"/>
                      <a:pt x="17" y="114"/>
                      <a:pt x="16" y="114"/>
                    </a:cubicBezTo>
                    <a:cubicBezTo>
                      <a:pt x="15" y="114"/>
                      <a:pt x="0" y="103"/>
                      <a:pt x="0" y="103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Google Shape;388;p2"/>
              <p:cNvSpPr/>
              <p:nvPr/>
            </p:nvSpPr>
            <p:spPr>
              <a:xfrm>
                <a:off x="4180137" y="2843200"/>
                <a:ext cx="396773" cy="304711"/>
              </a:xfrm>
              <a:custGeom>
                <a:avLst/>
                <a:gdLst/>
                <a:ahLst/>
                <a:cxnLst/>
                <a:rect l="l" t="t" r="r" b="b"/>
                <a:pathLst>
                  <a:path w="147" h="113" extrusionOk="0">
                    <a:moveTo>
                      <a:pt x="0" y="0"/>
                    </a:moveTo>
                    <a:cubicBezTo>
                      <a:pt x="0" y="61"/>
                      <a:pt x="0" y="61"/>
                      <a:pt x="0" y="61"/>
                    </a:cubicBezTo>
                    <a:cubicBezTo>
                      <a:pt x="0" y="61"/>
                      <a:pt x="113" y="113"/>
                      <a:pt x="147" y="90"/>
                    </a:cubicBezTo>
                    <a:cubicBezTo>
                      <a:pt x="147" y="45"/>
                      <a:pt x="147" y="45"/>
                      <a:pt x="147" y="45"/>
                    </a:cubicBezTo>
                    <a:cubicBezTo>
                      <a:pt x="26" y="0"/>
                      <a:pt x="26" y="0"/>
                      <a:pt x="2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AA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2"/>
              <p:cNvSpPr/>
              <p:nvPr/>
            </p:nvSpPr>
            <p:spPr>
              <a:xfrm>
                <a:off x="3817076" y="1669737"/>
                <a:ext cx="1268118" cy="1358883"/>
              </a:xfrm>
              <a:custGeom>
                <a:avLst/>
                <a:gdLst/>
                <a:ahLst/>
                <a:cxnLst/>
                <a:rect l="l" t="t" r="r" b="b"/>
                <a:pathLst>
                  <a:path w="471" h="505" extrusionOk="0">
                    <a:moveTo>
                      <a:pt x="467" y="144"/>
                    </a:moveTo>
                    <a:cubicBezTo>
                      <a:pt x="467" y="144"/>
                      <a:pt x="471" y="411"/>
                      <a:pt x="320" y="483"/>
                    </a:cubicBezTo>
                    <a:cubicBezTo>
                      <a:pt x="320" y="483"/>
                      <a:pt x="269" y="505"/>
                      <a:pt x="209" y="483"/>
                    </a:cubicBezTo>
                    <a:cubicBezTo>
                      <a:pt x="149" y="461"/>
                      <a:pt x="77" y="405"/>
                      <a:pt x="53" y="328"/>
                    </a:cubicBezTo>
                    <a:cubicBezTo>
                      <a:pt x="29" y="251"/>
                      <a:pt x="29" y="277"/>
                      <a:pt x="29" y="277"/>
                    </a:cubicBezTo>
                    <a:cubicBezTo>
                      <a:pt x="29" y="277"/>
                      <a:pt x="0" y="258"/>
                      <a:pt x="14" y="168"/>
                    </a:cubicBezTo>
                    <a:cubicBezTo>
                      <a:pt x="29" y="79"/>
                      <a:pt x="78" y="65"/>
                      <a:pt x="83" y="61"/>
                    </a:cubicBezTo>
                    <a:cubicBezTo>
                      <a:pt x="87" y="56"/>
                      <a:pt x="127" y="40"/>
                      <a:pt x="135" y="32"/>
                    </a:cubicBezTo>
                    <a:cubicBezTo>
                      <a:pt x="143" y="24"/>
                      <a:pt x="209" y="9"/>
                      <a:pt x="216" y="4"/>
                    </a:cubicBezTo>
                    <a:cubicBezTo>
                      <a:pt x="223" y="0"/>
                      <a:pt x="293" y="21"/>
                      <a:pt x="307" y="22"/>
                    </a:cubicBezTo>
                    <a:cubicBezTo>
                      <a:pt x="322" y="24"/>
                      <a:pt x="418" y="82"/>
                      <a:pt x="432" y="88"/>
                    </a:cubicBezTo>
                    <a:cubicBezTo>
                      <a:pt x="446" y="93"/>
                      <a:pt x="467" y="144"/>
                      <a:pt x="467" y="144"/>
                    </a:cubicBez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2"/>
              <p:cNvSpPr/>
              <p:nvPr/>
            </p:nvSpPr>
            <p:spPr>
              <a:xfrm>
                <a:off x="4829755" y="2417901"/>
                <a:ext cx="117995" cy="142631"/>
              </a:xfrm>
              <a:custGeom>
                <a:avLst/>
                <a:gdLst/>
                <a:ahLst/>
                <a:cxnLst/>
                <a:rect l="l" t="t" r="r" b="b"/>
                <a:pathLst>
                  <a:path w="44" h="53" extrusionOk="0">
                    <a:moveTo>
                      <a:pt x="18" y="0"/>
                    </a:moveTo>
                    <a:cubicBezTo>
                      <a:pt x="18" y="0"/>
                      <a:pt x="31" y="10"/>
                      <a:pt x="29" y="29"/>
                    </a:cubicBezTo>
                    <a:cubicBezTo>
                      <a:pt x="27" y="48"/>
                      <a:pt x="0" y="50"/>
                      <a:pt x="0" y="50"/>
                    </a:cubicBezTo>
                    <a:cubicBezTo>
                      <a:pt x="0" y="50"/>
                      <a:pt x="34" y="53"/>
                      <a:pt x="39" y="31"/>
                    </a:cubicBezTo>
                    <a:cubicBezTo>
                      <a:pt x="44" y="9"/>
                      <a:pt x="18" y="0"/>
                      <a:pt x="18" y="0"/>
                    </a:cubicBezTo>
                    <a:close/>
                  </a:path>
                </a:pathLst>
              </a:custGeom>
              <a:solidFill>
                <a:srgbClr val="DD9A6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" name="Google Shape;391;p2"/>
              <p:cNvSpPr/>
              <p:nvPr/>
            </p:nvSpPr>
            <p:spPr>
              <a:xfrm>
                <a:off x="3701675" y="1336500"/>
                <a:ext cx="1550786" cy="1434088"/>
              </a:xfrm>
              <a:custGeom>
                <a:avLst/>
                <a:gdLst/>
                <a:ahLst/>
                <a:cxnLst/>
                <a:rect l="l" t="t" r="r" b="b"/>
                <a:pathLst>
                  <a:path w="576" h="533" extrusionOk="0">
                    <a:moveTo>
                      <a:pt x="230" y="162"/>
                    </a:moveTo>
                    <a:cubicBezTo>
                      <a:pt x="230" y="162"/>
                      <a:pt x="258" y="206"/>
                      <a:pt x="333" y="219"/>
                    </a:cubicBezTo>
                    <a:cubicBezTo>
                      <a:pt x="409" y="232"/>
                      <a:pt x="522" y="270"/>
                      <a:pt x="535" y="322"/>
                    </a:cubicBezTo>
                    <a:cubicBezTo>
                      <a:pt x="535" y="322"/>
                      <a:pt x="576" y="228"/>
                      <a:pt x="510" y="168"/>
                    </a:cubicBezTo>
                    <a:cubicBezTo>
                      <a:pt x="510" y="168"/>
                      <a:pt x="496" y="79"/>
                      <a:pt x="348" y="35"/>
                    </a:cubicBezTo>
                    <a:cubicBezTo>
                      <a:pt x="229" y="0"/>
                      <a:pt x="191" y="65"/>
                      <a:pt x="191" y="65"/>
                    </a:cubicBezTo>
                    <a:cubicBezTo>
                      <a:pt x="191" y="65"/>
                      <a:pt x="0" y="68"/>
                      <a:pt x="25" y="322"/>
                    </a:cubicBezTo>
                    <a:cubicBezTo>
                      <a:pt x="25" y="322"/>
                      <a:pt x="26" y="281"/>
                      <a:pt x="48" y="263"/>
                    </a:cubicBezTo>
                    <a:cubicBezTo>
                      <a:pt x="48" y="263"/>
                      <a:pt x="5" y="420"/>
                      <a:pt x="129" y="533"/>
                    </a:cubicBezTo>
                    <a:cubicBezTo>
                      <a:pt x="129" y="533"/>
                      <a:pt x="83" y="443"/>
                      <a:pt x="95" y="402"/>
                    </a:cubicBezTo>
                    <a:cubicBezTo>
                      <a:pt x="95" y="402"/>
                      <a:pt x="43" y="377"/>
                      <a:pt x="65" y="309"/>
                    </a:cubicBezTo>
                    <a:cubicBezTo>
                      <a:pt x="88" y="242"/>
                      <a:pt x="144" y="286"/>
                      <a:pt x="138" y="340"/>
                    </a:cubicBezTo>
                    <a:cubicBezTo>
                      <a:pt x="157" y="342"/>
                      <a:pt x="157" y="342"/>
                      <a:pt x="157" y="342"/>
                    </a:cubicBezTo>
                    <a:cubicBezTo>
                      <a:pt x="157" y="342"/>
                      <a:pt x="169" y="300"/>
                      <a:pt x="186" y="276"/>
                    </a:cubicBezTo>
                    <a:cubicBezTo>
                      <a:pt x="204" y="252"/>
                      <a:pt x="235" y="216"/>
                      <a:pt x="230" y="162"/>
                    </a:cubicBezTo>
                    <a:close/>
                  </a:path>
                </a:pathLst>
              </a:custGeom>
              <a:solidFill>
                <a:srgbClr val="A7526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2"/>
              <p:cNvSpPr/>
              <p:nvPr/>
            </p:nvSpPr>
            <p:spPr>
              <a:xfrm>
                <a:off x="4479662" y="2152089"/>
                <a:ext cx="92062" cy="132258"/>
              </a:xfrm>
              <a:prstGeom prst="ellipse">
                <a:avLst/>
              </a:prstGeom>
              <a:solidFill>
                <a:srgbClr val="3E39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" name="Google Shape;393;p2"/>
              <p:cNvSpPr/>
              <p:nvPr/>
            </p:nvSpPr>
            <p:spPr>
              <a:xfrm>
                <a:off x="4862171" y="2262304"/>
                <a:ext cx="77799" cy="117995"/>
              </a:xfrm>
              <a:prstGeom prst="ellipse">
                <a:avLst/>
              </a:prstGeom>
              <a:solidFill>
                <a:srgbClr val="3E39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2"/>
              <p:cNvSpPr/>
              <p:nvPr/>
            </p:nvSpPr>
            <p:spPr>
              <a:xfrm>
                <a:off x="4452432" y="1944626"/>
                <a:ext cx="129664" cy="99842"/>
              </a:xfrm>
              <a:custGeom>
                <a:avLst/>
                <a:gdLst/>
                <a:ahLst/>
                <a:cxnLst/>
                <a:rect l="l" t="t" r="r" b="b"/>
                <a:pathLst>
                  <a:path w="48" h="37" extrusionOk="0">
                    <a:moveTo>
                      <a:pt x="48" y="18"/>
                    </a:moveTo>
                    <a:cubicBezTo>
                      <a:pt x="48" y="37"/>
                      <a:pt x="48" y="37"/>
                      <a:pt x="48" y="37"/>
                    </a:cubicBezTo>
                    <a:cubicBezTo>
                      <a:pt x="48" y="37"/>
                      <a:pt x="27" y="11"/>
                      <a:pt x="0" y="30"/>
                    </a:cubicBezTo>
                    <a:cubicBezTo>
                      <a:pt x="0" y="30"/>
                      <a:pt x="16" y="0"/>
                      <a:pt x="48" y="18"/>
                    </a:cubicBezTo>
                    <a:close/>
                  </a:path>
                </a:pathLst>
              </a:custGeom>
              <a:solidFill>
                <a:srgbClr val="A7526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2"/>
              <p:cNvSpPr/>
              <p:nvPr/>
            </p:nvSpPr>
            <p:spPr>
              <a:xfrm>
                <a:off x="4884214" y="2100223"/>
                <a:ext cx="77799" cy="64832"/>
              </a:xfrm>
              <a:custGeom>
                <a:avLst/>
                <a:gdLst/>
                <a:ahLst/>
                <a:cxnLst/>
                <a:rect l="l" t="t" r="r" b="b"/>
                <a:pathLst>
                  <a:path w="29" h="24" extrusionOk="0">
                    <a:moveTo>
                      <a:pt x="0" y="0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20" y="10"/>
                      <a:pt x="27" y="24"/>
                    </a:cubicBezTo>
                    <a:cubicBezTo>
                      <a:pt x="27" y="24"/>
                      <a:pt x="29" y="0"/>
                      <a:pt x="0" y="0"/>
                    </a:cubicBezTo>
                    <a:close/>
                  </a:path>
                </a:pathLst>
              </a:custGeom>
              <a:solidFill>
                <a:srgbClr val="A7526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Google Shape;396;p2"/>
              <p:cNvSpPr/>
              <p:nvPr/>
            </p:nvSpPr>
            <p:spPr>
              <a:xfrm>
                <a:off x="4449839" y="2825047"/>
                <a:ext cx="127071" cy="85578"/>
              </a:xfrm>
              <a:custGeom>
                <a:avLst/>
                <a:gdLst/>
                <a:ahLst/>
                <a:cxnLst/>
                <a:rect l="l" t="t" r="r" b="b"/>
                <a:pathLst>
                  <a:path w="47" h="32" extrusionOk="0">
                    <a:moveTo>
                      <a:pt x="47" y="18"/>
                    </a:moveTo>
                    <a:cubicBezTo>
                      <a:pt x="47" y="18"/>
                      <a:pt x="16" y="17"/>
                      <a:pt x="0" y="0"/>
                    </a:cubicBezTo>
                    <a:cubicBezTo>
                      <a:pt x="0" y="0"/>
                      <a:pt x="18" y="32"/>
                      <a:pt x="47" y="18"/>
                    </a:cubicBezTo>
                    <a:close/>
                  </a:path>
                </a:pathLst>
              </a:custGeom>
              <a:solidFill>
                <a:srgbClr val="DD9A6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" name="Google Shape;397;p2"/>
              <p:cNvSpPr/>
              <p:nvPr/>
            </p:nvSpPr>
            <p:spPr>
              <a:xfrm>
                <a:off x="4407049" y="2530709"/>
                <a:ext cx="344907" cy="189310"/>
              </a:xfrm>
              <a:custGeom>
                <a:avLst/>
                <a:gdLst/>
                <a:ahLst/>
                <a:cxnLst/>
                <a:rect l="l" t="t" r="r" b="b"/>
                <a:pathLst>
                  <a:path w="128" h="70" extrusionOk="0">
                    <a:moveTo>
                      <a:pt x="2" y="0"/>
                    </a:moveTo>
                    <a:cubicBezTo>
                      <a:pt x="2" y="0"/>
                      <a:pt x="0" y="13"/>
                      <a:pt x="2" y="30"/>
                    </a:cubicBezTo>
                    <a:cubicBezTo>
                      <a:pt x="19" y="42"/>
                      <a:pt x="65" y="70"/>
                      <a:pt x="120" y="67"/>
                    </a:cubicBezTo>
                    <a:cubicBezTo>
                      <a:pt x="126" y="55"/>
                      <a:pt x="128" y="45"/>
                      <a:pt x="128" y="45"/>
                    </a:cubicBezTo>
                    <a:cubicBezTo>
                      <a:pt x="128" y="45"/>
                      <a:pt x="49" y="35"/>
                      <a:pt x="2" y="0"/>
                    </a:cubicBezTo>
                    <a:close/>
                  </a:path>
                </a:pathLst>
              </a:custGeom>
              <a:solidFill>
                <a:srgbClr val="FDF5E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p2"/>
              <p:cNvSpPr/>
              <p:nvPr/>
            </p:nvSpPr>
            <p:spPr>
              <a:xfrm>
                <a:off x="4654708" y="2708349"/>
                <a:ext cx="75205" cy="76502"/>
              </a:xfrm>
              <a:custGeom>
                <a:avLst/>
                <a:gdLst/>
                <a:ahLst/>
                <a:cxnLst/>
                <a:rect l="l" t="t" r="r" b="b"/>
                <a:pathLst>
                  <a:path w="28" h="28" extrusionOk="0">
                    <a:moveTo>
                      <a:pt x="28" y="1"/>
                    </a:moveTo>
                    <a:cubicBezTo>
                      <a:pt x="18" y="2"/>
                      <a:pt x="9" y="1"/>
                      <a:pt x="0" y="0"/>
                    </a:cubicBezTo>
                    <a:cubicBezTo>
                      <a:pt x="4" y="7"/>
                      <a:pt x="8" y="17"/>
                      <a:pt x="7" y="28"/>
                    </a:cubicBezTo>
                    <a:cubicBezTo>
                      <a:pt x="17" y="21"/>
                      <a:pt x="24" y="11"/>
                      <a:pt x="28" y="1"/>
                    </a:cubicBezTo>
                    <a:close/>
                  </a:path>
                </a:pathLst>
              </a:custGeom>
              <a:solidFill>
                <a:srgbClr val="9E0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2"/>
              <p:cNvSpPr/>
              <p:nvPr/>
            </p:nvSpPr>
            <p:spPr>
              <a:xfrm>
                <a:off x="4412236" y="2612398"/>
                <a:ext cx="264515" cy="193200"/>
              </a:xfrm>
              <a:custGeom>
                <a:avLst/>
                <a:gdLst/>
                <a:ahLst/>
                <a:cxnLst/>
                <a:rect l="l" t="t" r="r" b="b"/>
                <a:pathLst>
                  <a:path w="98" h="72" extrusionOk="0">
                    <a:moveTo>
                      <a:pt x="90" y="36"/>
                    </a:moveTo>
                    <a:cubicBezTo>
                      <a:pt x="48" y="30"/>
                      <a:pt x="14" y="10"/>
                      <a:pt x="0" y="0"/>
                    </a:cubicBezTo>
                    <a:cubicBezTo>
                      <a:pt x="3" y="24"/>
                      <a:pt x="15" y="57"/>
                      <a:pt x="61" y="68"/>
                    </a:cubicBezTo>
                    <a:cubicBezTo>
                      <a:pt x="76" y="72"/>
                      <a:pt x="88" y="70"/>
                      <a:pt x="97" y="64"/>
                    </a:cubicBezTo>
                    <a:cubicBezTo>
                      <a:pt x="98" y="53"/>
                      <a:pt x="94" y="43"/>
                      <a:pt x="90" y="36"/>
                    </a:cubicBezTo>
                    <a:close/>
                  </a:path>
                </a:pathLst>
              </a:custGeom>
              <a:solidFill>
                <a:srgbClr val="DA72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" name="Google Shape;400;p2"/>
              <p:cNvSpPr/>
              <p:nvPr/>
            </p:nvSpPr>
            <p:spPr>
              <a:xfrm>
                <a:off x="3804110" y="5808624"/>
                <a:ext cx="322864" cy="295635"/>
              </a:xfrm>
              <a:custGeom>
                <a:avLst/>
                <a:gdLst/>
                <a:ahLst/>
                <a:cxnLst/>
                <a:rect l="l" t="t" r="r" b="b"/>
                <a:pathLst>
                  <a:path w="120" h="110" extrusionOk="0">
                    <a:moveTo>
                      <a:pt x="120" y="110"/>
                    </a:moveTo>
                    <a:cubicBezTo>
                      <a:pt x="116" y="55"/>
                      <a:pt x="116" y="55"/>
                      <a:pt x="116" y="55"/>
                    </a:cubicBezTo>
                    <a:cubicBezTo>
                      <a:pt x="116" y="55"/>
                      <a:pt x="60" y="0"/>
                      <a:pt x="4" y="44"/>
                    </a:cubicBezTo>
                    <a:cubicBezTo>
                      <a:pt x="4" y="44"/>
                      <a:pt x="0" y="55"/>
                      <a:pt x="0" y="65"/>
                    </a:cubicBezTo>
                    <a:cubicBezTo>
                      <a:pt x="0" y="75"/>
                      <a:pt x="0" y="110"/>
                      <a:pt x="0" y="110"/>
                    </a:cubicBezTo>
                    <a:cubicBezTo>
                      <a:pt x="0" y="110"/>
                      <a:pt x="52" y="50"/>
                      <a:pt x="120" y="110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" name="Google Shape;401;p2"/>
              <p:cNvSpPr/>
              <p:nvPr/>
            </p:nvSpPr>
            <p:spPr>
              <a:xfrm>
                <a:off x="4622292" y="6296163"/>
                <a:ext cx="784470" cy="160784"/>
              </a:xfrm>
              <a:custGeom>
                <a:avLst/>
                <a:gdLst/>
                <a:ahLst/>
                <a:cxnLst/>
                <a:rect l="l" t="t" r="r" b="b"/>
                <a:pathLst>
                  <a:path w="291" h="60" extrusionOk="0">
                    <a:moveTo>
                      <a:pt x="137" y="58"/>
                    </a:moveTo>
                    <a:cubicBezTo>
                      <a:pt x="265" y="55"/>
                      <a:pt x="291" y="21"/>
                      <a:pt x="291" y="21"/>
                    </a:cubicBezTo>
                    <a:cubicBezTo>
                      <a:pt x="289" y="14"/>
                      <a:pt x="286" y="7"/>
                      <a:pt x="284" y="0"/>
                    </a:cubicBezTo>
                    <a:cubicBezTo>
                      <a:pt x="275" y="8"/>
                      <a:pt x="232" y="33"/>
                      <a:pt x="144" y="39"/>
                    </a:cubicBezTo>
                    <a:cubicBezTo>
                      <a:pt x="57" y="45"/>
                      <a:pt x="0" y="26"/>
                      <a:pt x="0" y="26"/>
                    </a:cubicBezTo>
                    <a:cubicBezTo>
                      <a:pt x="1" y="37"/>
                      <a:pt x="3" y="43"/>
                      <a:pt x="3" y="43"/>
                    </a:cubicBezTo>
                    <a:cubicBezTo>
                      <a:pt x="3" y="43"/>
                      <a:pt x="9" y="60"/>
                      <a:pt x="137" y="58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Google Shape;402;p2"/>
              <p:cNvSpPr/>
              <p:nvPr/>
            </p:nvSpPr>
            <p:spPr>
              <a:xfrm>
                <a:off x="4604139" y="5996638"/>
                <a:ext cx="478462" cy="420113"/>
              </a:xfrm>
              <a:custGeom>
                <a:avLst/>
                <a:gdLst/>
                <a:ahLst/>
                <a:cxnLst/>
                <a:rect l="l" t="t" r="r" b="b"/>
                <a:pathLst>
                  <a:path w="178" h="156" extrusionOk="0">
                    <a:moveTo>
                      <a:pt x="178" y="77"/>
                    </a:moveTo>
                    <a:cubicBezTo>
                      <a:pt x="152" y="49"/>
                      <a:pt x="115" y="32"/>
                      <a:pt x="98" y="25"/>
                    </a:cubicBezTo>
                    <a:cubicBezTo>
                      <a:pt x="95" y="31"/>
                      <a:pt x="94" y="35"/>
                      <a:pt x="94" y="35"/>
                    </a:cubicBezTo>
                    <a:cubicBezTo>
                      <a:pt x="72" y="41"/>
                      <a:pt x="50" y="21"/>
                      <a:pt x="44" y="10"/>
                    </a:cubicBezTo>
                    <a:cubicBezTo>
                      <a:pt x="38" y="0"/>
                      <a:pt x="32" y="1"/>
                      <a:pt x="32" y="1"/>
                    </a:cubicBezTo>
                    <a:cubicBezTo>
                      <a:pt x="0" y="36"/>
                      <a:pt x="4" y="105"/>
                      <a:pt x="7" y="137"/>
                    </a:cubicBezTo>
                    <a:cubicBezTo>
                      <a:pt x="7" y="137"/>
                      <a:pt x="64" y="156"/>
                      <a:pt x="151" y="150"/>
                    </a:cubicBezTo>
                    <a:cubicBezTo>
                      <a:pt x="154" y="150"/>
                      <a:pt x="157" y="149"/>
                      <a:pt x="159" y="149"/>
                    </a:cubicBezTo>
                    <a:cubicBezTo>
                      <a:pt x="159" y="148"/>
                      <a:pt x="158" y="147"/>
                      <a:pt x="158" y="147"/>
                    </a:cubicBezTo>
                    <a:cubicBezTo>
                      <a:pt x="159" y="117"/>
                      <a:pt x="167" y="94"/>
                      <a:pt x="178" y="77"/>
                    </a:cubicBezTo>
                    <a:close/>
                  </a:path>
                </a:pathLst>
              </a:custGeom>
              <a:solidFill>
                <a:srgbClr val="455C7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" name="Google Shape;403;p2"/>
              <p:cNvSpPr/>
              <p:nvPr/>
            </p:nvSpPr>
            <p:spPr>
              <a:xfrm>
                <a:off x="4867358" y="5988858"/>
                <a:ext cx="334534" cy="215243"/>
              </a:xfrm>
              <a:custGeom>
                <a:avLst/>
                <a:gdLst/>
                <a:ahLst/>
                <a:cxnLst/>
                <a:rect l="l" t="t" r="r" b="b"/>
                <a:pathLst>
                  <a:path w="124" h="80" extrusionOk="0">
                    <a:moveTo>
                      <a:pt x="80" y="80"/>
                    </a:moveTo>
                    <a:cubicBezTo>
                      <a:pt x="94" y="56"/>
                      <a:pt x="113" y="44"/>
                      <a:pt x="124" y="39"/>
                    </a:cubicBezTo>
                    <a:cubicBezTo>
                      <a:pt x="81" y="10"/>
                      <a:pt x="36" y="0"/>
                      <a:pt x="36" y="0"/>
                    </a:cubicBezTo>
                    <a:cubicBezTo>
                      <a:pt x="16" y="6"/>
                      <a:pt x="5" y="19"/>
                      <a:pt x="0" y="28"/>
                    </a:cubicBezTo>
                    <a:cubicBezTo>
                      <a:pt x="17" y="35"/>
                      <a:pt x="54" y="52"/>
                      <a:pt x="80" y="80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" name="Google Shape;404;p2"/>
              <p:cNvSpPr/>
              <p:nvPr/>
            </p:nvSpPr>
            <p:spPr>
              <a:xfrm>
                <a:off x="5029439" y="6126302"/>
                <a:ext cx="357874" cy="272295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01" extrusionOk="0">
                    <a:moveTo>
                      <a:pt x="81" y="0"/>
                    </a:moveTo>
                    <a:cubicBezTo>
                      <a:pt x="80" y="6"/>
                      <a:pt x="80" y="11"/>
                      <a:pt x="80" y="12"/>
                    </a:cubicBezTo>
                    <a:cubicBezTo>
                      <a:pt x="79" y="14"/>
                      <a:pt x="68" y="31"/>
                      <a:pt x="68" y="31"/>
                    </a:cubicBezTo>
                    <a:cubicBezTo>
                      <a:pt x="68" y="31"/>
                      <a:pt x="59" y="84"/>
                      <a:pt x="27" y="39"/>
                    </a:cubicBezTo>
                    <a:cubicBezTo>
                      <a:pt x="25" y="36"/>
                      <a:pt x="22" y="32"/>
                      <a:pt x="20" y="29"/>
                    </a:cubicBezTo>
                    <a:cubicBezTo>
                      <a:pt x="9" y="46"/>
                      <a:pt x="1" y="69"/>
                      <a:pt x="0" y="99"/>
                    </a:cubicBezTo>
                    <a:cubicBezTo>
                      <a:pt x="0" y="99"/>
                      <a:pt x="1" y="100"/>
                      <a:pt x="1" y="101"/>
                    </a:cubicBezTo>
                    <a:cubicBezTo>
                      <a:pt x="84" y="94"/>
                      <a:pt x="124" y="71"/>
                      <a:pt x="133" y="63"/>
                    </a:cubicBezTo>
                    <a:cubicBezTo>
                      <a:pt x="121" y="37"/>
                      <a:pt x="102" y="16"/>
                      <a:pt x="81" y="0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" name="Google Shape;405;p2"/>
              <p:cNvSpPr/>
              <p:nvPr/>
            </p:nvSpPr>
            <p:spPr>
              <a:xfrm>
                <a:off x="5082601" y="6093886"/>
                <a:ext cx="164674" cy="258032"/>
              </a:xfrm>
              <a:custGeom>
                <a:avLst/>
                <a:gdLst/>
                <a:ahLst/>
                <a:cxnLst/>
                <a:rect l="l" t="t" r="r" b="b"/>
                <a:pathLst>
                  <a:path w="61" h="96" extrusionOk="0">
                    <a:moveTo>
                      <a:pt x="0" y="41"/>
                    </a:moveTo>
                    <a:cubicBezTo>
                      <a:pt x="2" y="44"/>
                      <a:pt x="5" y="48"/>
                      <a:pt x="7" y="51"/>
                    </a:cubicBezTo>
                    <a:cubicBezTo>
                      <a:pt x="39" y="96"/>
                      <a:pt x="48" y="43"/>
                      <a:pt x="48" y="43"/>
                    </a:cubicBezTo>
                    <a:cubicBezTo>
                      <a:pt x="48" y="43"/>
                      <a:pt x="59" y="26"/>
                      <a:pt x="60" y="24"/>
                    </a:cubicBezTo>
                    <a:cubicBezTo>
                      <a:pt x="60" y="23"/>
                      <a:pt x="60" y="18"/>
                      <a:pt x="61" y="12"/>
                    </a:cubicBezTo>
                    <a:cubicBezTo>
                      <a:pt x="55" y="7"/>
                      <a:pt x="50" y="3"/>
                      <a:pt x="44" y="0"/>
                    </a:cubicBezTo>
                    <a:cubicBezTo>
                      <a:pt x="33" y="5"/>
                      <a:pt x="14" y="17"/>
                      <a:pt x="0" y="41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" name="Google Shape;406;p2"/>
              <p:cNvSpPr/>
              <p:nvPr/>
            </p:nvSpPr>
            <p:spPr>
              <a:xfrm>
                <a:off x="4495221" y="2167649"/>
                <a:ext cx="29823" cy="3760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" name="Google Shape;407;p2"/>
              <p:cNvSpPr/>
              <p:nvPr/>
            </p:nvSpPr>
            <p:spPr>
              <a:xfrm>
                <a:off x="4875138" y="2275270"/>
                <a:ext cx="24636" cy="2982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"/>
              <p:cNvSpPr/>
              <p:nvPr/>
            </p:nvSpPr>
            <p:spPr>
              <a:xfrm>
                <a:off x="3699082" y="6241704"/>
                <a:ext cx="484945" cy="293041"/>
              </a:xfrm>
              <a:custGeom>
                <a:avLst/>
                <a:gdLst/>
                <a:ahLst/>
                <a:cxnLst/>
                <a:rect l="l" t="t" r="r" b="b"/>
                <a:pathLst>
                  <a:path w="180" h="109" extrusionOk="0">
                    <a:moveTo>
                      <a:pt x="2" y="74"/>
                    </a:moveTo>
                    <a:cubicBezTo>
                      <a:pt x="2" y="74"/>
                      <a:pt x="0" y="0"/>
                      <a:pt x="82" y="0"/>
                    </a:cubicBezTo>
                    <a:cubicBezTo>
                      <a:pt x="169" y="0"/>
                      <a:pt x="180" y="84"/>
                      <a:pt x="180" y="84"/>
                    </a:cubicBezTo>
                    <a:cubicBezTo>
                      <a:pt x="180" y="84"/>
                      <a:pt x="146" y="98"/>
                      <a:pt x="142" y="99"/>
                    </a:cubicBezTo>
                    <a:cubicBezTo>
                      <a:pt x="137" y="100"/>
                      <a:pt x="79" y="109"/>
                      <a:pt x="71" y="106"/>
                    </a:cubicBezTo>
                    <a:cubicBezTo>
                      <a:pt x="64" y="104"/>
                      <a:pt x="26" y="96"/>
                      <a:pt x="22" y="94"/>
                    </a:cubicBezTo>
                    <a:cubicBezTo>
                      <a:pt x="19" y="92"/>
                      <a:pt x="2" y="74"/>
                      <a:pt x="2" y="74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09" name="Google Shape;409;p2"/>
            <p:cNvSpPr/>
            <p:nvPr/>
          </p:nvSpPr>
          <p:spPr>
            <a:xfrm>
              <a:off x="8134902" y="4089275"/>
              <a:ext cx="753350" cy="812996"/>
            </a:xfrm>
            <a:custGeom>
              <a:avLst/>
              <a:gdLst/>
              <a:ahLst/>
              <a:cxnLst/>
              <a:rect l="l" t="t" r="r" b="b"/>
              <a:pathLst>
                <a:path w="280" h="302" extrusionOk="0">
                  <a:moveTo>
                    <a:pt x="240" y="21"/>
                  </a:moveTo>
                  <a:cubicBezTo>
                    <a:pt x="240" y="21"/>
                    <a:pt x="177" y="155"/>
                    <a:pt x="114" y="194"/>
                  </a:cubicBezTo>
                  <a:cubicBezTo>
                    <a:pt x="114" y="194"/>
                    <a:pt x="87" y="207"/>
                    <a:pt x="53" y="206"/>
                  </a:cubicBezTo>
                  <a:cubicBezTo>
                    <a:pt x="18" y="205"/>
                    <a:pt x="3" y="194"/>
                    <a:pt x="1" y="214"/>
                  </a:cubicBezTo>
                  <a:cubicBezTo>
                    <a:pt x="0" y="234"/>
                    <a:pt x="29" y="249"/>
                    <a:pt x="55" y="243"/>
                  </a:cubicBezTo>
                  <a:cubicBezTo>
                    <a:pt x="81" y="236"/>
                    <a:pt x="90" y="231"/>
                    <a:pt x="93" y="236"/>
                  </a:cubicBezTo>
                  <a:cubicBezTo>
                    <a:pt x="96" y="242"/>
                    <a:pt x="98" y="248"/>
                    <a:pt x="95" y="257"/>
                  </a:cubicBezTo>
                  <a:cubicBezTo>
                    <a:pt x="93" y="266"/>
                    <a:pt x="88" y="299"/>
                    <a:pt x="113" y="300"/>
                  </a:cubicBezTo>
                  <a:cubicBezTo>
                    <a:pt x="138" y="302"/>
                    <a:pt x="117" y="290"/>
                    <a:pt x="121" y="272"/>
                  </a:cubicBezTo>
                  <a:cubicBezTo>
                    <a:pt x="125" y="255"/>
                    <a:pt x="139" y="255"/>
                    <a:pt x="148" y="242"/>
                  </a:cubicBezTo>
                  <a:cubicBezTo>
                    <a:pt x="157" y="229"/>
                    <a:pt x="156" y="208"/>
                    <a:pt x="157" y="205"/>
                  </a:cubicBezTo>
                  <a:cubicBezTo>
                    <a:pt x="158" y="202"/>
                    <a:pt x="242" y="115"/>
                    <a:pt x="255" y="72"/>
                  </a:cubicBezTo>
                  <a:cubicBezTo>
                    <a:pt x="269" y="30"/>
                    <a:pt x="280" y="21"/>
                    <a:pt x="280" y="21"/>
                  </a:cubicBezTo>
                  <a:cubicBezTo>
                    <a:pt x="243" y="0"/>
                    <a:pt x="243" y="0"/>
                    <a:pt x="243" y="0"/>
                  </a:cubicBezTo>
                  <a:lnTo>
                    <a:pt x="240" y="21"/>
                  </a:lnTo>
                  <a:close/>
                </a:path>
              </a:pathLst>
            </a:custGeom>
            <a:solidFill>
              <a:srgbClr val="FFCD9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0" name="Google Shape;410;p2"/>
            <p:cNvGrpSpPr/>
            <p:nvPr/>
          </p:nvGrpSpPr>
          <p:grpSpPr>
            <a:xfrm>
              <a:off x="5922827" y="1796810"/>
              <a:ext cx="1756954" cy="4787208"/>
              <a:chOff x="5922826" y="1796809"/>
              <a:chExt cx="1756953" cy="4787208"/>
            </a:xfrm>
          </p:grpSpPr>
          <p:sp>
            <p:nvSpPr>
              <p:cNvPr id="411" name="Google Shape;411;p2"/>
              <p:cNvSpPr/>
              <p:nvPr/>
            </p:nvSpPr>
            <p:spPr>
              <a:xfrm>
                <a:off x="6141959" y="6071843"/>
                <a:ext cx="1475581" cy="512174"/>
              </a:xfrm>
              <a:prstGeom prst="ellipse">
                <a:avLst/>
              </a:prstGeom>
              <a:solidFill>
                <a:srgbClr val="CEE5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"/>
              <p:cNvSpPr/>
              <p:nvPr/>
            </p:nvSpPr>
            <p:spPr>
              <a:xfrm>
                <a:off x="6174375" y="4530134"/>
                <a:ext cx="443452" cy="815589"/>
              </a:xfrm>
              <a:custGeom>
                <a:avLst/>
                <a:gdLst/>
                <a:ahLst/>
                <a:cxnLst/>
                <a:rect l="l" t="t" r="r" b="b"/>
                <a:pathLst>
                  <a:path w="165" h="303" extrusionOk="0">
                    <a:moveTo>
                      <a:pt x="123" y="0"/>
                    </a:moveTo>
                    <a:cubicBezTo>
                      <a:pt x="123" y="0"/>
                      <a:pt x="88" y="20"/>
                      <a:pt x="62" y="60"/>
                    </a:cubicBezTo>
                    <a:cubicBezTo>
                      <a:pt x="37" y="100"/>
                      <a:pt x="0" y="268"/>
                      <a:pt x="49" y="286"/>
                    </a:cubicBezTo>
                    <a:cubicBezTo>
                      <a:pt x="98" y="303"/>
                      <a:pt x="139" y="264"/>
                      <a:pt x="139" y="264"/>
                    </a:cubicBezTo>
                    <a:cubicBezTo>
                      <a:pt x="153" y="173"/>
                      <a:pt x="153" y="173"/>
                      <a:pt x="153" y="173"/>
                    </a:cubicBezTo>
                    <a:cubicBezTo>
                      <a:pt x="165" y="110"/>
                      <a:pt x="165" y="110"/>
                      <a:pt x="165" y="110"/>
                    </a:cubicBez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29436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2"/>
              <p:cNvSpPr/>
              <p:nvPr/>
            </p:nvSpPr>
            <p:spPr>
              <a:xfrm>
                <a:off x="6470010" y="5658214"/>
                <a:ext cx="189310" cy="363060"/>
              </a:xfrm>
              <a:custGeom>
                <a:avLst/>
                <a:gdLst/>
                <a:ahLst/>
                <a:cxnLst/>
                <a:rect l="l" t="t" r="r" b="b"/>
                <a:pathLst>
                  <a:path w="70" h="135" extrusionOk="0">
                    <a:moveTo>
                      <a:pt x="70" y="8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0" y="123"/>
                      <a:pt x="0" y="123"/>
                      <a:pt x="0" y="123"/>
                    </a:cubicBezTo>
                    <a:cubicBezTo>
                      <a:pt x="0" y="123"/>
                      <a:pt x="29" y="135"/>
                      <a:pt x="53" y="131"/>
                    </a:cubicBezTo>
                    <a:lnTo>
                      <a:pt x="70" y="8"/>
                    </a:ln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Google Shape;414;p2"/>
              <p:cNvSpPr/>
              <p:nvPr/>
            </p:nvSpPr>
            <p:spPr>
              <a:xfrm>
                <a:off x="7132595" y="5660807"/>
                <a:ext cx="172454" cy="392883"/>
              </a:xfrm>
              <a:custGeom>
                <a:avLst/>
                <a:gdLst/>
                <a:ahLst/>
                <a:cxnLst/>
                <a:rect l="l" t="t" r="r" b="b"/>
                <a:pathLst>
                  <a:path w="64" h="146" extrusionOk="0">
                    <a:moveTo>
                      <a:pt x="0" y="15"/>
                    </a:moveTo>
                    <a:cubicBezTo>
                      <a:pt x="12" y="128"/>
                      <a:pt x="12" y="128"/>
                      <a:pt x="12" y="128"/>
                    </a:cubicBezTo>
                    <a:cubicBezTo>
                      <a:pt x="12" y="128"/>
                      <a:pt x="44" y="146"/>
                      <a:pt x="64" y="125"/>
                    </a:cubicBezTo>
                    <a:cubicBezTo>
                      <a:pt x="53" y="8"/>
                      <a:pt x="53" y="8"/>
                      <a:pt x="53" y="8"/>
                    </a:cubicBezTo>
                    <a:cubicBezTo>
                      <a:pt x="53" y="8"/>
                      <a:pt x="13" y="0"/>
                      <a:pt x="0" y="15"/>
                    </a:cubicBez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" name="Google Shape;415;p2"/>
              <p:cNvSpPr/>
              <p:nvPr/>
            </p:nvSpPr>
            <p:spPr>
              <a:xfrm>
                <a:off x="6381838" y="4950246"/>
                <a:ext cx="1025645" cy="775393"/>
              </a:xfrm>
              <a:custGeom>
                <a:avLst/>
                <a:gdLst/>
                <a:ahLst/>
                <a:cxnLst/>
                <a:rect l="l" t="t" r="r" b="b"/>
                <a:pathLst>
                  <a:path w="381" h="288" extrusionOk="0">
                    <a:moveTo>
                      <a:pt x="33" y="11"/>
                    </a:moveTo>
                    <a:cubicBezTo>
                      <a:pt x="0" y="238"/>
                      <a:pt x="0" y="238"/>
                      <a:pt x="0" y="238"/>
                    </a:cubicBezTo>
                    <a:cubicBezTo>
                      <a:pt x="0" y="238"/>
                      <a:pt x="17" y="268"/>
                      <a:pt x="78" y="276"/>
                    </a:cubicBezTo>
                    <a:cubicBezTo>
                      <a:pt x="139" y="284"/>
                      <a:pt x="161" y="251"/>
                      <a:pt x="161" y="251"/>
                    </a:cubicBezTo>
                    <a:cubicBezTo>
                      <a:pt x="182" y="91"/>
                      <a:pt x="182" y="91"/>
                      <a:pt x="182" y="91"/>
                    </a:cubicBezTo>
                    <a:cubicBezTo>
                      <a:pt x="206" y="249"/>
                      <a:pt x="206" y="249"/>
                      <a:pt x="206" y="249"/>
                    </a:cubicBezTo>
                    <a:cubicBezTo>
                      <a:pt x="206" y="249"/>
                      <a:pt x="231" y="288"/>
                      <a:pt x="305" y="277"/>
                    </a:cubicBezTo>
                    <a:cubicBezTo>
                      <a:pt x="381" y="266"/>
                      <a:pt x="369" y="227"/>
                      <a:pt x="369" y="227"/>
                    </a:cubicBezTo>
                    <a:cubicBezTo>
                      <a:pt x="337" y="26"/>
                      <a:pt x="337" y="26"/>
                      <a:pt x="337" y="26"/>
                    </a:cubicBezTo>
                    <a:cubicBezTo>
                      <a:pt x="222" y="0"/>
                      <a:pt x="222" y="0"/>
                      <a:pt x="222" y="0"/>
                    </a:cubicBezTo>
                    <a:cubicBezTo>
                      <a:pt x="149" y="0"/>
                      <a:pt x="149" y="0"/>
                      <a:pt x="149" y="0"/>
                    </a:cubicBezTo>
                    <a:lnTo>
                      <a:pt x="33" y="11"/>
                    </a:lnTo>
                    <a:close/>
                  </a:path>
                </a:pathLst>
              </a:custGeom>
              <a:solidFill>
                <a:srgbClr val="AC6C8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2"/>
              <p:cNvSpPr/>
              <p:nvPr/>
            </p:nvSpPr>
            <p:spPr>
              <a:xfrm>
                <a:off x="6152332" y="4307111"/>
                <a:ext cx="369544" cy="1156606"/>
              </a:xfrm>
              <a:custGeom>
                <a:avLst/>
                <a:gdLst/>
                <a:ahLst/>
                <a:cxnLst/>
                <a:rect l="l" t="t" r="r" b="b"/>
                <a:pathLst>
                  <a:path w="137" h="430" extrusionOk="0">
                    <a:moveTo>
                      <a:pt x="66" y="6"/>
                    </a:moveTo>
                    <a:cubicBezTo>
                      <a:pt x="66" y="6"/>
                      <a:pt x="28" y="176"/>
                      <a:pt x="25" y="268"/>
                    </a:cubicBezTo>
                    <a:cubicBezTo>
                      <a:pt x="25" y="268"/>
                      <a:pt x="0" y="351"/>
                      <a:pt x="12" y="390"/>
                    </a:cubicBezTo>
                    <a:cubicBezTo>
                      <a:pt x="23" y="430"/>
                      <a:pt x="38" y="402"/>
                      <a:pt x="38" y="402"/>
                    </a:cubicBezTo>
                    <a:cubicBezTo>
                      <a:pt x="38" y="402"/>
                      <a:pt x="43" y="410"/>
                      <a:pt x="50" y="410"/>
                    </a:cubicBezTo>
                    <a:cubicBezTo>
                      <a:pt x="57" y="409"/>
                      <a:pt x="59" y="402"/>
                      <a:pt x="59" y="402"/>
                    </a:cubicBezTo>
                    <a:cubicBezTo>
                      <a:pt x="59" y="402"/>
                      <a:pt x="64" y="410"/>
                      <a:pt x="73" y="406"/>
                    </a:cubicBezTo>
                    <a:cubicBezTo>
                      <a:pt x="82" y="403"/>
                      <a:pt x="82" y="394"/>
                      <a:pt x="82" y="394"/>
                    </a:cubicBezTo>
                    <a:cubicBezTo>
                      <a:pt x="82" y="394"/>
                      <a:pt x="92" y="398"/>
                      <a:pt x="97" y="395"/>
                    </a:cubicBezTo>
                    <a:cubicBezTo>
                      <a:pt x="102" y="392"/>
                      <a:pt x="101" y="378"/>
                      <a:pt x="97" y="369"/>
                    </a:cubicBezTo>
                    <a:cubicBezTo>
                      <a:pt x="93" y="361"/>
                      <a:pt x="89" y="347"/>
                      <a:pt x="89" y="343"/>
                    </a:cubicBezTo>
                    <a:cubicBezTo>
                      <a:pt x="89" y="339"/>
                      <a:pt x="99" y="286"/>
                      <a:pt x="89" y="268"/>
                    </a:cubicBezTo>
                    <a:cubicBezTo>
                      <a:pt x="80" y="250"/>
                      <a:pt x="76" y="246"/>
                      <a:pt x="77" y="239"/>
                    </a:cubicBezTo>
                    <a:cubicBezTo>
                      <a:pt x="77" y="232"/>
                      <a:pt x="104" y="59"/>
                      <a:pt x="120" y="30"/>
                    </a:cubicBezTo>
                    <a:cubicBezTo>
                      <a:pt x="137" y="0"/>
                      <a:pt x="106" y="7"/>
                      <a:pt x="106" y="7"/>
                    </a:cubicBezTo>
                    <a:cubicBezTo>
                      <a:pt x="85" y="3"/>
                      <a:pt x="85" y="3"/>
                      <a:pt x="85" y="3"/>
                    </a:cubicBezTo>
                    <a:lnTo>
                      <a:pt x="66" y="6"/>
                    </a:ln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" name="Google Shape;417;p2"/>
              <p:cNvSpPr/>
              <p:nvPr/>
            </p:nvSpPr>
            <p:spPr>
              <a:xfrm>
                <a:off x="7192241" y="4314891"/>
                <a:ext cx="377323" cy="1065841"/>
              </a:xfrm>
              <a:custGeom>
                <a:avLst/>
                <a:gdLst/>
                <a:ahLst/>
                <a:cxnLst/>
                <a:rect l="l" t="t" r="r" b="b"/>
                <a:pathLst>
                  <a:path w="140" h="396" extrusionOk="0">
                    <a:moveTo>
                      <a:pt x="88" y="300"/>
                    </a:moveTo>
                    <a:cubicBezTo>
                      <a:pt x="88" y="300"/>
                      <a:pt x="124" y="254"/>
                      <a:pt x="132" y="181"/>
                    </a:cubicBezTo>
                    <a:cubicBezTo>
                      <a:pt x="140" y="109"/>
                      <a:pt x="96" y="15"/>
                      <a:pt x="98" y="14"/>
                    </a:cubicBezTo>
                    <a:cubicBezTo>
                      <a:pt x="99" y="13"/>
                      <a:pt x="51" y="0"/>
                      <a:pt x="51" y="0"/>
                    </a:cubicBezTo>
                    <a:cubicBezTo>
                      <a:pt x="46" y="25"/>
                      <a:pt x="46" y="25"/>
                      <a:pt x="46" y="25"/>
                    </a:cubicBezTo>
                    <a:cubicBezTo>
                      <a:pt x="46" y="25"/>
                      <a:pt x="72" y="103"/>
                      <a:pt x="79" y="164"/>
                    </a:cubicBezTo>
                    <a:cubicBezTo>
                      <a:pt x="85" y="225"/>
                      <a:pt x="49" y="271"/>
                      <a:pt x="49" y="271"/>
                    </a:cubicBezTo>
                    <a:cubicBezTo>
                      <a:pt x="38" y="271"/>
                      <a:pt x="38" y="271"/>
                      <a:pt x="38" y="271"/>
                    </a:cubicBezTo>
                    <a:cubicBezTo>
                      <a:pt x="38" y="271"/>
                      <a:pt x="19" y="282"/>
                      <a:pt x="10" y="312"/>
                    </a:cubicBezTo>
                    <a:cubicBezTo>
                      <a:pt x="0" y="342"/>
                      <a:pt x="11" y="345"/>
                      <a:pt x="20" y="340"/>
                    </a:cubicBezTo>
                    <a:cubicBezTo>
                      <a:pt x="20" y="340"/>
                      <a:pt x="14" y="371"/>
                      <a:pt x="28" y="366"/>
                    </a:cubicBezTo>
                    <a:cubicBezTo>
                      <a:pt x="28" y="366"/>
                      <a:pt x="30" y="386"/>
                      <a:pt x="43" y="386"/>
                    </a:cubicBezTo>
                    <a:cubicBezTo>
                      <a:pt x="43" y="386"/>
                      <a:pt x="47" y="396"/>
                      <a:pt x="56" y="395"/>
                    </a:cubicBezTo>
                    <a:cubicBezTo>
                      <a:pt x="65" y="395"/>
                      <a:pt x="77" y="379"/>
                      <a:pt x="76" y="346"/>
                    </a:cubicBezTo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" name="Google Shape;418;p2"/>
              <p:cNvSpPr/>
              <p:nvPr/>
            </p:nvSpPr>
            <p:spPr>
              <a:xfrm>
                <a:off x="6305336" y="3739181"/>
                <a:ext cx="1226625" cy="1509293"/>
              </a:xfrm>
              <a:custGeom>
                <a:avLst/>
                <a:gdLst/>
                <a:ahLst/>
                <a:cxnLst/>
                <a:rect l="l" t="t" r="r" b="b"/>
                <a:pathLst>
                  <a:path w="455" h="561" extrusionOk="0">
                    <a:moveTo>
                      <a:pt x="337" y="199"/>
                    </a:moveTo>
                    <a:cubicBezTo>
                      <a:pt x="370" y="480"/>
                      <a:pt x="370" y="480"/>
                      <a:pt x="370" y="480"/>
                    </a:cubicBezTo>
                    <a:cubicBezTo>
                      <a:pt x="370" y="480"/>
                      <a:pt x="212" y="561"/>
                      <a:pt x="48" y="460"/>
                    </a:cubicBezTo>
                    <a:cubicBezTo>
                      <a:pt x="48" y="460"/>
                      <a:pt x="66" y="294"/>
                      <a:pt x="67" y="241"/>
                    </a:cubicBezTo>
                    <a:cubicBezTo>
                      <a:pt x="67" y="241"/>
                      <a:pt x="23" y="239"/>
                      <a:pt x="0" y="206"/>
                    </a:cubicBezTo>
                    <a:cubicBezTo>
                      <a:pt x="51" y="49"/>
                      <a:pt x="51" y="49"/>
                      <a:pt x="51" y="49"/>
                    </a:cubicBezTo>
                    <a:cubicBezTo>
                      <a:pt x="179" y="0"/>
                      <a:pt x="179" y="0"/>
                      <a:pt x="179" y="0"/>
                    </a:cubicBezTo>
                    <a:cubicBezTo>
                      <a:pt x="259" y="0"/>
                      <a:pt x="259" y="0"/>
                      <a:pt x="259" y="0"/>
                    </a:cubicBezTo>
                    <a:cubicBezTo>
                      <a:pt x="370" y="44"/>
                      <a:pt x="370" y="44"/>
                      <a:pt x="370" y="44"/>
                    </a:cubicBezTo>
                    <a:cubicBezTo>
                      <a:pt x="370" y="44"/>
                      <a:pt x="446" y="176"/>
                      <a:pt x="455" y="191"/>
                    </a:cubicBezTo>
                    <a:cubicBezTo>
                      <a:pt x="455" y="191"/>
                      <a:pt x="443" y="252"/>
                      <a:pt x="354" y="236"/>
                    </a:cubicBezTo>
                    <a:lnTo>
                      <a:pt x="337" y="199"/>
                    </a:lnTo>
                    <a:close/>
                  </a:path>
                </a:pathLst>
              </a:custGeom>
              <a:solidFill>
                <a:srgbClr val="6991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Google Shape;419;p2"/>
              <p:cNvSpPr/>
              <p:nvPr/>
            </p:nvSpPr>
            <p:spPr>
              <a:xfrm>
                <a:off x="6787688" y="3645823"/>
                <a:ext cx="215243" cy="158191"/>
              </a:xfrm>
              <a:custGeom>
                <a:avLst/>
                <a:gdLst/>
                <a:ahLst/>
                <a:cxnLst/>
                <a:rect l="l" t="t" r="r" b="b"/>
                <a:pathLst>
                  <a:path w="80" h="59" extrusionOk="0">
                    <a:moveTo>
                      <a:pt x="0" y="0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38" y="59"/>
                      <a:pt x="80" y="35"/>
                    </a:cubicBezTo>
                    <a:cubicBezTo>
                      <a:pt x="80" y="0"/>
                      <a:pt x="80" y="0"/>
                      <a:pt x="80" y="0"/>
                    </a:cubicBezTo>
                    <a:cubicBezTo>
                      <a:pt x="15" y="0"/>
                      <a:pt x="15" y="0"/>
                      <a:pt x="15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2"/>
              <p:cNvSpPr/>
              <p:nvPr/>
            </p:nvSpPr>
            <p:spPr>
              <a:xfrm>
                <a:off x="7480096" y="2810784"/>
                <a:ext cx="199683" cy="379917"/>
              </a:xfrm>
              <a:custGeom>
                <a:avLst/>
                <a:gdLst/>
                <a:ahLst/>
                <a:cxnLst/>
                <a:rect l="l" t="t" r="r" b="b"/>
                <a:pathLst>
                  <a:path w="74" h="141" extrusionOk="0">
                    <a:moveTo>
                      <a:pt x="19" y="71"/>
                    </a:moveTo>
                    <a:cubicBezTo>
                      <a:pt x="19" y="71"/>
                      <a:pt x="14" y="7"/>
                      <a:pt x="44" y="4"/>
                    </a:cubicBezTo>
                    <a:cubicBezTo>
                      <a:pt x="74" y="0"/>
                      <a:pt x="66" y="131"/>
                      <a:pt x="0" y="141"/>
                    </a:cubicBezTo>
                    <a:lnTo>
                      <a:pt x="19" y="71"/>
                    </a:ln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2"/>
              <p:cNvSpPr/>
              <p:nvPr/>
            </p:nvSpPr>
            <p:spPr>
              <a:xfrm>
                <a:off x="6192528" y="2854870"/>
                <a:ext cx="94655" cy="298228"/>
              </a:xfrm>
              <a:custGeom>
                <a:avLst/>
                <a:gdLst/>
                <a:ahLst/>
                <a:cxnLst/>
                <a:rect l="l" t="t" r="r" b="b"/>
                <a:pathLst>
                  <a:path w="35" h="111" extrusionOk="0">
                    <a:moveTo>
                      <a:pt x="16" y="0"/>
                    </a:moveTo>
                    <a:cubicBezTo>
                      <a:pt x="16" y="0"/>
                      <a:pt x="0" y="4"/>
                      <a:pt x="2" y="45"/>
                    </a:cubicBezTo>
                    <a:cubicBezTo>
                      <a:pt x="5" y="86"/>
                      <a:pt x="35" y="111"/>
                      <a:pt x="35" y="111"/>
                    </a:cubicBezTo>
                    <a:cubicBezTo>
                      <a:pt x="35" y="77"/>
                      <a:pt x="35" y="77"/>
                      <a:pt x="35" y="77"/>
                    </a:cubicBezTo>
                    <a:cubicBezTo>
                      <a:pt x="35" y="77"/>
                      <a:pt x="32" y="34"/>
                      <a:pt x="31" y="31"/>
                    </a:cubicBezTo>
                    <a:cubicBezTo>
                      <a:pt x="30" y="28"/>
                      <a:pt x="16" y="0"/>
                      <a:pt x="16" y="0"/>
                    </a:cubicBez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2"/>
              <p:cNvSpPr/>
              <p:nvPr/>
            </p:nvSpPr>
            <p:spPr>
              <a:xfrm>
                <a:off x="6232724" y="2324543"/>
                <a:ext cx="1317390" cy="1349806"/>
              </a:xfrm>
              <a:custGeom>
                <a:avLst/>
                <a:gdLst/>
                <a:ahLst/>
                <a:cxnLst/>
                <a:rect l="l" t="t" r="r" b="b"/>
                <a:pathLst>
                  <a:path w="489" h="502" extrusionOk="0">
                    <a:moveTo>
                      <a:pt x="0" y="185"/>
                    </a:moveTo>
                    <a:cubicBezTo>
                      <a:pt x="0" y="185"/>
                      <a:pt x="0" y="502"/>
                      <a:pt x="251" y="502"/>
                    </a:cubicBezTo>
                    <a:cubicBezTo>
                      <a:pt x="465" y="502"/>
                      <a:pt x="489" y="206"/>
                      <a:pt x="489" y="206"/>
                    </a:cubicBezTo>
                    <a:cubicBezTo>
                      <a:pt x="489" y="206"/>
                      <a:pt x="457" y="51"/>
                      <a:pt x="457" y="44"/>
                    </a:cubicBezTo>
                    <a:cubicBezTo>
                      <a:pt x="457" y="37"/>
                      <a:pt x="396" y="4"/>
                      <a:pt x="388" y="2"/>
                    </a:cubicBezTo>
                    <a:cubicBezTo>
                      <a:pt x="381" y="0"/>
                      <a:pt x="205" y="3"/>
                      <a:pt x="196" y="2"/>
                    </a:cubicBezTo>
                    <a:cubicBezTo>
                      <a:pt x="188" y="1"/>
                      <a:pt x="96" y="19"/>
                      <a:pt x="82" y="19"/>
                    </a:cubicBezTo>
                    <a:cubicBezTo>
                      <a:pt x="68" y="19"/>
                      <a:pt x="44" y="26"/>
                      <a:pt x="41" y="31"/>
                    </a:cubicBezTo>
                    <a:cubicBezTo>
                      <a:pt x="39" y="36"/>
                      <a:pt x="0" y="185"/>
                      <a:pt x="0" y="185"/>
                    </a:cubicBez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2"/>
              <p:cNvSpPr/>
              <p:nvPr/>
            </p:nvSpPr>
            <p:spPr>
              <a:xfrm>
                <a:off x="5922826" y="1796809"/>
                <a:ext cx="1742689" cy="1213659"/>
              </a:xfrm>
              <a:custGeom>
                <a:avLst/>
                <a:gdLst/>
                <a:ahLst/>
                <a:cxnLst/>
                <a:rect l="l" t="t" r="r" b="b"/>
                <a:pathLst>
                  <a:path w="647" h="451" extrusionOk="0">
                    <a:moveTo>
                      <a:pt x="597" y="448"/>
                    </a:moveTo>
                    <a:cubicBezTo>
                      <a:pt x="597" y="448"/>
                      <a:pt x="585" y="451"/>
                      <a:pt x="574" y="448"/>
                    </a:cubicBezTo>
                    <a:cubicBezTo>
                      <a:pt x="549" y="359"/>
                      <a:pt x="549" y="359"/>
                      <a:pt x="549" y="359"/>
                    </a:cubicBezTo>
                    <a:cubicBezTo>
                      <a:pt x="554" y="345"/>
                      <a:pt x="554" y="345"/>
                      <a:pt x="554" y="345"/>
                    </a:cubicBezTo>
                    <a:cubicBezTo>
                      <a:pt x="554" y="345"/>
                      <a:pt x="540" y="271"/>
                      <a:pt x="510" y="249"/>
                    </a:cubicBezTo>
                    <a:cubicBezTo>
                      <a:pt x="510" y="249"/>
                      <a:pt x="444" y="280"/>
                      <a:pt x="356" y="277"/>
                    </a:cubicBezTo>
                    <a:cubicBezTo>
                      <a:pt x="268" y="275"/>
                      <a:pt x="186" y="252"/>
                      <a:pt x="186" y="252"/>
                    </a:cubicBezTo>
                    <a:cubicBezTo>
                      <a:pt x="186" y="252"/>
                      <a:pt x="164" y="261"/>
                      <a:pt x="143" y="325"/>
                    </a:cubicBezTo>
                    <a:cubicBezTo>
                      <a:pt x="143" y="360"/>
                      <a:pt x="143" y="360"/>
                      <a:pt x="143" y="360"/>
                    </a:cubicBezTo>
                    <a:cubicBezTo>
                      <a:pt x="143" y="360"/>
                      <a:pt x="121" y="397"/>
                      <a:pt x="118" y="413"/>
                    </a:cubicBezTo>
                    <a:cubicBezTo>
                      <a:pt x="118" y="413"/>
                      <a:pt x="98" y="369"/>
                      <a:pt x="115" y="271"/>
                    </a:cubicBezTo>
                    <a:cubicBezTo>
                      <a:pt x="97" y="256"/>
                      <a:pt x="97" y="256"/>
                      <a:pt x="97" y="256"/>
                    </a:cubicBezTo>
                    <a:cubicBezTo>
                      <a:pt x="115" y="253"/>
                      <a:pt x="115" y="253"/>
                      <a:pt x="115" y="253"/>
                    </a:cubicBezTo>
                    <a:cubicBezTo>
                      <a:pt x="47" y="197"/>
                      <a:pt x="47" y="197"/>
                      <a:pt x="47" y="197"/>
                    </a:cubicBezTo>
                    <a:cubicBezTo>
                      <a:pt x="102" y="188"/>
                      <a:pt x="102" y="188"/>
                      <a:pt x="102" y="188"/>
                    </a:cubicBezTo>
                    <a:cubicBezTo>
                      <a:pt x="102" y="188"/>
                      <a:pt x="50" y="158"/>
                      <a:pt x="36" y="138"/>
                    </a:cubicBezTo>
                    <a:cubicBezTo>
                      <a:pt x="21" y="118"/>
                      <a:pt x="0" y="98"/>
                      <a:pt x="0" y="98"/>
                    </a:cubicBezTo>
                    <a:cubicBezTo>
                      <a:pt x="0" y="98"/>
                      <a:pt x="172" y="84"/>
                      <a:pt x="185" y="80"/>
                    </a:cubicBezTo>
                    <a:cubicBezTo>
                      <a:pt x="185" y="80"/>
                      <a:pt x="152" y="47"/>
                      <a:pt x="135" y="19"/>
                    </a:cubicBezTo>
                    <a:cubicBezTo>
                      <a:pt x="135" y="19"/>
                      <a:pt x="310" y="54"/>
                      <a:pt x="338" y="63"/>
                    </a:cubicBezTo>
                    <a:cubicBezTo>
                      <a:pt x="338" y="63"/>
                      <a:pt x="302" y="9"/>
                      <a:pt x="288" y="0"/>
                    </a:cubicBezTo>
                    <a:cubicBezTo>
                      <a:pt x="288" y="0"/>
                      <a:pt x="431" y="55"/>
                      <a:pt x="521" y="129"/>
                    </a:cubicBezTo>
                    <a:cubicBezTo>
                      <a:pt x="521" y="129"/>
                      <a:pt x="504" y="72"/>
                      <a:pt x="498" y="55"/>
                    </a:cubicBezTo>
                    <a:cubicBezTo>
                      <a:pt x="498" y="55"/>
                      <a:pt x="582" y="171"/>
                      <a:pt x="597" y="213"/>
                    </a:cubicBezTo>
                    <a:cubicBezTo>
                      <a:pt x="597" y="213"/>
                      <a:pt x="647" y="349"/>
                      <a:pt x="597" y="448"/>
                    </a:cubicBezTo>
                    <a:close/>
                  </a:path>
                </a:pathLst>
              </a:custGeom>
              <a:solidFill>
                <a:srgbClr val="73536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2"/>
              <p:cNvSpPr/>
              <p:nvPr/>
            </p:nvSpPr>
            <p:spPr>
              <a:xfrm>
                <a:off x="6534842" y="2910626"/>
                <a:ext cx="99842" cy="124478"/>
              </a:xfrm>
              <a:prstGeom prst="ellipse">
                <a:avLst/>
              </a:prstGeom>
              <a:solidFill>
                <a:srgbClr val="3E39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Google Shape;425;p2"/>
              <p:cNvSpPr/>
              <p:nvPr/>
            </p:nvSpPr>
            <p:spPr>
              <a:xfrm>
                <a:off x="7075543" y="2910626"/>
                <a:ext cx="99842" cy="124478"/>
              </a:xfrm>
              <a:prstGeom prst="ellipse">
                <a:avLst/>
              </a:prstGeom>
              <a:solidFill>
                <a:srgbClr val="3E39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" name="Google Shape;426;p2"/>
              <p:cNvSpPr/>
              <p:nvPr/>
            </p:nvSpPr>
            <p:spPr>
              <a:xfrm>
                <a:off x="6497239" y="2712239"/>
                <a:ext cx="120588" cy="82985"/>
              </a:xfrm>
              <a:custGeom>
                <a:avLst/>
                <a:gdLst/>
                <a:ahLst/>
                <a:cxnLst/>
                <a:rect l="l" t="t" r="r" b="b"/>
                <a:pathLst>
                  <a:path w="45" h="31" extrusionOk="0">
                    <a:moveTo>
                      <a:pt x="45" y="22"/>
                    </a:moveTo>
                    <a:cubicBezTo>
                      <a:pt x="45" y="22"/>
                      <a:pt x="35" y="12"/>
                      <a:pt x="23" y="15"/>
                    </a:cubicBezTo>
                    <a:cubicBezTo>
                      <a:pt x="10" y="17"/>
                      <a:pt x="0" y="31"/>
                      <a:pt x="0" y="31"/>
                    </a:cubicBezTo>
                    <a:cubicBezTo>
                      <a:pt x="0" y="31"/>
                      <a:pt x="2" y="4"/>
                      <a:pt x="25" y="1"/>
                    </a:cubicBezTo>
                    <a:cubicBezTo>
                      <a:pt x="25" y="1"/>
                      <a:pt x="34" y="0"/>
                      <a:pt x="45" y="5"/>
                    </a:cubicBezTo>
                    <a:lnTo>
                      <a:pt x="45" y="22"/>
                    </a:lnTo>
                    <a:close/>
                  </a:path>
                </a:pathLst>
              </a:custGeom>
              <a:solidFill>
                <a:srgbClr val="73536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2"/>
              <p:cNvSpPr/>
              <p:nvPr/>
            </p:nvSpPr>
            <p:spPr>
              <a:xfrm>
                <a:off x="7062576" y="2665560"/>
                <a:ext cx="150411" cy="119291"/>
              </a:xfrm>
              <a:custGeom>
                <a:avLst/>
                <a:gdLst/>
                <a:ahLst/>
                <a:cxnLst/>
                <a:rect l="l" t="t" r="r" b="b"/>
                <a:pathLst>
                  <a:path w="56" h="44" extrusionOk="0">
                    <a:moveTo>
                      <a:pt x="0" y="14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30" y="13"/>
                      <a:pt x="56" y="44"/>
                    </a:cubicBezTo>
                    <a:cubicBezTo>
                      <a:pt x="56" y="44"/>
                      <a:pt x="52" y="0"/>
                      <a:pt x="0" y="14"/>
                    </a:cubicBezTo>
                    <a:close/>
                  </a:path>
                </a:pathLst>
              </a:custGeom>
              <a:solidFill>
                <a:srgbClr val="73536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Google Shape;428;p2"/>
              <p:cNvSpPr/>
              <p:nvPr/>
            </p:nvSpPr>
            <p:spPr>
              <a:xfrm>
                <a:off x="6672286" y="3120682"/>
                <a:ext cx="115401" cy="142631"/>
              </a:xfrm>
              <a:custGeom>
                <a:avLst/>
                <a:gdLst/>
                <a:ahLst/>
                <a:cxnLst/>
                <a:rect l="l" t="t" r="r" b="b"/>
                <a:pathLst>
                  <a:path w="43" h="53" extrusionOk="0">
                    <a:moveTo>
                      <a:pt x="32" y="0"/>
                    </a:moveTo>
                    <a:cubicBezTo>
                      <a:pt x="32" y="0"/>
                      <a:pt x="10" y="28"/>
                      <a:pt x="43" y="51"/>
                    </a:cubicBezTo>
                    <a:cubicBezTo>
                      <a:pt x="43" y="51"/>
                      <a:pt x="9" y="53"/>
                      <a:pt x="5" y="28"/>
                    </a:cubicBezTo>
                    <a:cubicBezTo>
                      <a:pt x="0" y="1"/>
                      <a:pt x="32" y="0"/>
                      <a:pt x="32" y="0"/>
                    </a:cubicBez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Google Shape;429;p2"/>
              <p:cNvSpPr/>
              <p:nvPr/>
            </p:nvSpPr>
            <p:spPr>
              <a:xfrm>
                <a:off x="6664506" y="3276279"/>
                <a:ext cx="462902" cy="162080"/>
              </a:xfrm>
              <a:custGeom>
                <a:avLst/>
                <a:gdLst/>
                <a:ahLst/>
                <a:cxnLst/>
                <a:rect l="l" t="t" r="r" b="b"/>
                <a:pathLst>
                  <a:path w="172" h="60" extrusionOk="0">
                    <a:moveTo>
                      <a:pt x="0" y="21"/>
                    </a:moveTo>
                    <a:cubicBezTo>
                      <a:pt x="0" y="21"/>
                      <a:pt x="0" y="28"/>
                      <a:pt x="4" y="38"/>
                    </a:cubicBezTo>
                    <a:cubicBezTo>
                      <a:pt x="28" y="45"/>
                      <a:pt x="101" y="60"/>
                      <a:pt x="165" y="31"/>
                    </a:cubicBezTo>
                    <a:cubicBezTo>
                      <a:pt x="171" y="14"/>
                      <a:pt x="172" y="0"/>
                      <a:pt x="172" y="0"/>
                    </a:cubicBezTo>
                    <a:cubicBezTo>
                      <a:pt x="105" y="48"/>
                      <a:pt x="0" y="21"/>
                      <a:pt x="0" y="21"/>
                    </a:cubicBezTo>
                    <a:close/>
                  </a:path>
                </a:pathLst>
              </a:custGeom>
              <a:solidFill>
                <a:srgbClr val="FDF5E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2"/>
              <p:cNvSpPr/>
              <p:nvPr/>
            </p:nvSpPr>
            <p:spPr>
              <a:xfrm>
                <a:off x="6674880" y="3378714"/>
                <a:ext cx="134851" cy="77799"/>
              </a:xfrm>
              <a:custGeom>
                <a:avLst/>
                <a:gdLst/>
                <a:ahLst/>
                <a:cxnLst/>
                <a:rect l="l" t="t" r="r" b="b"/>
                <a:pathLst>
                  <a:path w="50" h="29" extrusionOk="0">
                    <a:moveTo>
                      <a:pt x="0" y="0"/>
                    </a:moveTo>
                    <a:cubicBezTo>
                      <a:pt x="2" y="9"/>
                      <a:pt x="7" y="19"/>
                      <a:pt x="17" y="29"/>
                    </a:cubicBezTo>
                    <a:cubicBezTo>
                      <a:pt x="25" y="20"/>
                      <a:pt x="37" y="14"/>
                      <a:pt x="50" y="9"/>
                    </a:cubicBezTo>
                    <a:cubicBezTo>
                      <a:pt x="28" y="7"/>
                      <a:pt x="10" y="3"/>
                      <a:pt x="0" y="0"/>
                    </a:cubicBezTo>
                    <a:close/>
                  </a:path>
                </a:pathLst>
              </a:custGeom>
              <a:solidFill>
                <a:srgbClr val="9E0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2"/>
              <p:cNvSpPr/>
              <p:nvPr/>
            </p:nvSpPr>
            <p:spPr>
              <a:xfrm>
                <a:off x="6720262" y="3360561"/>
                <a:ext cx="387697" cy="155597"/>
              </a:xfrm>
              <a:custGeom>
                <a:avLst/>
                <a:gdLst/>
                <a:ahLst/>
                <a:cxnLst/>
                <a:rect l="l" t="t" r="r" b="b"/>
                <a:pathLst>
                  <a:path w="144" h="58" extrusionOk="0">
                    <a:moveTo>
                      <a:pt x="65" y="58"/>
                    </a:moveTo>
                    <a:cubicBezTo>
                      <a:pt x="115" y="56"/>
                      <a:pt x="136" y="25"/>
                      <a:pt x="144" y="0"/>
                    </a:cubicBezTo>
                    <a:cubicBezTo>
                      <a:pt x="106" y="17"/>
                      <a:pt x="65" y="19"/>
                      <a:pt x="33" y="16"/>
                    </a:cubicBezTo>
                    <a:cubicBezTo>
                      <a:pt x="20" y="21"/>
                      <a:pt x="8" y="27"/>
                      <a:pt x="0" y="36"/>
                    </a:cubicBezTo>
                    <a:cubicBezTo>
                      <a:pt x="12" y="48"/>
                      <a:pt x="32" y="58"/>
                      <a:pt x="65" y="58"/>
                    </a:cubicBezTo>
                    <a:close/>
                  </a:path>
                </a:pathLst>
              </a:custGeom>
              <a:solidFill>
                <a:srgbClr val="DA72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Google Shape;432;p2"/>
              <p:cNvSpPr/>
              <p:nvPr/>
            </p:nvSpPr>
            <p:spPr>
              <a:xfrm>
                <a:off x="6847333" y="3556354"/>
                <a:ext cx="129664" cy="64832"/>
              </a:xfrm>
              <a:custGeom>
                <a:avLst/>
                <a:gdLst/>
                <a:ahLst/>
                <a:cxnLst/>
                <a:rect l="l" t="t" r="r" b="b"/>
                <a:pathLst>
                  <a:path w="48" h="24" extrusionOk="0">
                    <a:moveTo>
                      <a:pt x="0" y="1"/>
                    </a:moveTo>
                    <a:cubicBezTo>
                      <a:pt x="0" y="1"/>
                      <a:pt x="29" y="10"/>
                      <a:pt x="48" y="0"/>
                    </a:cubicBezTo>
                    <a:cubicBezTo>
                      <a:pt x="48" y="0"/>
                      <a:pt x="28" y="24"/>
                      <a:pt x="0" y="1"/>
                    </a:cubicBez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2"/>
              <p:cNvSpPr/>
              <p:nvPr/>
            </p:nvSpPr>
            <p:spPr>
              <a:xfrm>
                <a:off x="6416848" y="5935696"/>
                <a:ext cx="247659" cy="255439"/>
              </a:xfrm>
              <a:custGeom>
                <a:avLst/>
                <a:gdLst/>
                <a:ahLst/>
                <a:cxnLst/>
                <a:rect l="l" t="t" r="r" b="b"/>
                <a:pathLst>
                  <a:path w="92" h="95" extrusionOk="0">
                    <a:moveTo>
                      <a:pt x="87" y="23"/>
                    </a:moveTo>
                    <a:cubicBezTo>
                      <a:pt x="87" y="23"/>
                      <a:pt x="47" y="0"/>
                      <a:pt x="12" y="13"/>
                    </a:cubicBezTo>
                    <a:cubicBezTo>
                      <a:pt x="12" y="13"/>
                      <a:pt x="4" y="15"/>
                      <a:pt x="3" y="33"/>
                    </a:cubicBezTo>
                    <a:cubicBezTo>
                      <a:pt x="2" y="50"/>
                      <a:pt x="0" y="68"/>
                      <a:pt x="0" y="68"/>
                    </a:cubicBezTo>
                    <a:cubicBezTo>
                      <a:pt x="0" y="68"/>
                      <a:pt x="56" y="95"/>
                      <a:pt x="67" y="92"/>
                    </a:cubicBezTo>
                    <a:cubicBezTo>
                      <a:pt x="77" y="90"/>
                      <a:pt x="90" y="83"/>
                      <a:pt x="90" y="82"/>
                    </a:cubicBezTo>
                    <a:cubicBezTo>
                      <a:pt x="90" y="81"/>
                      <a:pt x="91" y="38"/>
                      <a:pt x="91" y="38"/>
                    </a:cubicBezTo>
                    <a:cubicBezTo>
                      <a:pt x="91" y="38"/>
                      <a:pt x="92" y="26"/>
                      <a:pt x="87" y="23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2"/>
              <p:cNvSpPr/>
              <p:nvPr/>
            </p:nvSpPr>
            <p:spPr>
              <a:xfrm>
                <a:off x="6307929" y="6287086"/>
                <a:ext cx="372137" cy="175047"/>
              </a:xfrm>
              <a:custGeom>
                <a:avLst/>
                <a:gdLst/>
                <a:ahLst/>
                <a:cxnLst/>
                <a:rect l="l" t="t" r="r" b="b"/>
                <a:pathLst>
                  <a:path w="138" h="65" extrusionOk="0">
                    <a:moveTo>
                      <a:pt x="45" y="60"/>
                    </a:moveTo>
                    <a:cubicBezTo>
                      <a:pt x="106" y="65"/>
                      <a:pt x="131" y="30"/>
                      <a:pt x="138" y="17"/>
                    </a:cubicBezTo>
                    <a:cubicBezTo>
                      <a:pt x="138" y="0"/>
                      <a:pt x="138" y="0"/>
                      <a:pt x="138" y="0"/>
                    </a:cubicBezTo>
                    <a:cubicBezTo>
                      <a:pt x="138" y="2"/>
                      <a:pt x="91" y="32"/>
                      <a:pt x="46" y="30"/>
                    </a:cubicBezTo>
                    <a:cubicBezTo>
                      <a:pt x="2" y="28"/>
                      <a:pt x="0" y="14"/>
                      <a:pt x="0" y="14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2" y="57"/>
                      <a:pt x="45" y="60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2"/>
              <p:cNvSpPr/>
              <p:nvPr/>
            </p:nvSpPr>
            <p:spPr>
              <a:xfrm>
                <a:off x="6307929" y="6099073"/>
                <a:ext cx="124478" cy="239879"/>
              </a:xfrm>
              <a:custGeom>
                <a:avLst/>
                <a:gdLst/>
                <a:ahLst/>
                <a:cxnLst/>
                <a:rect l="l" t="t" r="r" b="b"/>
                <a:pathLst>
                  <a:path w="46" h="89" extrusionOk="0">
                    <a:moveTo>
                      <a:pt x="29" y="15"/>
                    </a:moveTo>
                    <a:cubicBezTo>
                      <a:pt x="19" y="29"/>
                      <a:pt x="5" y="56"/>
                      <a:pt x="0" y="84"/>
                    </a:cubicBezTo>
                    <a:cubicBezTo>
                      <a:pt x="0" y="84"/>
                      <a:pt x="1" y="86"/>
                      <a:pt x="3" y="89"/>
                    </a:cubicBezTo>
                    <a:cubicBezTo>
                      <a:pt x="3" y="89"/>
                      <a:pt x="20" y="25"/>
                      <a:pt x="46" y="0"/>
                    </a:cubicBezTo>
                    <a:cubicBezTo>
                      <a:pt x="40" y="3"/>
                      <a:pt x="34" y="8"/>
                      <a:pt x="29" y="15"/>
                    </a:cubicBezTo>
                    <a:close/>
                  </a:path>
                </a:pathLst>
              </a:custGeom>
              <a:solidFill>
                <a:srgbClr val="67727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2"/>
              <p:cNvSpPr/>
              <p:nvPr/>
            </p:nvSpPr>
            <p:spPr>
              <a:xfrm>
                <a:off x="6457043" y="6104259"/>
                <a:ext cx="223023" cy="264515"/>
              </a:xfrm>
              <a:custGeom>
                <a:avLst/>
                <a:gdLst/>
                <a:ahLst/>
                <a:cxnLst/>
                <a:rect l="l" t="t" r="r" b="b"/>
                <a:pathLst>
                  <a:path w="83" h="98" extrusionOk="0">
                    <a:moveTo>
                      <a:pt x="75" y="0"/>
                    </a:moveTo>
                    <a:cubicBezTo>
                      <a:pt x="75" y="8"/>
                      <a:pt x="75" y="8"/>
                      <a:pt x="75" y="8"/>
                    </a:cubicBezTo>
                    <a:cubicBezTo>
                      <a:pt x="75" y="8"/>
                      <a:pt x="66" y="19"/>
                      <a:pt x="54" y="17"/>
                    </a:cubicBezTo>
                    <a:cubicBezTo>
                      <a:pt x="48" y="15"/>
                      <a:pt x="41" y="10"/>
                      <a:pt x="34" y="4"/>
                    </a:cubicBezTo>
                    <a:cubicBezTo>
                      <a:pt x="34" y="4"/>
                      <a:pt x="5" y="34"/>
                      <a:pt x="0" y="98"/>
                    </a:cubicBezTo>
                    <a:cubicBezTo>
                      <a:pt x="0" y="98"/>
                      <a:pt x="0" y="98"/>
                      <a:pt x="0" y="98"/>
                    </a:cubicBezTo>
                    <a:cubicBezTo>
                      <a:pt x="42" y="97"/>
                      <a:pt x="83" y="70"/>
                      <a:pt x="83" y="68"/>
                    </a:cubicBezTo>
                    <a:cubicBezTo>
                      <a:pt x="83" y="5"/>
                      <a:pt x="83" y="5"/>
                      <a:pt x="83" y="5"/>
                    </a:cubicBezTo>
                    <a:cubicBezTo>
                      <a:pt x="83" y="5"/>
                      <a:pt x="80" y="1"/>
                      <a:pt x="75" y="0"/>
                    </a:cubicBezTo>
                    <a:close/>
                  </a:path>
                </a:pathLst>
              </a:custGeom>
              <a:solidFill>
                <a:srgbClr val="67727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2"/>
              <p:cNvSpPr/>
              <p:nvPr/>
            </p:nvSpPr>
            <p:spPr>
              <a:xfrm>
                <a:off x="6317006" y="6338952"/>
                <a:ext cx="140038" cy="50569"/>
              </a:xfrm>
              <a:custGeom>
                <a:avLst/>
                <a:gdLst/>
                <a:ahLst/>
                <a:cxnLst/>
                <a:rect l="l" t="t" r="r" b="b"/>
                <a:pathLst>
                  <a:path w="52" h="19" extrusionOk="0">
                    <a:moveTo>
                      <a:pt x="43" y="11"/>
                    </a:moveTo>
                    <a:cubicBezTo>
                      <a:pt x="16" y="10"/>
                      <a:pt x="5" y="4"/>
                      <a:pt x="0" y="0"/>
                    </a:cubicBezTo>
                    <a:cubicBezTo>
                      <a:pt x="0" y="0"/>
                      <a:pt x="4" y="11"/>
                      <a:pt x="15" y="15"/>
                    </a:cubicBezTo>
                    <a:cubicBezTo>
                      <a:pt x="25" y="19"/>
                      <a:pt x="52" y="11"/>
                      <a:pt x="52" y="11"/>
                    </a:cubicBezTo>
                    <a:cubicBezTo>
                      <a:pt x="49" y="11"/>
                      <a:pt x="46" y="11"/>
                      <a:pt x="43" y="11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2"/>
              <p:cNvSpPr/>
              <p:nvPr/>
            </p:nvSpPr>
            <p:spPr>
              <a:xfrm>
                <a:off x="6317006" y="6080920"/>
                <a:ext cx="230803" cy="287855"/>
              </a:xfrm>
              <a:custGeom>
                <a:avLst/>
                <a:gdLst/>
                <a:ahLst/>
                <a:cxnLst/>
                <a:rect l="l" t="t" r="r" b="b"/>
                <a:pathLst>
                  <a:path w="86" h="107" extrusionOk="0">
                    <a:moveTo>
                      <a:pt x="86" y="13"/>
                    </a:moveTo>
                    <a:cubicBezTo>
                      <a:pt x="86" y="13"/>
                      <a:pt x="86" y="13"/>
                      <a:pt x="86" y="13"/>
                    </a:cubicBezTo>
                    <a:cubicBezTo>
                      <a:pt x="79" y="8"/>
                      <a:pt x="73" y="3"/>
                      <a:pt x="67" y="2"/>
                    </a:cubicBezTo>
                    <a:cubicBezTo>
                      <a:pt x="60" y="0"/>
                      <a:pt x="51" y="2"/>
                      <a:pt x="43" y="7"/>
                    </a:cubicBezTo>
                    <a:cubicBezTo>
                      <a:pt x="17" y="32"/>
                      <a:pt x="0" y="96"/>
                      <a:pt x="0" y="96"/>
                    </a:cubicBezTo>
                    <a:cubicBezTo>
                      <a:pt x="5" y="100"/>
                      <a:pt x="16" y="106"/>
                      <a:pt x="43" y="107"/>
                    </a:cubicBezTo>
                    <a:cubicBezTo>
                      <a:pt x="46" y="107"/>
                      <a:pt x="49" y="107"/>
                      <a:pt x="52" y="107"/>
                    </a:cubicBezTo>
                    <a:cubicBezTo>
                      <a:pt x="52" y="107"/>
                      <a:pt x="52" y="107"/>
                      <a:pt x="52" y="107"/>
                    </a:cubicBezTo>
                    <a:cubicBezTo>
                      <a:pt x="57" y="43"/>
                      <a:pt x="86" y="13"/>
                      <a:pt x="86" y="13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2"/>
              <p:cNvSpPr/>
              <p:nvPr/>
            </p:nvSpPr>
            <p:spPr>
              <a:xfrm>
                <a:off x="7124815" y="5978485"/>
                <a:ext cx="239879" cy="207463"/>
              </a:xfrm>
              <a:custGeom>
                <a:avLst/>
                <a:gdLst/>
                <a:ahLst/>
                <a:cxnLst/>
                <a:rect l="l" t="t" r="r" b="b"/>
                <a:pathLst>
                  <a:path w="89" h="77" extrusionOk="0">
                    <a:moveTo>
                      <a:pt x="89" y="45"/>
                    </a:moveTo>
                    <a:cubicBezTo>
                      <a:pt x="89" y="45"/>
                      <a:pt x="88" y="21"/>
                      <a:pt x="87" y="15"/>
                    </a:cubicBezTo>
                    <a:cubicBezTo>
                      <a:pt x="85" y="9"/>
                      <a:pt x="79" y="0"/>
                      <a:pt x="67" y="0"/>
                    </a:cubicBezTo>
                    <a:cubicBezTo>
                      <a:pt x="55" y="0"/>
                      <a:pt x="21" y="0"/>
                      <a:pt x="14" y="3"/>
                    </a:cubicBezTo>
                    <a:cubicBezTo>
                      <a:pt x="7" y="6"/>
                      <a:pt x="6" y="9"/>
                      <a:pt x="3" y="20"/>
                    </a:cubicBezTo>
                    <a:cubicBezTo>
                      <a:pt x="0" y="32"/>
                      <a:pt x="1" y="58"/>
                      <a:pt x="1" y="58"/>
                    </a:cubicBezTo>
                    <a:cubicBezTo>
                      <a:pt x="1" y="58"/>
                      <a:pt x="10" y="77"/>
                      <a:pt x="13" y="76"/>
                    </a:cubicBezTo>
                    <a:cubicBezTo>
                      <a:pt x="15" y="76"/>
                      <a:pt x="35" y="72"/>
                      <a:pt x="38" y="70"/>
                    </a:cubicBezTo>
                    <a:cubicBezTo>
                      <a:pt x="40" y="68"/>
                      <a:pt x="62" y="64"/>
                      <a:pt x="65" y="62"/>
                    </a:cubicBezTo>
                    <a:cubicBezTo>
                      <a:pt x="68" y="60"/>
                      <a:pt x="81" y="56"/>
                      <a:pt x="81" y="55"/>
                    </a:cubicBezTo>
                    <a:cubicBezTo>
                      <a:pt x="82" y="54"/>
                      <a:pt x="89" y="45"/>
                      <a:pt x="89" y="45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2"/>
              <p:cNvSpPr/>
              <p:nvPr/>
            </p:nvSpPr>
            <p:spPr>
              <a:xfrm>
                <a:off x="7105365" y="6290976"/>
                <a:ext cx="382510" cy="163377"/>
              </a:xfrm>
              <a:custGeom>
                <a:avLst/>
                <a:gdLst/>
                <a:ahLst/>
                <a:cxnLst/>
                <a:rect l="l" t="t" r="r" b="b"/>
                <a:pathLst>
                  <a:path w="142" h="61" extrusionOk="0">
                    <a:moveTo>
                      <a:pt x="101" y="59"/>
                    </a:moveTo>
                    <a:cubicBezTo>
                      <a:pt x="134" y="58"/>
                      <a:pt x="142" y="43"/>
                      <a:pt x="142" y="43"/>
                    </a:cubicBezTo>
                    <a:cubicBezTo>
                      <a:pt x="142" y="20"/>
                      <a:pt x="142" y="20"/>
                      <a:pt x="142" y="20"/>
                    </a:cubicBezTo>
                    <a:cubicBezTo>
                      <a:pt x="141" y="26"/>
                      <a:pt x="135" y="34"/>
                      <a:pt x="113" y="36"/>
                    </a:cubicBezTo>
                    <a:cubicBezTo>
                      <a:pt x="78" y="39"/>
                      <a:pt x="18" y="3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9" y="53"/>
                      <a:pt x="68" y="61"/>
                      <a:pt x="101" y="59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Google Shape;441;p2"/>
              <p:cNvSpPr/>
              <p:nvPr/>
            </p:nvSpPr>
            <p:spPr>
              <a:xfrm>
                <a:off x="7227250" y="6220957"/>
                <a:ext cx="260625" cy="171157"/>
              </a:xfrm>
              <a:custGeom>
                <a:avLst/>
                <a:gdLst/>
                <a:ahLst/>
                <a:cxnLst/>
                <a:rect l="l" t="t" r="r" b="b"/>
                <a:pathLst>
                  <a:path w="97" h="64" extrusionOk="0">
                    <a:moveTo>
                      <a:pt x="68" y="62"/>
                    </a:moveTo>
                    <a:cubicBezTo>
                      <a:pt x="90" y="60"/>
                      <a:pt x="96" y="52"/>
                      <a:pt x="97" y="46"/>
                    </a:cubicBezTo>
                    <a:cubicBezTo>
                      <a:pt x="97" y="40"/>
                      <a:pt x="97" y="40"/>
                      <a:pt x="97" y="40"/>
                    </a:cubicBezTo>
                    <a:cubicBezTo>
                      <a:pt x="94" y="30"/>
                      <a:pt x="89" y="18"/>
                      <a:pt x="84" y="6"/>
                    </a:cubicBezTo>
                    <a:cubicBezTo>
                      <a:pt x="79" y="4"/>
                      <a:pt x="68" y="0"/>
                      <a:pt x="54" y="2"/>
                    </a:cubicBezTo>
                    <a:cubicBezTo>
                      <a:pt x="33" y="6"/>
                      <a:pt x="7" y="16"/>
                      <a:pt x="0" y="56"/>
                    </a:cubicBezTo>
                    <a:cubicBezTo>
                      <a:pt x="23" y="62"/>
                      <a:pt x="49" y="64"/>
                      <a:pt x="68" y="62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2"/>
              <p:cNvSpPr/>
              <p:nvPr/>
            </p:nvSpPr>
            <p:spPr>
              <a:xfrm>
                <a:off x="7105365" y="6091293"/>
                <a:ext cx="181530" cy="280075"/>
              </a:xfrm>
              <a:custGeom>
                <a:avLst/>
                <a:gdLst/>
                <a:ahLst/>
                <a:cxnLst/>
                <a:rect l="l" t="t" r="r" b="b"/>
                <a:pathLst>
                  <a:path w="67" h="104" extrusionOk="0">
                    <a:moveTo>
                      <a:pt x="43" y="15"/>
                    </a:moveTo>
                    <a:cubicBezTo>
                      <a:pt x="38" y="19"/>
                      <a:pt x="34" y="22"/>
                      <a:pt x="30" y="22"/>
                    </a:cubicBezTo>
                    <a:cubicBezTo>
                      <a:pt x="18" y="24"/>
                      <a:pt x="7" y="9"/>
                      <a:pt x="7" y="9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1"/>
                      <a:pt x="0" y="11"/>
                      <a:pt x="0" y="11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8" y="89"/>
                      <a:pt x="26" y="98"/>
                      <a:pt x="45" y="104"/>
                    </a:cubicBezTo>
                    <a:cubicBezTo>
                      <a:pt x="49" y="84"/>
                      <a:pt x="57" y="72"/>
                      <a:pt x="67" y="64"/>
                    </a:cubicBezTo>
                    <a:cubicBezTo>
                      <a:pt x="67" y="64"/>
                      <a:pt x="67" y="64"/>
                      <a:pt x="67" y="64"/>
                    </a:cubicBezTo>
                    <a:cubicBezTo>
                      <a:pt x="62" y="44"/>
                      <a:pt x="48" y="22"/>
                      <a:pt x="43" y="15"/>
                    </a:cubicBezTo>
                    <a:close/>
                  </a:path>
                </a:pathLst>
              </a:custGeom>
              <a:solidFill>
                <a:srgbClr val="67727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2"/>
              <p:cNvSpPr/>
              <p:nvPr/>
            </p:nvSpPr>
            <p:spPr>
              <a:xfrm>
                <a:off x="7222063" y="6083513"/>
                <a:ext cx="230803" cy="180233"/>
              </a:xfrm>
              <a:custGeom>
                <a:avLst/>
                <a:gdLst/>
                <a:ahLst/>
                <a:cxnLst/>
                <a:rect l="l" t="t" r="r" b="b"/>
                <a:pathLst>
                  <a:path w="86" h="67" extrusionOk="0">
                    <a:moveTo>
                      <a:pt x="86" y="57"/>
                    </a:moveTo>
                    <a:cubicBezTo>
                      <a:pt x="73" y="28"/>
                      <a:pt x="54" y="0"/>
                      <a:pt x="37" y="1"/>
                    </a:cubicBezTo>
                    <a:cubicBezTo>
                      <a:pt x="22" y="3"/>
                      <a:pt x="10" y="12"/>
                      <a:pt x="0" y="18"/>
                    </a:cubicBezTo>
                    <a:cubicBezTo>
                      <a:pt x="5" y="25"/>
                      <a:pt x="19" y="47"/>
                      <a:pt x="24" y="67"/>
                    </a:cubicBezTo>
                    <a:cubicBezTo>
                      <a:pt x="24" y="67"/>
                      <a:pt x="24" y="67"/>
                      <a:pt x="24" y="67"/>
                    </a:cubicBezTo>
                    <a:cubicBezTo>
                      <a:pt x="34" y="59"/>
                      <a:pt x="46" y="55"/>
                      <a:pt x="56" y="53"/>
                    </a:cubicBezTo>
                    <a:cubicBezTo>
                      <a:pt x="70" y="51"/>
                      <a:pt x="81" y="55"/>
                      <a:pt x="86" y="57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2"/>
              <p:cNvSpPr/>
              <p:nvPr/>
            </p:nvSpPr>
            <p:spPr>
              <a:xfrm>
                <a:off x="6451857" y="3746961"/>
                <a:ext cx="772800" cy="1080104"/>
              </a:xfrm>
              <a:custGeom>
                <a:avLst/>
                <a:gdLst/>
                <a:ahLst/>
                <a:cxnLst/>
                <a:rect l="l" t="t" r="r" b="b"/>
                <a:pathLst>
                  <a:path w="287" h="401" extrusionOk="0">
                    <a:moveTo>
                      <a:pt x="210" y="0"/>
                    </a:moveTo>
                    <a:cubicBezTo>
                      <a:pt x="210" y="0"/>
                      <a:pt x="113" y="230"/>
                      <a:pt x="6" y="339"/>
                    </a:cubicBezTo>
                    <a:cubicBezTo>
                      <a:pt x="6" y="339"/>
                      <a:pt x="1" y="391"/>
                      <a:pt x="0" y="401"/>
                    </a:cubicBezTo>
                    <a:cubicBezTo>
                      <a:pt x="0" y="401"/>
                      <a:pt x="206" y="245"/>
                      <a:pt x="287" y="30"/>
                    </a:cubicBezTo>
                    <a:cubicBezTo>
                      <a:pt x="287" y="30"/>
                      <a:pt x="216" y="2"/>
                      <a:pt x="210" y="0"/>
                    </a:cubicBezTo>
                    <a:close/>
                  </a:path>
                </a:pathLst>
              </a:custGeom>
              <a:solidFill>
                <a:srgbClr val="455C7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2"/>
              <p:cNvSpPr/>
              <p:nvPr/>
            </p:nvSpPr>
            <p:spPr>
              <a:xfrm>
                <a:off x="6457043" y="4086682"/>
                <a:ext cx="47976" cy="300821"/>
              </a:xfrm>
              <a:custGeom>
                <a:avLst/>
                <a:gdLst/>
                <a:ahLst/>
                <a:cxnLst/>
                <a:rect l="l" t="t" r="r" b="b"/>
                <a:pathLst>
                  <a:path w="18" h="112" extrusionOk="0">
                    <a:moveTo>
                      <a:pt x="11" y="112"/>
                    </a:moveTo>
                    <a:cubicBezTo>
                      <a:pt x="11" y="112"/>
                      <a:pt x="17" y="3"/>
                      <a:pt x="17" y="1"/>
                    </a:cubicBezTo>
                    <a:cubicBezTo>
                      <a:pt x="18" y="0"/>
                      <a:pt x="0" y="111"/>
                      <a:pt x="0" y="111"/>
                    </a:cubicBezTo>
                    <a:lnTo>
                      <a:pt x="11" y="112"/>
                    </a:lnTo>
                    <a:close/>
                  </a:path>
                </a:pathLst>
              </a:custGeom>
              <a:solidFill>
                <a:srgbClr val="4A789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2"/>
              <p:cNvSpPr/>
              <p:nvPr/>
            </p:nvSpPr>
            <p:spPr>
              <a:xfrm>
                <a:off x="6176968" y="5133073"/>
                <a:ext cx="120588" cy="156894"/>
              </a:xfrm>
              <a:custGeom>
                <a:avLst/>
                <a:gdLst/>
                <a:ahLst/>
                <a:cxnLst/>
                <a:rect l="l" t="t" r="r" b="b"/>
                <a:pathLst>
                  <a:path w="45" h="58" extrusionOk="0">
                    <a:moveTo>
                      <a:pt x="7" y="16"/>
                    </a:moveTo>
                    <a:cubicBezTo>
                      <a:pt x="7" y="16"/>
                      <a:pt x="2" y="44"/>
                      <a:pt x="17" y="48"/>
                    </a:cubicBezTo>
                    <a:cubicBezTo>
                      <a:pt x="33" y="52"/>
                      <a:pt x="32" y="43"/>
                      <a:pt x="34" y="30"/>
                    </a:cubicBezTo>
                    <a:cubicBezTo>
                      <a:pt x="35" y="16"/>
                      <a:pt x="41" y="5"/>
                      <a:pt x="45" y="0"/>
                    </a:cubicBezTo>
                    <a:cubicBezTo>
                      <a:pt x="45" y="0"/>
                      <a:pt x="37" y="20"/>
                      <a:pt x="38" y="31"/>
                    </a:cubicBezTo>
                    <a:cubicBezTo>
                      <a:pt x="38" y="42"/>
                      <a:pt x="34" y="58"/>
                      <a:pt x="17" y="55"/>
                    </a:cubicBezTo>
                    <a:cubicBezTo>
                      <a:pt x="0" y="51"/>
                      <a:pt x="3" y="26"/>
                      <a:pt x="7" y="16"/>
                    </a:cubicBez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2"/>
              <p:cNvSpPr/>
              <p:nvPr/>
            </p:nvSpPr>
            <p:spPr>
              <a:xfrm>
                <a:off x="6307929" y="6209287"/>
                <a:ext cx="239879" cy="202276"/>
              </a:xfrm>
              <a:custGeom>
                <a:avLst/>
                <a:gdLst/>
                <a:ahLst/>
                <a:cxnLst/>
                <a:rect l="l" t="t" r="r" b="b"/>
                <a:pathLst>
                  <a:path w="89" h="75" extrusionOk="0">
                    <a:moveTo>
                      <a:pt x="0" y="43"/>
                    </a:moveTo>
                    <a:cubicBezTo>
                      <a:pt x="0" y="43"/>
                      <a:pt x="2" y="31"/>
                      <a:pt x="8" y="16"/>
                    </a:cubicBezTo>
                    <a:cubicBezTo>
                      <a:pt x="8" y="15"/>
                      <a:pt x="9" y="13"/>
                      <a:pt x="10" y="13"/>
                    </a:cubicBezTo>
                    <a:cubicBezTo>
                      <a:pt x="15" y="5"/>
                      <a:pt x="25" y="0"/>
                      <a:pt x="40" y="1"/>
                    </a:cubicBezTo>
                    <a:cubicBezTo>
                      <a:pt x="80" y="4"/>
                      <a:pt x="89" y="60"/>
                      <a:pt x="89" y="60"/>
                    </a:cubicBezTo>
                    <a:cubicBezTo>
                      <a:pt x="89" y="60"/>
                      <a:pt x="47" y="75"/>
                      <a:pt x="45" y="75"/>
                    </a:cubicBezTo>
                    <a:cubicBezTo>
                      <a:pt x="42" y="75"/>
                      <a:pt x="3" y="60"/>
                      <a:pt x="3" y="60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Google Shape;448;p2"/>
              <p:cNvSpPr/>
              <p:nvPr/>
            </p:nvSpPr>
            <p:spPr>
              <a:xfrm>
                <a:off x="6552995" y="2927482"/>
                <a:ext cx="29823" cy="3500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Google Shape;449;p2"/>
              <p:cNvSpPr/>
              <p:nvPr/>
            </p:nvSpPr>
            <p:spPr>
              <a:xfrm>
                <a:off x="7094992" y="2927482"/>
                <a:ext cx="29823" cy="3500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0" name="Google Shape;450;p2"/>
            <p:cNvGrpSpPr/>
            <p:nvPr/>
          </p:nvGrpSpPr>
          <p:grpSpPr>
            <a:xfrm>
              <a:off x="8212699" y="1856455"/>
              <a:ext cx="2182252" cy="4759979"/>
              <a:chOff x="8212699" y="1856454"/>
              <a:chExt cx="2182252" cy="4759979"/>
            </a:xfrm>
          </p:grpSpPr>
          <p:sp>
            <p:nvSpPr>
              <p:cNvPr id="451" name="Google Shape;451;p2"/>
              <p:cNvSpPr/>
              <p:nvPr/>
            </p:nvSpPr>
            <p:spPr>
              <a:xfrm>
                <a:off x="8597803" y="6104259"/>
                <a:ext cx="1727130" cy="512174"/>
              </a:xfrm>
              <a:prstGeom prst="ellipse">
                <a:avLst/>
              </a:prstGeom>
              <a:solidFill>
                <a:srgbClr val="CEE5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" name="Google Shape;452;p2"/>
              <p:cNvSpPr/>
              <p:nvPr/>
            </p:nvSpPr>
            <p:spPr>
              <a:xfrm>
                <a:off x="8212699" y="4692214"/>
                <a:ext cx="282668" cy="14522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54" extrusionOk="0">
                    <a:moveTo>
                      <a:pt x="42" y="11"/>
                    </a:moveTo>
                    <a:cubicBezTo>
                      <a:pt x="42" y="11"/>
                      <a:pt x="23" y="19"/>
                      <a:pt x="12" y="26"/>
                    </a:cubicBezTo>
                    <a:cubicBezTo>
                      <a:pt x="0" y="33"/>
                      <a:pt x="35" y="54"/>
                      <a:pt x="66" y="33"/>
                    </a:cubicBezTo>
                    <a:cubicBezTo>
                      <a:pt x="105" y="6"/>
                      <a:pt x="75" y="0"/>
                      <a:pt x="75" y="0"/>
                    </a:cubicBezTo>
                    <a:cubicBezTo>
                      <a:pt x="57" y="2"/>
                      <a:pt x="57" y="2"/>
                      <a:pt x="57" y="2"/>
                    </a:cubicBezTo>
                    <a:lnTo>
                      <a:pt x="42" y="11"/>
                    </a:lnTo>
                    <a:close/>
                  </a:path>
                </a:pathLst>
              </a:custGeom>
              <a:solidFill>
                <a:srgbClr val="EFB7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p2"/>
              <p:cNvSpPr/>
              <p:nvPr/>
            </p:nvSpPr>
            <p:spPr>
              <a:xfrm>
                <a:off x="8647075" y="6141862"/>
                <a:ext cx="443452" cy="334534"/>
              </a:xfrm>
              <a:custGeom>
                <a:avLst/>
                <a:gdLst/>
                <a:ahLst/>
                <a:cxnLst/>
                <a:rect l="l" t="t" r="r" b="b"/>
                <a:pathLst>
                  <a:path w="165" h="124" extrusionOk="0">
                    <a:moveTo>
                      <a:pt x="63" y="14"/>
                    </a:moveTo>
                    <a:cubicBezTo>
                      <a:pt x="63" y="14"/>
                      <a:pt x="55" y="30"/>
                      <a:pt x="45" y="40"/>
                    </a:cubicBezTo>
                    <a:cubicBezTo>
                      <a:pt x="35" y="50"/>
                      <a:pt x="0" y="68"/>
                      <a:pt x="4" y="92"/>
                    </a:cubicBezTo>
                    <a:cubicBezTo>
                      <a:pt x="8" y="117"/>
                      <a:pt x="75" y="124"/>
                      <a:pt x="113" y="101"/>
                    </a:cubicBezTo>
                    <a:cubicBezTo>
                      <a:pt x="113" y="101"/>
                      <a:pt x="132" y="85"/>
                      <a:pt x="137" y="75"/>
                    </a:cubicBezTo>
                    <a:cubicBezTo>
                      <a:pt x="142" y="64"/>
                      <a:pt x="165" y="47"/>
                      <a:pt x="165" y="47"/>
                    </a:cubicBezTo>
                    <a:cubicBezTo>
                      <a:pt x="165" y="47"/>
                      <a:pt x="159" y="15"/>
                      <a:pt x="137" y="7"/>
                    </a:cubicBezTo>
                    <a:cubicBezTo>
                      <a:pt x="115" y="0"/>
                      <a:pt x="101" y="1"/>
                      <a:pt x="101" y="1"/>
                    </a:cubicBez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A7526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2"/>
              <p:cNvSpPr/>
              <p:nvPr/>
            </p:nvSpPr>
            <p:spPr>
              <a:xfrm>
                <a:off x="9874997" y="5711376"/>
                <a:ext cx="342314" cy="490131"/>
              </a:xfrm>
              <a:custGeom>
                <a:avLst/>
                <a:gdLst/>
                <a:ahLst/>
                <a:cxnLst/>
                <a:rect l="l" t="t" r="r" b="b"/>
                <a:pathLst>
                  <a:path w="127" h="182" extrusionOk="0">
                    <a:moveTo>
                      <a:pt x="10" y="84"/>
                    </a:moveTo>
                    <a:cubicBezTo>
                      <a:pt x="10" y="84"/>
                      <a:pt x="27" y="103"/>
                      <a:pt x="33" y="128"/>
                    </a:cubicBezTo>
                    <a:cubicBezTo>
                      <a:pt x="39" y="153"/>
                      <a:pt x="54" y="182"/>
                      <a:pt x="80" y="174"/>
                    </a:cubicBezTo>
                    <a:cubicBezTo>
                      <a:pt x="107" y="167"/>
                      <a:pt x="127" y="138"/>
                      <a:pt x="120" y="103"/>
                    </a:cubicBezTo>
                    <a:cubicBezTo>
                      <a:pt x="113" y="69"/>
                      <a:pt x="95" y="36"/>
                      <a:pt x="91" y="26"/>
                    </a:cubicBezTo>
                    <a:cubicBezTo>
                      <a:pt x="87" y="17"/>
                      <a:pt x="77" y="6"/>
                      <a:pt x="77" y="6"/>
                    </a:cubicBezTo>
                    <a:cubicBezTo>
                      <a:pt x="77" y="6"/>
                      <a:pt x="53" y="0"/>
                      <a:pt x="36" y="16"/>
                    </a:cubicBezTo>
                    <a:cubicBezTo>
                      <a:pt x="19" y="33"/>
                      <a:pt x="20" y="35"/>
                      <a:pt x="20" y="35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0" y="76"/>
                      <a:pt x="0" y="76"/>
                      <a:pt x="0" y="76"/>
                    </a:cubicBezTo>
                    <a:lnTo>
                      <a:pt x="10" y="84"/>
                    </a:lnTo>
                    <a:close/>
                  </a:path>
                </a:pathLst>
              </a:custGeom>
              <a:solidFill>
                <a:srgbClr val="A7526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" name="Google Shape;455;p2"/>
              <p:cNvSpPr/>
              <p:nvPr/>
            </p:nvSpPr>
            <p:spPr>
              <a:xfrm>
                <a:off x="8775443" y="5437784"/>
                <a:ext cx="175047" cy="671661"/>
              </a:xfrm>
              <a:custGeom>
                <a:avLst/>
                <a:gdLst/>
                <a:ahLst/>
                <a:cxnLst/>
                <a:rect l="l" t="t" r="r" b="b"/>
                <a:pathLst>
                  <a:path w="65" h="250" extrusionOk="0">
                    <a:moveTo>
                      <a:pt x="6" y="24"/>
                    </a:moveTo>
                    <a:cubicBezTo>
                      <a:pt x="6" y="24"/>
                      <a:pt x="0" y="143"/>
                      <a:pt x="20" y="238"/>
                    </a:cubicBezTo>
                    <a:cubicBezTo>
                      <a:pt x="20" y="238"/>
                      <a:pt x="47" y="250"/>
                      <a:pt x="65" y="227"/>
                    </a:cubicBezTo>
                    <a:cubicBezTo>
                      <a:pt x="65" y="227"/>
                      <a:pt x="47" y="96"/>
                      <a:pt x="47" y="48"/>
                    </a:cubicBezTo>
                    <a:cubicBezTo>
                      <a:pt x="48" y="0"/>
                      <a:pt x="35" y="15"/>
                      <a:pt x="35" y="15"/>
                    </a:cubicBezTo>
                    <a:lnTo>
                      <a:pt x="6" y="24"/>
                    </a:ln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Google Shape;456;p2"/>
              <p:cNvSpPr/>
              <p:nvPr/>
            </p:nvSpPr>
            <p:spPr>
              <a:xfrm>
                <a:off x="9440621" y="5332756"/>
                <a:ext cx="422706" cy="540700"/>
              </a:xfrm>
              <a:custGeom>
                <a:avLst/>
                <a:gdLst/>
                <a:ahLst/>
                <a:cxnLst/>
                <a:rect l="l" t="t" r="r" b="b"/>
                <a:pathLst>
                  <a:path w="157" h="201" extrusionOk="0">
                    <a:moveTo>
                      <a:pt x="0" y="81"/>
                    </a:moveTo>
                    <a:cubicBezTo>
                      <a:pt x="0" y="81"/>
                      <a:pt x="43" y="173"/>
                      <a:pt x="134" y="201"/>
                    </a:cubicBezTo>
                    <a:cubicBezTo>
                      <a:pt x="134" y="201"/>
                      <a:pt x="157" y="196"/>
                      <a:pt x="148" y="161"/>
                    </a:cubicBezTo>
                    <a:cubicBezTo>
                      <a:pt x="148" y="161"/>
                      <a:pt x="71" y="144"/>
                      <a:pt x="44" y="72"/>
                    </a:cubicBezTo>
                    <a:cubicBezTo>
                      <a:pt x="17" y="0"/>
                      <a:pt x="8" y="61"/>
                      <a:pt x="8" y="61"/>
                    </a:cubicBez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p2"/>
              <p:cNvSpPr/>
              <p:nvPr/>
            </p:nvSpPr>
            <p:spPr>
              <a:xfrm>
                <a:off x="9933346" y="4837438"/>
                <a:ext cx="302118" cy="370840"/>
              </a:xfrm>
              <a:custGeom>
                <a:avLst/>
                <a:gdLst/>
                <a:ahLst/>
                <a:cxnLst/>
                <a:rect l="l" t="t" r="r" b="b"/>
                <a:pathLst>
                  <a:path w="112" h="138" extrusionOk="0">
                    <a:moveTo>
                      <a:pt x="99" y="84"/>
                    </a:moveTo>
                    <a:cubicBezTo>
                      <a:pt x="99" y="84"/>
                      <a:pt x="105" y="110"/>
                      <a:pt x="110" y="120"/>
                    </a:cubicBezTo>
                    <a:cubicBezTo>
                      <a:pt x="110" y="120"/>
                      <a:pt x="112" y="138"/>
                      <a:pt x="95" y="134"/>
                    </a:cubicBezTo>
                    <a:cubicBezTo>
                      <a:pt x="78" y="131"/>
                      <a:pt x="78" y="125"/>
                      <a:pt x="78" y="125"/>
                    </a:cubicBezTo>
                    <a:cubicBezTo>
                      <a:pt x="78" y="125"/>
                      <a:pt x="57" y="124"/>
                      <a:pt x="54" y="106"/>
                    </a:cubicBezTo>
                    <a:cubicBezTo>
                      <a:pt x="50" y="88"/>
                      <a:pt x="58" y="64"/>
                      <a:pt x="44" y="57"/>
                    </a:cubicBezTo>
                    <a:cubicBezTo>
                      <a:pt x="30" y="50"/>
                      <a:pt x="15" y="52"/>
                      <a:pt x="10" y="60"/>
                    </a:cubicBezTo>
                    <a:cubicBezTo>
                      <a:pt x="5" y="67"/>
                      <a:pt x="0" y="27"/>
                      <a:pt x="3" y="24"/>
                    </a:cubicBezTo>
                    <a:cubicBezTo>
                      <a:pt x="5" y="21"/>
                      <a:pt x="13" y="7"/>
                      <a:pt x="16" y="4"/>
                    </a:cubicBezTo>
                    <a:cubicBezTo>
                      <a:pt x="19" y="0"/>
                      <a:pt x="68" y="24"/>
                      <a:pt x="68" y="24"/>
                    </a:cubicBezTo>
                    <a:cubicBezTo>
                      <a:pt x="83" y="58"/>
                      <a:pt x="83" y="58"/>
                      <a:pt x="83" y="58"/>
                    </a:cubicBezTo>
                    <a:lnTo>
                      <a:pt x="99" y="84"/>
                    </a:lnTo>
                    <a:close/>
                  </a:path>
                </a:pathLst>
              </a:custGeom>
              <a:solidFill>
                <a:srgbClr val="E5A57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" name="Google Shape;458;p2"/>
              <p:cNvSpPr/>
              <p:nvPr/>
            </p:nvSpPr>
            <p:spPr>
              <a:xfrm>
                <a:off x="9977432" y="4847811"/>
                <a:ext cx="277482" cy="247659"/>
              </a:xfrm>
              <a:custGeom>
                <a:avLst/>
                <a:gdLst/>
                <a:ahLst/>
                <a:cxnLst/>
                <a:rect l="l" t="t" r="r" b="b"/>
                <a:pathLst>
                  <a:path w="103" h="92" extrusionOk="0">
                    <a:moveTo>
                      <a:pt x="75" y="44"/>
                    </a:moveTo>
                    <a:cubicBezTo>
                      <a:pt x="75" y="44"/>
                      <a:pt x="87" y="63"/>
                      <a:pt x="97" y="74"/>
                    </a:cubicBezTo>
                    <a:cubicBezTo>
                      <a:pt x="103" y="80"/>
                      <a:pt x="95" y="88"/>
                      <a:pt x="85" y="90"/>
                    </a:cubicBezTo>
                    <a:cubicBezTo>
                      <a:pt x="77" y="92"/>
                      <a:pt x="67" y="90"/>
                      <a:pt x="61" y="80"/>
                    </a:cubicBezTo>
                    <a:cubicBezTo>
                      <a:pt x="47" y="58"/>
                      <a:pt x="45" y="44"/>
                      <a:pt x="45" y="44"/>
                    </a:cubicBezTo>
                    <a:cubicBezTo>
                      <a:pt x="45" y="44"/>
                      <a:pt x="35" y="19"/>
                      <a:pt x="18" y="17"/>
                    </a:cubicBezTo>
                    <a:cubicBezTo>
                      <a:pt x="0" y="15"/>
                      <a:pt x="18" y="0"/>
                      <a:pt x="18" y="0"/>
                    </a:cubicBezTo>
                    <a:cubicBezTo>
                      <a:pt x="39" y="5"/>
                      <a:pt x="39" y="5"/>
                      <a:pt x="39" y="5"/>
                    </a:cubicBezTo>
                    <a:cubicBezTo>
                      <a:pt x="75" y="29"/>
                      <a:pt x="75" y="29"/>
                      <a:pt x="75" y="29"/>
                    </a:cubicBezTo>
                    <a:lnTo>
                      <a:pt x="75" y="44"/>
                    </a:lnTo>
                    <a:close/>
                  </a:path>
                </a:pathLst>
              </a:custGeom>
              <a:solidFill>
                <a:srgbClr val="EFB7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2"/>
              <p:cNvSpPr/>
              <p:nvPr/>
            </p:nvSpPr>
            <p:spPr>
              <a:xfrm>
                <a:off x="8582243" y="1856454"/>
                <a:ext cx="1812708" cy="2658120"/>
              </a:xfrm>
              <a:custGeom>
                <a:avLst/>
                <a:gdLst/>
                <a:ahLst/>
                <a:cxnLst/>
                <a:rect l="l" t="t" r="r" b="b"/>
                <a:pathLst>
                  <a:path w="673" h="988" extrusionOk="0">
                    <a:moveTo>
                      <a:pt x="72" y="376"/>
                    </a:moveTo>
                    <a:cubicBezTo>
                      <a:pt x="72" y="376"/>
                      <a:pt x="17" y="365"/>
                      <a:pt x="8" y="314"/>
                    </a:cubicBezTo>
                    <a:cubicBezTo>
                      <a:pt x="0" y="264"/>
                      <a:pt x="50" y="270"/>
                      <a:pt x="71" y="223"/>
                    </a:cubicBezTo>
                    <a:cubicBezTo>
                      <a:pt x="93" y="176"/>
                      <a:pt x="167" y="0"/>
                      <a:pt x="338" y="55"/>
                    </a:cubicBezTo>
                    <a:cubicBezTo>
                      <a:pt x="338" y="55"/>
                      <a:pt x="412" y="23"/>
                      <a:pt x="487" y="73"/>
                    </a:cubicBezTo>
                    <a:cubicBezTo>
                      <a:pt x="561" y="124"/>
                      <a:pt x="550" y="248"/>
                      <a:pt x="588" y="314"/>
                    </a:cubicBezTo>
                    <a:cubicBezTo>
                      <a:pt x="627" y="379"/>
                      <a:pt x="673" y="386"/>
                      <a:pt x="664" y="446"/>
                    </a:cubicBezTo>
                    <a:cubicBezTo>
                      <a:pt x="654" y="507"/>
                      <a:pt x="571" y="543"/>
                      <a:pt x="587" y="603"/>
                    </a:cubicBezTo>
                    <a:cubicBezTo>
                      <a:pt x="602" y="662"/>
                      <a:pt x="648" y="659"/>
                      <a:pt x="644" y="740"/>
                    </a:cubicBezTo>
                    <a:cubicBezTo>
                      <a:pt x="640" y="822"/>
                      <a:pt x="551" y="832"/>
                      <a:pt x="553" y="881"/>
                    </a:cubicBezTo>
                    <a:cubicBezTo>
                      <a:pt x="555" y="929"/>
                      <a:pt x="543" y="972"/>
                      <a:pt x="503" y="980"/>
                    </a:cubicBezTo>
                    <a:cubicBezTo>
                      <a:pt x="464" y="988"/>
                      <a:pt x="503" y="804"/>
                      <a:pt x="503" y="804"/>
                    </a:cubicBezTo>
                    <a:cubicBezTo>
                      <a:pt x="503" y="804"/>
                      <a:pt x="479" y="744"/>
                      <a:pt x="479" y="741"/>
                    </a:cubicBezTo>
                    <a:cubicBezTo>
                      <a:pt x="479" y="739"/>
                      <a:pt x="425" y="683"/>
                      <a:pt x="422" y="682"/>
                    </a:cubicBezTo>
                    <a:cubicBezTo>
                      <a:pt x="418" y="681"/>
                      <a:pt x="368" y="654"/>
                      <a:pt x="361" y="654"/>
                    </a:cubicBezTo>
                    <a:cubicBezTo>
                      <a:pt x="354" y="654"/>
                      <a:pt x="324" y="645"/>
                      <a:pt x="324" y="645"/>
                    </a:cubicBezTo>
                    <a:cubicBezTo>
                      <a:pt x="324" y="645"/>
                      <a:pt x="213" y="663"/>
                      <a:pt x="205" y="664"/>
                    </a:cubicBezTo>
                    <a:cubicBezTo>
                      <a:pt x="196" y="666"/>
                      <a:pt x="155" y="701"/>
                      <a:pt x="155" y="701"/>
                    </a:cubicBezTo>
                    <a:cubicBezTo>
                      <a:pt x="84" y="774"/>
                      <a:pt x="84" y="774"/>
                      <a:pt x="84" y="774"/>
                    </a:cubicBezTo>
                    <a:cubicBezTo>
                      <a:pt x="84" y="774"/>
                      <a:pt x="51" y="760"/>
                      <a:pt x="52" y="714"/>
                    </a:cubicBezTo>
                    <a:cubicBezTo>
                      <a:pt x="52" y="668"/>
                      <a:pt x="73" y="676"/>
                      <a:pt x="48" y="637"/>
                    </a:cubicBezTo>
                    <a:cubicBezTo>
                      <a:pt x="23" y="598"/>
                      <a:pt x="99" y="573"/>
                      <a:pt x="85" y="481"/>
                    </a:cubicBezTo>
                    <a:cubicBezTo>
                      <a:pt x="72" y="389"/>
                      <a:pt x="88" y="403"/>
                      <a:pt x="88" y="403"/>
                    </a:cubicBezTo>
                    <a:lnTo>
                      <a:pt x="72" y="376"/>
                    </a:lnTo>
                    <a:close/>
                  </a:path>
                </a:pathLst>
              </a:custGeom>
              <a:solidFill>
                <a:srgbClr val="AF224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2"/>
              <p:cNvSpPr/>
              <p:nvPr/>
            </p:nvSpPr>
            <p:spPr>
              <a:xfrm>
                <a:off x="8945303" y="3392977"/>
                <a:ext cx="1185133" cy="1474284"/>
              </a:xfrm>
              <a:custGeom>
                <a:avLst/>
                <a:gdLst/>
                <a:ahLst/>
                <a:cxnLst/>
                <a:rect l="l" t="t" r="r" b="b"/>
                <a:pathLst>
                  <a:path w="440" h="548" extrusionOk="0">
                    <a:moveTo>
                      <a:pt x="0" y="151"/>
                    </a:moveTo>
                    <a:cubicBezTo>
                      <a:pt x="0" y="151"/>
                      <a:pt x="6" y="99"/>
                      <a:pt x="40" y="79"/>
                    </a:cubicBezTo>
                    <a:cubicBezTo>
                      <a:pt x="75" y="58"/>
                      <a:pt x="278" y="0"/>
                      <a:pt x="383" y="138"/>
                    </a:cubicBezTo>
                    <a:cubicBezTo>
                      <a:pt x="383" y="138"/>
                      <a:pt x="440" y="371"/>
                      <a:pt x="286" y="506"/>
                    </a:cubicBezTo>
                    <a:cubicBezTo>
                      <a:pt x="286" y="506"/>
                      <a:pt x="246" y="548"/>
                      <a:pt x="184" y="528"/>
                    </a:cubicBezTo>
                    <a:cubicBezTo>
                      <a:pt x="122" y="508"/>
                      <a:pt x="76" y="439"/>
                      <a:pt x="76" y="439"/>
                    </a:cubicBezTo>
                    <a:cubicBezTo>
                      <a:pt x="57" y="367"/>
                      <a:pt x="57" y="367"/>
                      <a:pt x="57" y="367"/>
                    </a:cubicBezTo>
                    <a:cubicBezTo>
                      <a:pt x="57" y="336"/>
                      <a:pt x="57" y="336"/>
                      <a:pt x="57" y="336"/>
                    </a:cubicBezTo>
                    <a:cubicBezTo>
                      <a:pt x="20" y="301"/>
                      <a:pt x="20" y="301"/>
                      <a:pt x="20" y="301"/>
                    </a:cubicBezTo>
                    <a:cubicBezTo>
                      <a:pt x="2" y="200"/>
                      <a:pt x="2" y="200"/>
                      <a:pt x="2" y="200"/>
                    </a:cubicBezTo>
                    <a:lnTo>
                      <a:pt x="0" y="151"/>
                    </a:lnTo>
                    <a:close/>
                  </a:path>
                </a:pathLst>
              </a:custGeom>
              <a:solidFill>
                <a:srgbClr val="6D03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" name="Google Shape;461;p2"/>
              <p:cNvSpPr/>
              <p:nvPr/>
            </p:nvSpPr>
            <p:spPr>
              <a:xfrm>
                <a:off x="9699950" y="4194303"/>
                <a:ext cx="565337" cy="866158"/>
              </a:xfrm>
              <a:custGeom>
                <a:avLst/>
                <a:gdLst/>
                <a:ahLst/>
                <a:cxnLst/>
                <a:rect l="l" t="t" r="r" b="b"/>
                <a:pathLst>
                  <a:path w="210" h="322" extrusionOk="0">
                    <a:moveTo>
                      <a:pt x="48" y="42"/>
                    </a:moveTo>
                    <a:cubicBezTo>
                      <a:pt x="48" y="42"/>
                      <a:pt x="91" y="161"/>
                      <a:pt x="124" y="219"/>
                    </a:cubicBezTo>
                    <a:cubicBezTo>
                      <a:pt x="124" y="219"/>
                      <a:pt x="163" y="255"/>
                      <a:pt x="187" y="263"/>
                    </a:cubicBezTo>
                    <a:cubicBezTo>
                      <a:pt x="210" y="272"/>
                      <a:pt x="200" y="284"/>
                      <a:pt x="178" y="287"/>
                    </a:cubicBezTo>
                    <a:cubicBezTo>
                      <a:pt x="157" y="290"/>
                      <a:pt x="135" y="264"/>
                      <a:pt x="135" y="264"/>
                    </a:cubicBezTo>
                    <a:cubicBezTo>
                      <a:pt x="135" y="264"/>
                      <a:pt x="119" y="258"/>
                      <a:pt x="113" y="275"/>
                    </a:cubicBezTo>
                    <a:cubicBezTo>
                      <a:pt x="107" y="292"/>
                      <a:pt x="99" y="318"/>
                      <a:pt x="79" y="320"/>
                    </a:cubicBezTo>
                    <a:cubicBezTo>
                      <a:pt x="58" y="322"/>
                      <a:pt x="55" y="306"/>
                      <a:pt x="60" y="300"/>
                    </a:cubicBezTo>
                    <a:cubicBezTo>
                      <a:pt x="64" y="294"/>
                      <a:pt x="83" y="276"/>
                      <a:pt x="81" y="261"/>
                    </a:cubicBezTo>
                    <a:cubicBezTo>
                      <a:pt x="78" y="246"/>
                      <a:pt x="76" y="232"/>
                      <a:pt x="78" y="228"/>
                    </a:cubicBezTo>
                    <a:cubicBezTo>
                      <a:pt x="78" y="228"/>
                      <a:pt x="27" y="99"/>
                      <a:pt x="13" y="49"/>
                    </a:cubicBezTo>
                    <a:cubicBezTo>
                      <a:pt x="0" y="0"/>
                      <a:pt x="8" y="16"/>
                      <a:pt x="8" y="16"/>
                    </a:cubicBezTo>
                    <a:cubicBezTo>
                      <a:pt x="37" y="21"/>
                      <a:pt x="37" y="21"/>
                      <a:pt x="37" y="21"/>
                    </a:cubicBezTo>
                    <a:lnTo>
                      <a:pt x="48" y="42"/>
                    </a:ln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" name="Google Shape;462;p2"/>
              <p:cNvSpPr/>
              <p:nvPr/>
            </p:nvSpPr>
            <p:spPr>
              <a:xfrm>
                <a:off x="8587429" y="4815395"/>
                <a:ext cx="1203286" cy="800029"/>
              </a:xfrm>
              <a:custGeom>
                <a:avLst/>
                <a:gdLst/>
                <a:ahLst/>
                <a:cxnLst/>
                <a:rect l="l" t="t" r="r" b="b"/>
                <a:pathLst>
                  <a:path w="447" h="297" extrusionOk="0">
                    <a:moveTo>
                      <a:pt x="44" y="24"/>
                    </a:moveTo>
                    <a:cubicBezTo>
                      <a:pt x="44" y="24"/>
                      <a:pt x="18" y="142"/>
                      <a:pt x="0" y="195"/>
                    </a:cubicBezTo>
                    <a:cubicBezTo>
                      <a:pt x="0" y="195"/>
                      <a:pt x="61" y="291"/>
                      <a:pt x="207" y="294"/>
                    </a:cubicBezTo>
                    <a:cubicBezTo>
                      <a:pt x="352" y="297"/>
                      <a:pt x="447" y="213"/>
                      <a:pt x="447" y="213"/>
                    </a:cubicBezTo>
                    <a:cubicBezTo>
                      <a:pt x="447" y="213"/>
                      <a:pt x="373" y="127"/>
                      <a:pt x="358" y="63"/>
                    </a:cubicBezTo>
                    <a:cubicBezTo>
                      <a:pt x="343" y="0"/>
                      <a:pt x="264" y="35"/>
                      <a:pt x="264" y="35"/>
                    </a:cubicBezTo>
                    <a:cubicBezTo>
                      <a:pt x="264" y="35"/>
                      <a:pt x="149" y="47"/>
                      <a:pt x="144" y="46"/>
                    </a:cubicBezTo>
                    <a:cubicBezTo>
                      <a:pt x="139" y="46"/>
                      <a:pt x="71" y="34"/>
                      <a:pt x="68" y="33"/>
                    </a:cubicBezTo>
                    <a:cubicBezTo>
                      <a:pt x="65" y="32"/>
                      <a:pt x="44" y="24"/>
                      <a:pt x="44" y="24"/>
                    </a:cubicBezTo>
                    <a:close/>
                  </a:path>
                </a:pathLst>
              </a:custGeom>
              <a:solidFill>
                <a:srgbClr val="73536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2"/>
              <p:cNvSpPr/>
              <p:nvPr/>
            </p:nvSpPr>
            <p:spPr>
              <a:xfrm>
                <a:off x="9242235" y="3521345"/>
                <a:ext cx="245066" cy="202276"/>
              </a:xfrm>
              <a:custGeom>
                <a:avLst/>
                <a:gdLst/>
                <a:ahLst/>
                <a:cxnLst/>
                <a:rect l="l" t="t" r="r" b="b"/>
                <a:pathLst>
                  <a:path w="91" h="75" extrusionOk="0">
                    <a:moveTo>
                      <a:pt x="91" y="8"/>
                    </a:moveTo>
                    <a:cubicBezTo>
                      <a:pt x="84" y="44"/>
                      <a:pt x="84" y="44"/>
                      <a:pt x="84" y="44"/>
                    </a:cubicBezTo>
                    <a:cubicBezTo>
                      <a:pt x="84" y="48"/>
                      <a:pt x="84" y="48"/>
                      <a:pt x="84" y="48"/>
                    </a:cubicBezTo>
                    <a:cubicBezTo>
                      <a:pt x="84" y="48"/>
                      <a:pt x="26" y="75"/>
                      <a:pt x="13" y="69"/>
                    </a:cubicBezTo>
                    <a:cubicBezTo>
                      <a:pt x="0" y="64"/>
                      <a:pt x="5" y="53"/>
                      <a:pt x="5" y="53"/>
                    </a:cubicBezTo>
                    <a:cubicBezTo>
                      <a:pt x="5" y="53"/>
                      <a:pt x="17" y="30"/>
                      <a:pt x="18" y="20"/>
                    </a:cubicBezTo>
                    <a:cubicBezTo>
                      <a:pt x="20" y="9"/>
                      <a:pt x="34" y="13"/>
                      <a:pt x="37" y="8"/>
                    </a:cubicBezTo>
                    <a:cubicBezTo>
                      <a:pt x="41" y="4"/>
                      <a:pt x="65" y="1"/>
                      <a:pt x="71" y="0"/>
                    </a:cubicBezTo>
                    <a:cubicBezTo>
                      <a:pt x="77" y="0"/>
                      <a:pt x="91" y="8"/>
                      <a:pt x="91" y="8"/>
                    </a:cubicBez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" name="Google Shape;464;p2"/>
              <p:cNvSpPr/>
              <p:nvPr/>
            </p:nvSpPr>
            <p:spPr>
              <a:xfrm>
                <a:off x="8592616" y="2324543"/>
                <a:ext cx="1343323" cy="1291457"/>
              </a:xfrm>
              <a:custGeom>
                <a:avLst/>
                <a:gdLst/>
                <a:ahLst/>
                <a:cxnLst/>
                <a:rect l="l" t="t" r="r" b="b"/>
                <a:pathLst>
                  <a:path w="499" h="480" extrusionOk="0">
                    <a:moveTo>
                      <a:pt x="80" y="120"/>
                    </a:moveTo>
                    <a:cubicBezTo>
                      <a:pt x="80" y="120"/>
                      <a:pt x="0" y="424"/>
                      <a:pt x="245" y="476"/>
                    </a:cubicBezTo>
                    <a:cubicBezTo>
                      <a:pt x="245" y="476"/>
                      <a:pt x="338" y="480"/>
                      <a:pt x="412" y="388"/>
                    </a:cubicBezTo>
                    <a:cubicBezTo>
                      <a:pt x="485" y="297"/>
                      <a:pt x="499" y="182"/>
                      <a:pt x="499" y="182"/>
                    </a:cubicBezTo>
                    <a:cubicBezTo>
                      <a:pt x="499" y="182"/>
                      <a:pt x="465" y="114"/>
                      <a:pt x="455" y="105"/>
                    </a:cubicBezTo>
                    <a:cubicBezTo>
                      <a:pt x="445" y="95"/>
                      <a:pt x="302" y="25"/>
                      <a:pt x="295" y="18"/>
                    </a:cubicBezTo>
                    <a:cubicBezTo>
                      <a:pt x="288" y="11"/>
                      <a:pt x="242" y="0"/>
                      <a:pt x="221" y="3"/>
                    </a:cubicBezTo>
                    <a:cubicBezTo>
                      <a:pt x="199" y="5"/>
                      <a:pt x="159" y="13"/>
                      <a:pt x="151" y="19"/>
                    </a:cubicBezTo>
                    <a:cubicBezTo>
                      <a:pt x="143" y="25"/>
                      <a:pt x="114" y="60"/>
                      <a:pt x="114" y="60"/>
                    </a:cubicBezTo>
                    <a:lnTo>
                      <a:pt x="80" y="120"/>
                    </a:ln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" name="Google Shape;465;p2"/>
              <p:cNvSpPr/>
              <p:nvPr/>
            </p:nvSpPr>
            <p:spPr>
              <a:xfrm>
                <a:off x="8752103" y="2211735"/>
                <a:ext cx="1325170" cy="1594872"/>
              </a:xfrm>
              <a:custGeom>
                <a:avLst/>
                <a:gdLst/>
                <a:ahLst/>
                <a:cxnLst/>
                <a:rect l="l" t="t" r="r" b="b"/>
                <a:pathLst>
                  <a:path w="492" h="593" extrusionOk="0">
                    <a:moveTo>
                      <a:pt x="0" y="185"/>
                    </a:moveTo>
                    <a:cubicBezTo>
                      <a:pt x="0" y="185"/>
                      <a:pt x="79" y="124"/>
                      <a:pt x="105" y="56"/>
                    </a:cubicBezTo>
                    <a:cubicBezTo>
                      <a:pt x="105" y="56"/>
                      <a:pt x="129" y="113"/>
                      <a:pt x="205" y="124"/>
                    </a:cubicBezTo>
                    <a:cubicBezTo>
                      <a:pt x="281" y="136"/>
                      <a:pt x="352" y="173"/>
                      <a:pt x="375" y="243"/>
                    </a:cubicBezTo>
                    <a:cubicBezTo>
                      <a:pt x="393" y="298"/>
                      <a:pt x="379" y="339"/>
                      <a:pt x="358" y="379"/>
                    </a:cubicBezTo>
                    <a:cubicBezTo>
                      <a:pt x="337" y="420"/>
                      <a:pt x="332" y="434"/>
                      <a:pt x="358" y="470"/>
                    </a:cubicBezTo>
                    <a:cubicBezTo>
                      <a:pt x="383" y="505"/>
                      <a:pt x="378" y="514"/>
                      <a:pt x="378" y="514"/>
                    </a:cubicBezTo>
                    <a:cubicBezTo>
                      <a:pt x="378" y="514"/>
                      <a:pt x="421" y="533"/>
                      <a:pt x="455" y="577"/>
                    </a:cubicBezTo>
                    <a:cubicBezTo>
                      <a:pt x="457" y="579"/>
                      <a:pt x="458" y="590"/>
                      <a:pt x="458" y="590"/>
                    </a:cubicBezTo>
                    <a:cubicBezTo>
                      <a:pt x="458" y="590"/>
                      <a:pt x="474" y="593"/>
                      <a:pt x="478" y="587"/>
                    </a:cubicBezTo>
                    <a:cubicBezTo>
                      <a:pt x="482" y="580"/>
                      <a:pt x="472" y="524"/>
                      <a:pt x="472" y="518"/>
                    </a:cubicBezTo>
                    <a:cubicBezTo>
                      <a:pt x="472" y="512"/>
                      <a:pt x="488" y="293"/>
                      <a:pt x="490" y="281"/>
                    </a:cubicBezTo>
                    <a:cubicBezTo>
                      <a:pt x="492" y="269"/>
                      <a:pt x="460" y="178"/>
                      <a:pt x="451" y="156"/>
                    </a:cubicBezTo>
                    <a:cubicBezTo>
                      <a:pt x="441" y="133"/>
                      <a:pt x="408" y="85"/>
                      <a:pt x="375" y="61"/>
                    </a:cubicBezTo>
                    <a:cubicBezTo>
                      <a:pt x="342" y="37"/>
                      <a:pt x="315" y="25"/>
                      <a:pt x="291" y="18"/>
                    </a:cubicBezTo>
                    <a:cubicBezTo>
                      <a:pt x="266" y="12"/>
                      <a:pt x="263" y="16"/>
                      <a:pt x="241" y="8"/>
                    </a:cubicBezTo>
                    <a:cubicBezTo>
                      <a:pt x="219" y="0"/>
                      <a:pt x="73" y="25"/>
                      <a:pt x="70" y="27"/>
                    </a:cubicBezTo>
                    <a:cubicBezTo>
                      <a:pt x="68" y="29"/>
                      <a:pt x="39" y="58"/>
                      <a:pt x="39" y="61"/>
                    </a:cubicBezTo>
                    <a:cubicBezTo>
                      <a:pt x="39" y="65"/>
                      <a:pt x="14" y="133"/>
                      <a:pt x="8" y="141"/>
                    </a:cubicBezTo>
                    <a:cubicBezTo>
                      <a:pt x="3" y="150"/>
                      <a:pt x="0" y="185"/>
                      <a:pt x="0" y="185"/>
                    </a:cubicBezTo>
                    <a:close/>
                  </a:path>
                </a:pathLst>
              </a:custGeom>
              <a:solidFill>
                <a:srgbClr val="AF224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2"/>
              <p:cNvSpPr/>
              <p:nvPr/>
            </p:nvSpPr>
            <p:spPr>
              <a:xfrm>
                <a:off x="9309660" y="2825047"/>
                <a:ext cx="105028" cy="130961"/>
              </a:xfrm>
              <a:custGeom>
                <a:avLst/>
                <a:gdLst/>
                <a:ahLst/>
                <a:cxnLst/>
                <a:rect l="l" t="t" r="r" b="b"/>
                <a:pathLst>
                  <a:path w="39" h="49" extrusionOk="0">
                    <a:moveTo>
                      <a:pt x="38" y="26"/>
                    </a:moveTo>
                    <a:cubicBezTo>
                      <a:pt x="36" y="39"/>
                      <a:pt x="27" y="49"/>
                      <a:pt x="17" y="47"/>
                    </a:cubicBezTo>
                    <a:cubicBezTo>
                      <a:pt x="7" y="46"/>
                      <a:pt x="0" y="35"/>
                      <a:pt x="2" y="22"/>
                    </a:cubicBezTo>
                    <a:cubicBezTo>
                      <a:pt x="3" y="9"/>
                      <a:pt x="12" y="0"/>
                      <a:pt x="22" y="1"/>
                    </a:cubicBezTo>
                    <a:cubicBezTo>
                      <a:pt x="32" y="2"/>
                      <a:pt x="39" y="13"/>
                      <a:pt x="38" y="26"/>
                    </a:cubicBezTo>
                    <a:close/>
                  </a:path>
                </a:pathLst>
              </a:custGeom>
              <a:solidFill>
                <a:srgbClr val="3E39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"/>
              <p:cNvSpPr/>
              <p:nvPr/>
            </p:nvSpPr>
            <p:spPr>
              <a:xfrm>
                <a:off x="8902514" y="2805597"/>
                <a:ext cx="85578" cy="121885"/>
              </a:xfrm>
              <a:custGeom>
                <a:avLst/>
                <a:gdLst/>
                <a:ahLst/>
                <a:cxnLst/>
                <a:rect l="l" t="t" r="r" b="b"/>
                <a:pathLst>
                  <a:path w="32" h="45" extrusionOk="0">
                    <a:moveTo>
                      <a:pt x="31" y="24"/>
                    </a:moveTo>
                    <a:cubicBezTo>
                      <a:pt x="29" y="36"/>
                      <a:pt x="22" y="45"/>
                      <a:pt x="14" y="44"/>
                    </a:cubicBezTo>
                    <a:cubicBezTo>
                      <a:pt x="6" y="43"/>
                      <a:pt x="0" y="32"/>
                      <a:pt x="2" y="20"/>
                    </a:cubicBezTo>
                    <a:cubicBezTo>
                      <a:pt x="3" y="9"/>
                      <a:pt x="11" y="0"/>
                      <a:pt x="19" y="1"/>
                    </a:cubicBezTo>
                    <a:cubicBezTo>
                      <a:pt x="27" y="2"/>
                      <a:pt x="32" y="12"/>
                      <a:pt x="31" y="24"/>
                    </a:cubicBezTo>
                    <a:close/>
                  </a:path>
                </a:pathLst>
              </a:custGeom>
              <a:solidFill>
                <a:srgbClr val="3E39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"/>
              <p:cNvSpPr/>
              <p:nvPr/>
            </p:nvSpPr>
            <p:spPr>
              <a:xfrm>
                <a:off x="9303177" y="2598134"/>
                <a:ext cx="159487" cy="94655"/>
              </a:xfrm>
              <a:custGeom>
                <a:avLst/>
                <a:gdLst/>
                <a:ahLst/>
                <a:cxnLst/>
                <a:rect l="l" t="t" r="r" b="b"/>
                <a:pathLst>
                  <a:path w="59" h="35" extrusionOk="0">
                    <a:moveTo>
                      <a:pt x="0" y="35"/>
                    </a:moveTo>
                    <a:cubicBezTo>
                      <a:pt x="0" y="35"/>
                      <a:pt x="5" y="20"/>
                      <a:pt x="14" y="12"/>
                    </a:cubicBezTo>
                    <a:cubicBezTo>
                      <a:pt x="14" y="12"/>
                      <a:pt x="47" y="0"/>
                      <a:pt x="59" y="35"/>
                    </a:cubicBezTo>
                    <a:cubicBezTo>
                      <a:pt x="59" y="35"/>
                      <a:pt x="30" y="11"/>
                      <a:pt x="0" y="35"/>
                    </a:cubicBezTo>
                    <a:close/>
                  </a:path>
                </a:pathLst>
              </a:custGeom>
              <a:solidFill>
                <a:srgbClr val="AF224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"/>
              <p:cNvSpPr/>
              <p:nvPr/>
            </p:nvSpPr>
            <p:spPr>
              <a:xfrm>
                <a:off x="8907700" y="2604618"/>
                <a:ext cx="102435" cy="85578"/>
              </a:xfrm>
              <a:custGeom>
                <a:avLst/>
                <a:gdLst/>
                <a:ahLst/>
                <a:cxnLst/>
                <a:rect l="l" t="t" r="r" b="b"/>
                <a:pathLst>
                  <a:path w="38" h="32" extrusionOk="0">
                    <a:moveTo>
                      <a:pt x="38" y="32"/>
                    </a:moveTo>
                    <a:cubicBezTo>
                      <a:pt x="38" y="32"/>
                      <a:pt x="38" y="18"/>
                      <a:pt x="31" y="6"/>
                    </a:cubicBezTo>
                    <a:cubicBezTo>
                      <a:pt x="31" y="6"/>
                      <a:pt x="9" y="0"/>
                      <a:pt x="0" y="26"/>
                    </a:cubicBezTo>
                    <a:cubicBezTo>
                      <a:pt x="0" y="26"/>
                      <a:pt x="21" y="7"/>
                      <a:pt x="38" y="32"/>
                    </a:cubicBezTo>
                    <a:close/>
                  </a:path>
                </a:pathLst>
              </a:custGeom>
              <a:solidFill>
                <a:srgbClr val="AF224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"/>
              <p:cNvSpPr/>
              <p:nvPr/>
            </p:nvSpPr>
            <p:spPr>
              <a:xfrm>
                <a:off x="8902514" y="3002687"/>
                <a:ext cx="85578" cy="120588"/>
              </a:xfrm>
              <a:custGeom>
                <a:avLst/>
                <a:gdLst/>
                <a:ahLst/>
                <a:cxnLst/>
                <a:rect l="l" t="t" r="r" b="b"/>
                <a:pathLst>
                  <a:path w="32" h="45" extrusionOk="0">
                    <a:moveTo>
                      <a:pt x="26" y="0"/>
                    </a:moveTo>
                    <a:cubicBezTo>
                      <a:pt x="26" y="0"/>
                      <a:pt x="0" y="23"/>
                      <a:pt x="32" y="45"/>
                    </a:cubicBezTo>
                    <a:cubicBezTo>
                      <a:pt x="32" y="45"/>
                      <a:pt x="3" y="40"/>
                      <a:pt x="1" y="24"/>
                    </a:cubicBezTo>
                    <a:cubicBezTo>
                      <a:pt x="0" y="9"/>
                      <a:pt x="23" y="0"/>
                      <a:pt x="26" y="0"/>
                    </a:cubicBez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2"/>
              <p:cNvSpPr/>
              <p:nvPr/>
            </p:nvSpPr>
            <p:spPr>
              <a:xfrm>
                <a:off x="9200742" y="3418910"/>
                <a:ext cx="149114" cy="97248"/>
              </a:xfrm>
              <a:custGeom>
                <a:avLst/>
                <a:gdLst/>
                <a:ahLst/>
                <a:cxnLst/>
                <a:rect l="l" t="t" r="r" b="b"/>
                <a:pathLst>
                  <a:path w="55" h="36" extrusionOk="0">
                    <a:moveTo>
                      <a:pt x="0" y="12"/>
                    </a:moveTo>
                    <a:cubicBezTo>
                      <a:pt x="0" y="12"/>
                      <a:pt x="35" y="24"/>
                      <a:pt x="55" y="0"/>
                    </a:cubicBezTo>
                    <a:cubicBezTo>
                      <a:pt x="55" y="0"/>
                      <a:pt x="43" y="36"/>
                      <a:pt x="0" y="12"/>
                    </a:cubicBez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2"/>
              <p:cNvSpPr/>
              <p:nvPr/>
            </p:nvSpPr>
            <p:spPr>
              <a:xfrm>
                <a:off x="8687271" y="3613407"/>
                <a:ext cx="1273304" cy="1498920"/>
              </a:xfrm>
              <a:custGeom>
                <a:avLst/>
                <a:gdLst/>
                <a:ahLst/>
                <a:cxnLst/>
                <a:rect l="l" t="t" r="r" b="b"/>
                <a:pathLst>
                  <a:path w="473" h="557" extrusionOk="0">
                    <a:moveTo>
                      <a:pt x="290" y="10"/>
                    </a:moveTo>
                    <a:cubicBezTo>
                      <a:pt x="290" y="10"/>
                      <a:pt x="351" y="46"/>
                      <a:pt x="398" y="55"/>
                    </a:cubicBezTo>
                    <a:cubicBezTo>
                      <a:pt x="398" y="55"/>
                      <a:pt x="431" y="167"/>
                      <a:pt x="473" y="206"/>
                    </a:cubicBezTo>
                    <a:cubicBezTo>
                      <a:pt x="473" y="206"/>
                      <a:pt x="439" y="291"/>
                      <a:pt x="348" y="258"/>
                    </a:cubicBezTo>
                    <a:cubicBezTo>
                      <a:pt x="348" y="258"/>
                      <a:pt x="342" y="216"/>
                      <a:pt x="337" y="208"/>
                    </a:cubicBezTo>
                    <a:cubicBezTo>
                      <a:pt x="337" y="208"/>
                      <a:pt x="294" y="249"/>
                      <a:pt x="290" y="330"/>
                    </a:cubicBezTo>
                    <a:cubicBezTo>
                      <a:pt x="287" y="411"/>
                      <a:pt x="316" y="484"/>
                      <a:pt x="332" y="505"/>
                    </a:cubicBezTo>
                    <a:cubicBezTo>
                      <a:pt x="332" y="505"/>
                      <a:pt x="240" y="557"/>
                      <a:pt x="120" y="533"/>
                    </a:cubicBezTo>
                    <a:cubicBezTo>
                      <a:pt x="45" y="518"/>
                      <a:pt x="17" y="490"/>
                      <a:pt x="7" y="471"/>
                    </a:cubicBezTo>
                    <a:cubicBezTo>
                      <a:pt x="0" y="459"/>
                      <a:pt x="1" y="450"/>
                      <a:pt x="1" y="450"/>
                    </a:cubicBezTo>
                    <a:cubicBezTo>
                      <a:pt x="1" y="450"/>
                      <a:pt x="53" y="298"/>
                      <a:pt x="53" y="212"/>
                    </a:cubicBezTo>
                    <a:cubicBezTo>
                      <a:pt x="53" y="212"/>
                      <a:pt x="14" y="191"/>
                      <a:pt x="12" y="147"/>
                    </a:cubicBezTo>
                    <a:cubicBezTo>
                      <a:pt x="12" y="147"/>
                      <a:pt x="66" y="85"/>
                      <a:pt x="76" y="69"/>
                    </a:cubicBezTo>
                    <a:cubicBezTo>
                      <a:pt x="93" y="44"/>
                      <a:pt x="192" y="29"/>
                      <a:pt x="213" y="15"/>
                    </a:cubicBezTo>
                    <a:cubicBezTo>
                      <a:pt x="234" y="0"/>
                      <a:pt x="254" y="13"/>
                      <a:pt x="254" y="13"/>
                    </a:cubicBezTo>
                    <a:lnTo>
                      <a:pt x="290" y="10"/>
                    </a:lnTo>
                    <a:close/>
                  </a:path>
                </a:pathLst>
              </a:custGeom>
              <a:solidFill>
                <a:srgbClr val="F1B0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2"/>
              <p:cNvSpPr/>
              <p:nvPr/>
            </p:nvSpPr>
            <p:spPr>
              <a:xfrm>
                <a:off x="9365416" y="3671755"/>
                <a:ext cx="264515" cy="837632"/>
              </a:xfrm>
              <a:custGeom>
                <a:avLst/>
                <a:gdLst/>
                <a:ahLst/>
                <a:cxnLst/>
                <a:rect l="l" t="t" r="r" b="b"/>
                <a:pathLst>
                  <a:path w="98" h="311" extrusionOk="0">
                    <a:moveTo>
                      <a:pt x="60" y="0"/>
                    </a:moveTo>
                    <a:cubicBezTo>
                      <a:pt x="60" y="0"/>
                      <a:pt x="18" y="45"/>
                      <a:pt x="9" y="160"/>
                    </a:cubicBezTo>
                    <a:cubicBezTo>
                      <a:pt x="0" y="274"/>
                      <a:pt x="38" y="311"/>
                      <a:pt x="38" y="311"/>
                    </a:cubicBezTo>
                    <a:cubicBezTo>
                      <a:pt x="38" y="311"/>
                      <a:pt x="43" y="252"/>
                      <a:pt x="59" y="225"/>
                    </a:cubicBezTo>
                    <a:cubicBezTo>
                      <a:pt x="59" y="225"/>
                      <a:pt x="42" y="91"/>
                      <a:pt x="98" y="18"/>
                    </a:cubicBezTo>
                    <a:cubicBezTo>
                      <a:pt x="98" y="18"/>
                      <a:pt x="64" y="2"/>
                      <a:pt x="60" y="0"/>
                    </a:cubicBezTo>
                    <a:close/>
                  </a:path>
                </a:pathLst>
              </a:custGeom>
              <a:solidFill>
                <a:srgbClr val="A7526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2"/>
              <p:cNvSpPr/>
              <p:nvPr/>
            </p:nvSpPr>
            <p:spPr>
              <a:xfrm>
                <a:off x="8827309" y="3741774"/>
                <a:ext cx="155597" cy="497911"/>
              </a:xfrm>
              <a:custGeom>
                <a:avLst/>
                <a:gdLst/>
                <a:ahLst/>
                <a:cxnLst/>
                <a:rect l="l" t="t" r="r" b="b"/>
                <a:pathLst>
                  <a:path w="58" h="185" extrusionOk="0">
                    <a:moveTo>
                      <a:pt x="58" y="0"/>
                    </a:moveTo>
                    <a:cubicBezTo>
                      <a:pt x="58" y="0"/>
                      <a:pt x="9" y="125"/>
                      <a:pt x="0" y="185"/>
                    </a:cubicBezTo>
                    <a:cubicBezTo>
                      <a:pt x="1" y="164"/>
                      <a:pt x="1" y="164"/>
                      <a:pt x="1" y="164"/>
                    </a:cubicBezTo>
                    <a:cubicBezTo>
                      <a:pt x="1" y="164"/>
                      <a:pt x="17" y="45"/>
                      <a:pt x="39" y="9"/>
                    </a:cubicBez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A7526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2"/>
              <p:cNvSpPr/>
              <p:nvPr/>
            </p:nvSpPr>
            <p:spPr>
              <a:xfrm>
                <a:off x="8794892" y="6021274"/>
                <a:ext cx="220429" cy="190607"/>
              </a:xfrm>
              <a:custGeom>
                <a:avLst/>
                <a:gdLst/>
                <a:ahLst/>
                <a:cxnLst/>
                <a:rect l="l" t="t" r="r" b="b"/>
                <a:pathLst>
                  <a:path w="82" h="71" extrusionOk="0">
                    <a:moveTo>
                      <a:pt x="14" y="9"/>
                    </a:moveTo>
                    <a:cubicBezTo>
                      <a:pt x="14" y="9"/>
                      <a:pt x="0" y="16"/>
                      <a:pt x="8" y="59"/>
                    </a:cubicBezTo>
                    <a:cubicBezTo>
                      <a:pt x="8" y="59"/>
                      <a:pt x="29" y="57"/>
                      <a:pt x="46" y="64"/>
                    </a:cubicBezTo>
                    <a:cubicBezTo>
                      <a:pt x="64" y="71"/>
                      <a:pt x="82" y="58"/>
                      <a:pt x="82" y="57"/>
                    </a:cubicBezTo>
                    <a:cubicBezTo>
                      <a:pt x="82" y="57"/>
                      <a:pt x="79" y="4"/>
                      <a:pt x="56" y="2"/>
                    </a:cubicBezTo>
                    <a:cubicBezTo>
                      <a:pt x="34" y="0"/>
                      <a:pt x="28" y="2"/>
                      <a:pt x="28" y="2"/>
                    </a:cubicBezTo>
                    <a:lnTo>
                      <a:pt x="14" y="9"/>
                    </a:lnTo>
                    <a:close/>
                  </a:path>
                </a:pathLst>
              </a:custGeom>
              <a:solidFill>
                <a:srgbClr val="E1F8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2"/>
              <p:cNvSpPr/>
              <p:nvPr/>
            </p:nvSpPr>
            <p:spPr>
              <a:xfrm>
                <a:off x="9780342" y="5725639"/>
                <a:ext cx="220429" cy="212650"/>
              </a:xfrm>
              <a:custGeom>
                <a:avLst/>
                <a:gdLst/>
                <a:ahLst/>
                <a:cxnLst/>
                <a:rect l="l" t="t" r="r" b="b"/>
                <a:pathLst>
                  <a:path w="82" h="79" extrusionOk="0">
                    <a:moveTo>
                      <a:pt x="0" y="52"/>
                    </a:moveTo>
                    <a:cubicBezTo>
                      <a:pt x="0" y="52"/>
                      <a:pt x="8" y="76"/>
                      <a:pt x="45" y="79"/>
                    </a:cubicBezTo>
                    <a:cubicBezTo>
                      <a:pt x="45" y="79"/>
                      <a:pt x="43" y="66"/>
                      <a:pt x="52" y="58"/>
                    </a:cubicBezTo>
                    <a:cubicBezTo>
                      <a:pt x="62" y="50"/>
                      <a:pt x="82" y="26"/>
                      <a:pt x="71" y="11"/>
                    </a:cubicBezTo>
                    <a:cubicBezTo>
                      <a:pt x="71" y="11"/>
                      <a:pt x="46" y="0"/>
                      <a:pt x="30" y="2"/>
                    </a:cubicBezTo>
                    <a:cubicBezTo>
                      <a:pt x="13" y="4"/>
                      <a:pt x="6" y="21"/>
                      <a:pt x="6" y="21"/>
                    </a:cubicBez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E1F8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Google Shape;477;p2"/>
              <p:cNvSpPr/>
              <p:nvPr/>
            </p:nvSpPr>
            <p:spPr>
              <a:xfrm>
                <a:off x="9034772" y="3265906"/>
                <a:ext cx="123181" cy="97248"/>
              </a:xfrm>
              <a:custGeom>
                <a:avLst/>
                <a:gdLst/>
                <a:ahLst/>
                <a:cxnLst/>
                <a:rect l="l" t="t" r="r" b="b"/>
                <a:pathLst>
                  <a:path w="46" h="36" extrusionOk="0">
                    <a:moveTo>
                      <a:pt x="46" y="9"/>
                    </a:moveTo>
                    <a:cubicBezTo>
                      <a:pt x="25" y="9"/>
                      <a:pt x="9" y="4"/>
                      <a:pt x="0" y="0"/>
                    </a:cubicBezTo>
                    <a:cubicBezTo>
                      <a:pt x="5" y="11"/>
                      <a:pt x="13" y="25"/>
                      <a:pt x="26" y="36"/>
                    </a:cubicBezTo>
                    <a:cubicBezTo>
                      <a:pt x="29" y="23"/>
                      <a:pt x="38" y="15"/>
                      <a:pt x="46" y="9"/>
                    </a:cubicBezTo>
                    <a:close/>
                  </a:path>
                </a:pathLst>
              </a:custGeom>
              <a:solidFill>
                <a:srgbClr val="9E0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" name="Google Shape;478;p2"/>
              <p:cNvSpPr/>
              <p:nvPr/>
            </p:nvSpPr>
            <p:spPr>
              <a:xfrm>
                <a:off x="9104790" y="3241270"/>
                <a:ext cx="270999" cy="159487"/>
              </a:xfrm>
              <a:custGeom>
                <a:avLst/>
                <a:gdLst/>
                <a:ahLst/>
                <a:cxnLst/>
                <a:rect l="l" t="t" r="r" b="b"/>
                <a:pathLst>
                  <a:path w="101" h="59" extrusionOk="0">
                    <a:moveTo>
                      <a:pt x="20" y="18"/>
                    </a:moveTo>
                    <a:cubicBezTo>
                      <a:pt x="12" y="24"/>
                      <a:pt x="3" y="32"/>
                      <a:pt x="0" y="45"/>
                    </a:cubicBezTo>
                    <a:cubicBezTo>
                      <a:pt x="11" y="53"/>
                      <a:pt x="25" y="59"/>
                      <a:pt x="44" y="58"/>
                    </a:cubicBezTo>
                    <a:cubicBezTo>
                      <a:pt x="82" y="57"/>
                      <a:pt x="96" y="24"/>
                      <a:pt x="101" y="0"/>
                    </a:cubicBezTo>
                    <a:cubicBezTo>
                      <a:pt x="71" y="16"/>
                      <a:pt x="42" y="19"/>
                      <a:pt x="20" y="18"/>
                    </a:cubicBezTo>
                    <a:close/>
                  </a:path>
                </a:pathLst>
              </a:custGeom>
              <a:solidFill>
                <a:srgbClr val="DA72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2"/>
              <p:cNvSpPr/>
              <p:nvPr/>
            </p:nvSpPr>
            <p:spPr>
              <a:xfrm>
                <a:off x="9017915" y="3171251"/>
                <a:ext cx="366950" cy="119291"/>
              </a:xfrm>
              <a:custGeom>
                <a:avLst/>
                <a:gdLst/>
                <a:ahLst/>
                <a:cxnLst/>
                <a:rect l="l" t="t" r="r" b="b"/>
                <a:pathLst>
                  <a:path w="136" h="44" extrusionOk="0">
                    <a:moveTo>
                      <a:pt x="66" y="37"/>
                    </a:moveTo>
                    <a:cubicBezTo>
                      <a:pt x="135" y="11"/>
                      <a:pt x="135" y="11"/>
                      <a:pt x="135" y="11"/>
                    </a:cubicBezTo>
                    <a:cubicBezTo>
                      <a:pt x="136" y="4"/>
                      <a:pt x="136" y="0"/>
                      <a:pt x="136" y="0"/>
                    </a:cubicBezTo>
                    <a:cubicBezTo>
                      <a:pt x="73" y="38"/>
                      <a:pt x="0" y="18"/>
                      <a:pt x="0" y="18"/>
                    </a:cubicBezTo>
                    <a:cubicBezTo>
                      <a:pt x="0" y="18"/>
                      <a:pt x="2" y="25"/>
                      <a:pt x="6" y="35"/>
                    </a:cubicBezTo>
                    <a:cubicBezTo>
                      <a:pt x="15" y="39"/>
                      <a:pt x="31" y="44"/>
                      <a:pt x="52" y="44"/>
                    </a:cubicBezTo>
                    <a:cubicBezTo>
                      <a:pt x="59" y="39"/>
                      <a:pt x="66" y="37"/>
                      <a:pt x="66" y="3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2"/>
              <p:cNvSpPr/>
              <p:nvPr/>
            </p:nvSpPr>
            <p:spPr>
              <a:xfrm>
                <a:off x="9157953" y="3201074"/>
                <a:ext cx="224319" cy="92062"/>
              </a:xfrm>
              <a:custGeom>
                <a:avLst/>
                <a:gdLst/>
                <a:ahLst/>
                <a:cxnLst/>
                <a:rect l="l" t="t" r="r" b="b"/>
                <a:pathLst>
                  <a:path w="83" h="34" extrusionOk="0">
                    <a:moveTo>
                      <a:pt x="14" y="26"/>
                    </a:moveTo>
                    <a:cubicBezTo>
                      <a:pt x="14" y="26"/>
                      <a:pt x="7" y="28"/>
                      <a:pt x="0" y="33"/>
                    </a:cubicBezTo>
                    <a:cubicBezTo>
                      <a:pt x="22" y="34"/>
                      <a:pt x="51" y="31"/>
                      <a:pt x="81" y="15"/>
                    </a:cubicBezTo>
                    <a:cubicBezTo>
                      <a:pt x="82" y="9"/>
                      <a:pt x="83" y="4"/>
                      <a:pt x="83" y="0"/>
                    </a:cubicBezTo>
                    <a:lnTo>
                      <a:pt x="14" y="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" name="Google Shape;481;p2"/>
              <p:cNvSpPr/>
              <p:nvPr/>
            </p:nvSpPr>
            <p:spPr>
              <a:xfrm>
                <a:off x="8923260" y="2819861"/>
                <a:ext cx="22043" cy="28526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" name="Google Shape;482;p2"/>
              <p:cNvSpPr/>
              <p:nvPr/>
            </p:nvSpPr>
            <p:spPr>
              <a:xfrm>
                <a:off x="9333000" y="2840607"/>
                <a:ext cx="22043" cy="32416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83" name="Google Shape;483;p2"/>
          <p:cNvGrpSpPr/>
          <p:nvPr/>
        </p:nvGrpSpPr>
        <p:grpSpPr>
          <a:xfrm>
            <a:off x="938867" y="1818440"/>
            <a:ext cx="2371050" cy="2411588"/>
            <a:chOff x="673889" y="1952909"/>
            <a:chExt cx="2440196" cy="2411588"/>
          </a:xfrm>
        </p:grpSpPr>
        <p:sp>
          <p:nvSpPr>
            <p:cNvPr id="484" name="Google Shape;484;p2"/>
            <p:cNvSpPr txBox="1"/>
            <p:nvPr/>
          </p:nvSpPr>
          <p:spPr>
            <a:xfrm>
              <a:off x="1115788" y="1952909"/>
              <a:ext cx="1584176" cy="15841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200">
                  <a:solidFill>
                    <a:srgbClr val="9DB900"/>
                  </a:solidFill>
                  <a:latin typeface="Impact"/>
                  <a:ea typeface="Impact"/>
                  <a:cs typeface="Impact"/>
                  <a:sym typeface="Impact"/>
                </a:rPr>
                <a:t>01</a:t>
              </a:r>
              <a:endParaRPr/>
            </a:p>
          </p:txBody>
        </p:sp>
        <p:grpSp>
          <p:nvGrpSpPr>
            <p:cNvPr id="485" name="Google Shape;485;p2"/>
            <p:cNvGrpSpPr/>
            <p:nvPr/>
          </p:nvGrpSpPr>
          <p:grpSpPr>
            <a:xfrm>
              <a:off x="673889" y="3537085"/>
              <a:ext cx="2440196" cy="827412"/>
              <a:chOff x="8144755" y="1948892"/>
              <a:chExt cx="2440196" cy="827412"/>
            </a:xfrm>
          </p:grpSpPr>
          <p:sp>
            <p:nvSpPr>
              <p:cNvPr id="486" name="Google Shape;486;p2"/>
              <p:cNvSpPr/>
              <p:nvPr/>
            </p:nvSpPr>
            <p:spPr>
              <a:xfrm>
                <a:off x="8172534" y="2288358"/>
                <a:ext cx="2412416" cy="4879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rmAutofit/>
              </a:bodyPr>
              <a:lstStyle/>
              <a:p>
                <a:pPr marL="0" marR="0" lvl="0" indent="0" algn="ct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US" sz="11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Copy paste fonts. Choose the only option to retain text.</a:t>
                </a:r>
                <a:endParaRPr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Google Shape;487;p2"/>
              <p:cNvSpPr txBox="1"/>
              <p:nvPr/>
            </p:nvSpPr>
            <p:spPr>
              <a:xfrm>
                <a:off x="8144755" y="1948892"/>
                <a:ext cx="2440195" cy="3394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rmAutofit/>
              </a:bodyPr>
              <a:lstStyle/>
              <a:p>
                <a:pPr marL="0" marR="0" lvl="0" indent="0" algn="ctr" rtl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 b="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Text here</a:t>
                </a:r>
                <a:endParaRPr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88" name="Google Shape;488;p2"/>
          <p:cNvGrpSpPr/>
          <p:nvPr/>
        </p:nvGrpSpPr>
        <p:grpSpPr>
          <a:xfrm>
            <a:off x="6502877" y="2669868"/>
            <a:ext cx="2104434" cy="2447665"/>
            <a:chOff x="5047159" y="1916832"/>
            <a:chExt cx="2165805" cy="2447665"/>
          </a:xfrm>
        </p:grpSpPr>
        <p:sp>
          <p:nvSpPr>
            <p:cNvPr id="489" name="Google Shape;489;p2"/>
            <p:cNvSpPr txBox="1"/>
            <p:nvPr/>
          </p:nvSpPr>
          <p:spPr>
            <a:xfrm>
              <a:off x="5330025" y="1916832"/>
              <a:ext cx="1584176" cy="15841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200">
                  <a:solidFill>
                    <a:srgbClr val="9DB900"/>
                  </a:solidFill>
                  <a:latin typeface="Impact"/>
                  <a:ea typeface="Impact"/>
                  <a:cs typeface="Impact"/>
                  <a:sym typeface="Impact"/>
                </a:rPr>
                <a:t>03</a:t>
              </a:r>
              <a:endParaRPr/>
            </a:p>
          </p:txBody>
        </p:sp>
        <p:grpSp>
          <p:nvGrpSpPr>
            <p:cNvPr id="490" name="Google Shape;490;p2"/>
            <p:cNvGrpSpPr/>
            <p:nvPr/>
          </p:nvGrpSpPr>
          <p:grpSpPr>
            <a:xfrm>
              <a:off x="5047159" y="3537085"/>
              <a:ext cx="2165805" cy="827412"/>
              <a:chOff x="8363586" y="1948892"/>
              <a:chExt cx="2165805" cy="827412"/>
            </a:xfrm>
          </p:grpSpPr>
          <p:sp>
            <p:nvSpPr>
              <p:cNvPr id="491" name="Google Shape;491;p2"/>
              <p:cNvSpPr/>
              <p:nvPr/>
            </p:nvSpPr>
            <p:spPr>
              <a:xfrm>
                <a:off x="8387355" y="2288358"/>
                <a:ext cx="2137796" cy="4879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rmAutofit/>
              </a:bodyPr>
              <a:lstStyle/>
              <a:p>
                <a:pPr marL="0" marR="0" lvl="0" indent="0" algn="ct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US" sz="11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Copy paste fonts. Choose the only option to retain text.</a:t>
                </a:r>
                <a:endParaRPr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Google Shape;492;p2"/>
              <p:cNvSpPr txBox="1"/>
              <p:nvPr/>
            </p:nvSpPr>
            <p:spPr>
              <a:xfrm>
                <a:off x="8363586" y="1948892"/>
                <a:ext cx="2165805" cy="3394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rmAutofit/>
              </a:bodyPr>
              <a:lstStyle/>
              <a:p>
                <a:pPr marL="0" marR="0" lvl="0" indent="0" algn="ctr" rtl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 b="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Text here</a:t>
                </a:r>
                <a:endParaRPr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93" name="Google Shape;493;p2"/>
          <p:cNvGrpSpPr/>
          <p:nvPr/>
        </p:nvGrpSpPr>
        <p:grpSpPr>
          <a:xfrm>
            <a:off x="3901588" y="3668302"/>
            <a:ext cx="2097004" cy="2241855"/>
            <a:chOff x="3105986" y="2879406"/>
            <a:chExt cx="2158158" cy="2241855"/>
          </a:xfrm>
        </p:grpSpPr>
        <p:sp>
          <p:nvSpPr>
            <p:cNvPr id="494" name="Google Shape;494;p2"/>
            <p:cNvSpPr txBox="1"/>
            <p:nvPr/>
          </p:nvSpPr>
          <p:spPr>
            <a:xfrm>
              <a:off x="3381091" y="3537085"/>
              <a:ext cx="1584176" cy="15841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200">
                  <a:solidFill>
                    <a:srgbClr val="A4E7E2"/>
                  </a:solidFill>
                  <a:latin typeface="Impact"/>
                  <a:ea typeface="Impact"/>
                  <a:cs typeface="Impact"/>
                  <a:sym typeface="Impact"/>
                </a:rPr>
                <a:t>02</a:t>
              </a:r>
              <a:endParaRPr/>
            </a:p>
          </p:txBody>
        </p:sp>
        <p:grpSp>
          <p:nvGrpSpPr>
            <p:cNvPr id="495" name="Google Shape;495;p2"/>
            <p:cNvGrpSpPr/>
            <p:nvPr/>
          </p:nvGrpSpPr>
          <p:grpSpPr>
            <a:xfrm>
              <a:off x="3105986" y="2879406"/>
              <a:ext cx="2158158" cy="827412"/>
              <a:chOff x="3137774" y="2295214"/>
              <a:chExt cx="2158158" cy="827412"/>
            </a:xfrm>
          </p:grpSpPr>
          <p:sp>
            <p:nvSpPr>
              <p:cNvPr id="496" name="Google Shape;496;p2"/>
              <p:cNvSpPr/>
              <p:nvPr/>
            </p:nvSpPr>
            <p:spPr>
              <a:xfrm>
                <a:off x="3161315" y="2634680"/>
                <a:ext cx="2134614" cy="4879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rmAutofit/>
              </a:bodyPr>
              <a:lstStyle/>
              <a:p>
                <a:pPr marL="0" marR="0" lvl="0" indent="0" algn="ct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US" sz="11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Copy paste fonts. Choose the only option to retain text.</a:t>
                </a:r>
                <a:endParaRPr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Google Shape;497;p2"/>
              <p:cNvSpPr txBox="1"/>
              <p:nvPr/>
            </p:nvSpPr>
            <p:spPr>
              <a:xfrm>
                <a:off x="3137774" y="2295214"/>
                <a:ext cx="2158158" cy="3394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rmAutofit/>
              </a:bodyPr>
              <a:lstStyle/>
              <a:p>
                <a:pPr marL="0" marR="0" lvl="0" indent="0" algn="ctr" rtl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 b="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Text here</a:t>
                </a:r>
                <a:endParaRPr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98" name="Google Shape;498;p2"/>
          <p:cNvGrpSpPr/>
          <p:nvPr/>
        </p:nvGrpSpPr>
        <p:grpSpPr>
          <a:xfrm>
            <a:off x="9203095" y="2978019"/>
            <a:ext cx="2104430" cy="2241855"/>
            <a:chOff x="6984547" y="2879406"/>
            <a:chExt cx="2165801" cy="2241855"/>
          </a:xfrm>
        </p:grpSpPr>
        <p:sp>
          <p:nvSpPr>
            <p:cNvPr id="499" name="Google Shape;499;p2"/>
            <p:cNvSpPr txBox="1"/>
            <p:nvPr/>
          </p:nvSpPr>
          <p:spPr>
            <a:xfrm>
              <a:off x="7263066" y="3537085"/>
              <a:ext cx="1584176" cy="15841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200">
                  <a:solidFill>
                    <a:srgbClr val="A4E7E2"/>
                  </a:solidFill>
                  <a:latin typeface="Impact"/>
                  <a:ea typeface="Impact"/>
                  <a:cs typeface="Impact"/>
                  <a:sym typeface="Impact"/>
                </a:rPr>
                <a:t>04</a:t>
              </a:r>
              <a:endParaRPr/>
            </a:p>
          </p:txBody>
        </p:sp>
        <p:grpSp>
          <p:nvGrpSpPr>
            <p:cNvPr id="500" name="Google Shape;500;p2"/>
            <p:cNvGrpSpPr/>
            <p:nvPr/>
          </p:nvGrpSpPr>
          <p:grpSpPr>
            <a:xfrm>
              <a:off x="6984547" y="2879406"/>
              <a:ext cx="2165801" cy="827412"/>
              <a:chOff x="3086447" y="2295214"/>
              <a:chExt cx="2165801" cy="827412"/>
            </a:xfrm>
          </p:grpSpPr>
          <p:sp>
            <p:nvSpPr>
              <p:cNvPr id="501" name="Google Shape;501;p2"/>
              <p:cNvSpPr/>
              <p:nvPr/>
            </p:nvSpPr>
            <p:spPr>
              <a:xfrm>
                <a:off x="3086447" y="2634680"/>
                <a:ext cx="2165801" cy="4879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rmAutofit/>
              </a:bodyPr>
              <a:lstStyle/>
              <a:p>
                <a:pPr marL="0" marR="0" lvl="0" indent="0" algn="ct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US" sz="11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Copy paste fonts. Choose the only option to retain text.</a:t>
                </a:r>
                <a:endParaRPr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2"/>
              <p:cNvSpPr txBox="1"/>
              <p:nvPr/>
            </p:nvSpPr>
            <p:spPr>
              <a:xfrm>
                <a:off x="3086449" y="2295214"/>
                <a:ext cx="2145445" cy="3394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rmAutofit/>
              </a:bodyPr>
              <a:lstStyle/>
              <a:p>
                <a:pPr marL="0" marR="0" lvl="0" indent="0" algn="ctr" rtl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 b="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Text here</a:t>
                </a:r>
                <a:endParaRPr sz="1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03" name="Google Shape;50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85210" y="401993"/>
            <a:ext cx="706061" cy="704460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2"/>
          <p:cNvSpPr/>
          <p:nvPr/>
        </p:nvSpPr>
        <p:spPr>
          <a:xfrm>
            <a:off x="1454802" y="35859"/>
            <a:ext cx="525463" cy="263525"/>
          </a:xfrm>
          <a:custGeom>
            <a:avLst/>
            <a:gdLst/>
            <a:ahLst/>
            <a:cxnLst/>
            <a:rect l="l" t="t" r="r" b="b"/>
            <a:pathLst>
              <a:path w="449" h="225" extrusionOk="0">
                <a:moveTo>
                  <a:pt x="4" y="225"/>
                </a:moveTo>
                <a:cubicBezTo>
                  <a:pt x="1" y="216"/>
                  <a:pt x="0" y="208"/>
                  <a:pt x="0" y="199"/>
                </a:cubicBezTo>
                <a:cubicBezTo>
                  <a:pt x="0" y="181"/>
                  <a:pt x="5" y="164"/>
                  <a:pt x="14" y="149"/>
                </a:cubicBezTo>
                <a:cubicBezTo>
                  <a:pt x="26" y="128"/>
                  <a:pt x="48" y="109"/>
                  <a:pt x="73" y="103"/>
                </a:cubicBezTo>
                <a:cubicBezTo>
                  <a:pt x="100" y="98"/>
                  <a:pt x="104" y="99"/>
                  <a:pt x="131" y="103"/>
                </a:cubicBezTo>
                <a:cubicBezTo>
                  <a:pt x="138" y="104"/>
                  <a:pt x="144" y="107"/>
                  <a:pt x="151" y="110"/>
                </a:cubicBezTo>
                <a:cubicBezTo>
                  <a:pt x="149" y="98"/>
                  <a:pt x="150" y="86"/>
                  <a:pt x="153" y="74"/>
                </a:cubicBezTo>
                <a:cubicBezTo>
                  <a:pt x="157" y="59"/>
                  <a:pt x="165" y="46"/>
                  <a:pt x="176" y="34"/>
                </a:cubicBezTo>
                <a:cubicBezTo>
                  <a:pt x="182" y="29"/>
                  <a:pt x="189" y="24"/>
                  <a:pt x="196" y="20"/>
                </a:cubicBezTo>
                <a:cubicBezTo>
                  <a:pt x="212" y="7"/>
                  <a:pt x="233" y="0"/>
                  <a:pt x="253" y="0"/>
                </a:cubicBezTo>
                <a:cubicBezTo>
                  <a:pt x="274" y="0"/>
                  <a:pt x="295" y="7"/>
                  <a:pt x="311" y="20"/>
                </a:cubicBezTo>
                <a:cubicBezTo>
                  <a:pt x="311" y="20"/>
                  <a:pt x="311" y="20"/>
                  <a:pt x="311" y="20"/>
                </a:cubicBezTo>
                <a:cubicBezTo>
                  <a:pt x="334" y="31"/>
                  <a:pt x="348" y="55"/>
                  <a:pt x="356" y="78"/>
                </a:cubicBezTo>
                <a:cubicBezTo>
                  <a:pt x="362" y="94"/>
                  <a:pt x="360" y="114"/>
                  <a:pt x="356" y="130"/>
                </a:cubicBezTo>
                <a:cubicBezTo>
                  <a:pt x="355" y="134"/>
                  <a:pt x="354" y="139"/>
                  <a:pt x="351" y="144"/>
                </a:cubicBezTo>
                <a:cubicBezTo>
                  <a:pt x="358" y="142"/>
                  <a:pt x="365" y="141"/>
                  <a:pt x="373" y="141"/>
                </a:cubicBezTo>
                <a:cubicBezTo>
                  <a:pt x="425" y="141"/>
                  <a:pt x="449" y="184"/>
                  <a:pt x="445" y="225"/>
                </a:cubicBezTo>
                <a:lnTo>
                  <a:pt x="4" y="225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2"/>
          <p:cNvSpPr/>
          <p:nvPr/>
        </p:nvSpPr>
        <p:spPr>
          <a:xfrm>
            <a:off x="3828115" y="475597"/>
            <a:ext cx="1046163" cy="427038"/>
          </a:xfrm>
          <a:custGeom>
            <a:avLst/>
            <a:gdLst/>
            <a:ahLst/>
            <a:cxnLst/>
            <a:rect l="l" t="t" r="r" b="b"/>
            <a:pathLst>
              <a:path w="895" h="366" extrusionOk="0">
                <a:moveTo>
                  <a:pt x="895" y="366"/>
                </a:moveTo>
                <a:cubicBezTo>
                  <a:pt x="879" y="306"/>
                  <a:pt x="833" y="255"/>
                  <a:pt x="770" y="237"/>
                </a:cubicBezTo>
                <a:cubicBezTo>
                  <a:pt x="720" y="224"/>
                  <a:pt x="669" y="233"/>
                  <a:pt x="628" y="259"/>
                </a:cubicBezTo>
                <a:cubicBezTo>
                  <a:pt x="627" y="257"/>
                  <a:pt x="626" y="256"/>
                  <a:pt x="626" y="254"/>
                </a:cubicBezTo>
                <a:cubicBezTo>
                  <a:pt x="598" y="206"/>
                  <a:pt x="548" y="175"/>
                  <a:pt x="495" y="168"/>
                </a:cubicBezTo>
                <a:cubicBezTo>
                  <a:pt x="495" y="167"/>
                  <a:pt x="495" y="167"/>
                  <a:pt x="495" y="166"/>
                </a:cubicBezTo>
                <a:cubicBezTo>
                  <a:pt x="495" y="75"/>
                  <a:pt x="419" y="0"/>
                  <a:pt x="329" y="0"/>
                </a:cubicBezTo>
                <a:cubicBezTo>
                  <a:pt x="238" y="0"/>
                  <a:pt x="162" y="75"/>
                  <a:pt x="162" y="166"/>
                </a:cubicBezTo>
                <a:cubicBezTo>
                  <a:pt x="162" y="187"/>
                  <a:pt x="167" y="208"/>
                  <a:pt x="174" y="226"/>
                </a:cubicBezTo>
                <a:cubicBezTo>
                  <a:pt x="166" y="225"/>
                  <a:pt x="158" y="225"/>
                  <a:pt x="150" y="225"/>
                </a:cubicBezTo>
                <a:cubicBezTo>
                  <a:pt x="56" y="225"/>
                  <a:pt x="6" y="293"/>
                  <a:pt x="0" y="366"/>
                </a:cubicBezTo>
                <a:lnTo>
                  <a:pt x="895" y="366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2"/>
          <p:cNvSpPr/>
          <p:nvPr/>
        </p:nvSpPr>
        <p:spPr>
          <a:xfrm>
            <a:off x="9401827" y="753409"/>
            <a:ext cx="696913" cy="341313"/>
          </a:xfrm>
          <a:custGeom>
            <a:avLst/>
            <a:gdLst/>
            <a:ahLst/>
            <a:cxnLst/>
            <a:rect l="l" t="t" r="r" b="b"/>
            <a:pathLst>
              <a:path w="596" h="293" extrusionOk="0">
                <a:moveTo>
                  <a:pt x="6" y="293"/>
                </a:moveTo>
                <a:cubicBezTo>
                  <a:pt x="565" y="293"/>
                  <a:pt x="565" y="293"/>
                  <a:pt x="565" y="293"/>
                </a:cubicBezTo>
                <a:cubicBezTo>
                  <a:pt x="596" y="216"/>
                  <a:pt x="558" y="108"/>
                  <a:pt x="450" y="108"/>
                </a:cubicBezTo>
                <a:cubicBezTo>
                  <a:pt x="441" y="108"/>
                  <a:pt x="432" y="109"/>
                  <a:pt x="424" y="111"/>
                </a:cubicBezTo>
                <a:cubicBezTo>
                  <a:pt x="422" y="55"/>
                  <a:pt x="385" y="0"/>
                  <a:pt x="313" y="0"/>
                </a:cubicBezTo>
                <a:cubicBezTo>
                  <a:pt x="226" y="0"/>
                  <a:pt x="190" y="80"/>
                  <a:pt x="206" y="145"/>
                </a:cubicBezTo>
                <a:cubicBezTo>
                  <a:pt x="190" y="140"/>
                  <a:pt x="174" y="137"/>
                  <a:pt x="158" y="137"/>
                </a:cubicBezTo>
                <a:cubicBezTo>
                  <a:pt x="79" y="137"/>
                  <a:pt x="0" y="206"/>
                  <a:pt x="6" y="289"/>
                </a:cubicBezTo>
                <a:cubicBezTo>
                  <a:pt x="6" y="290"/>
                  <a:pt x="6" y="292"/>
                  <a:pt x="6" y="293"/>
                </a:cubicBez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2"/>
          <p:cNvSpPr/>
          <p:nvPr/>
        </p:nvSpPr>
        <p:spPr>
          <a:xfrm>
            <a:off x="10662302" y="1458259"/>
            <a:ext cx="635000" cy="295275"/>
          </a:xfrm>
          <a:custGeom>
            <a:avLst/>
            <a:gdLst/>
            <a:ahLst/>
            <a:cxnLst/>
            <a:rect l="l" t="t" r="r" b="b"/>
            <a:pathLst>
              <a:path w="542" h="253" extrusionOk="0">
                <a:moveTo>
                  <a:pt x="542" y="253"/>
                </a:moveTo>
                <a:cubicBezTo>
                  <a:pt x="542" y="181"/>
                  <a:pt x="495" y="109"/>
                  <a:pt x="402" y="109"/>
                </a:cubicBezTo>
                <a:cubicBezTo>
                  <a:pt x="397" y="109"/>
                  <a:pt x="391" y="109"/>
                  <a:pt x="386" y="110"/>
                </a:cubicBezTo>
                <a:cubicBezTo>
                  <a:pt x="382" y="53"/>
                  <a:pt x="343" y="0"/>
                  <a:pt x="270" y="0"/>
                </a:cubicBezTo>
                <a:cubicBezTo>
                  <a:pt x="185" y="0"/>
                  <a:pt x="146" y="71"/>
                  <a:pt x="153" y="136"/>
                </a:cubicBezTo>
                <a:cubicBezTo>
                  <a:pt x="142" y="132"/>
                  <a:pt x="128" y="129"/>
                  <a:pt x="113" y="129"/>
                </a:cubicBezTo>
                <a:cubicBezTo>
                  <a:pt x="36" y="129"/>
                  <a:pt x="0" y="194"/>
                  <a:pt x="5" y="253"/>
                </a:cubicBezTo>
                <a:lnTo>
                  <a:pt x="542" y="253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8" name="Google Shape;508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6434" y="-473107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72575" y="-473107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2911" y="387784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-213065" y="6577989"/>
            <a:ext cx="12674005" cy="5600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1"/>
                            </p:stCondLst>
                            <p:childTnLst>
                              <p:par>
                                <p:cTn id="6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2" name="Google Shape;1962;p20"/>
          <p:cNvSpPr/>
          <p:nvPr/>
        </p:nvSpPr>
        <p:spPr>
          <a:xfrm>
            <a:off x="5030356" y="259087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sp>
        <p:nvSpPr>
          <p:cNvPr id="1963" name="Google Shape;1963;p20"/>
          <p:cNvSpPr/>
          <p:nvPr/>
        </p:nvSpPr>
        <p:spPr>
          <a:xfrm>
            <a:off x="1677533" y="1621467"/>
            <a:ext cx="3922692" cy="18288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t="-21450" b="-21152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4" name="Google Shape;1964;p20"/>
          <p:cNvSpPr/>
          <p:nvPr/>
        </p:nvSpPr>
        <p:spPr>
          <a:xfrm>
            <a:off x="4222825" y="4058696"/>
            <a:ext cx="3923376" cy="18288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t="-32683" b="-32234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5" name="Google Shape;1965;p20"/>
          <p:cNvSpPr/>
          <p:nvPr/>
        </p:nvSpPr>
        <p:spPr>
          <a:xfrm>
            <a:off x="7591342" y="1621467"/>
            <a:ext cx="3929146" cy="18288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t="-57816" b="-57019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6" name="Google Shape;1966;p20"/>
          <p:cNvSpPr/>
          <p:nvPr/>
        </p:nvSpPr>
        <p:spPr>
          <a:xfrm>
            <a:off x="7593278" y="2990592"/>
            <a:ext cx="3927209" cy="459675"/>
          </a:xfrm>
          <a:prstGeom prst="rect">
            <a:avLst/>
          </a:prstGeom>
          <a:solidFill>
            <a:srgbClr val="262626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Supporting text here. </a:t>
            </a:r>
            <a:endParaRPr/>
          </a:p>
        </p:txBody>
      </p:sp>
      <p:grpSp>
        <p:nvGrpSpPr>
          <p:cNvPr id="1967" name="Google Shape;1967;p20"/>
          <p:cNvGrpSpPr/>
          <p:nvPr/>
        </p:nvGrpSpPr>
        <p:grpSpPr>
          <a:xfrm>
            <a:off x="3230537" y="4058697"/>
            <a:ext cx="802760" cy="398721"/>
            <a:chOff x="954667" y="4058697"/>
            <a:chExt cx="802760" cy="398721"/>
          </a:xfrm>
        </p:grpSpPr>
        <p:sp>
          <p:nvSpPr>
            <p:cNvPr id="1968" name="Google Shape;1968;p20"/>
            <p:cNvSpPr/>
            <p:nvPr/>
          </p:nvSpPr>
          <p:spPr>
            <a:xfrm>
              <a:off x="954667" y="4058697"/>
              <a:ext cx="401380" cy="398721"/>
            </a:xfrm>
            <a:custGeom>
              <a:avLst/>
              <a:gdLst/>
              <a:ahLst/>
              <a:cxnLst/>
              <a:rect l="l" t="t" r="r" b="b"/>
              <a:pathLst>
                <a:path w="401380" h="398721" extrusionOk="0">
                  <a:moveTo>
                    <a:pt x="77089" y="0"/>
                  </a:moveTo>
                  <a:lnTo>
                    <a:pt x="199360" y="0"/>
                  </a:lnTo>
                  <a:lnTo>
                    <a:pt x="321632" y="0"/>
                  </a:lnTo>
                  <a:lnTo>
                    <a:pt x="401380" y="0"/>
                  </a:lnTo>
                  <a:lnTo>
                    <a:pt x="401380" y="398721"/>
                  </a:lnTo>
                  <a:lnTo>
                    <a:pt x="321632" y="398721"/>
                  </a:lnTo>
                  <a:lnTo>
                    <a:pt x="199360" y="398721"/>
                  </a:lnTo>
                  <a:lnTo>
                    <a:pt x="77089" y="398721"/>
                  </a:lnTo>
                  <a:cubicBezTo>
                    <a:pt x="34514" y="398721"/>
                    <a:pt x="0" y="364207"/>
                    <a:pt x="0" y="321632"/>
                  </a:cubicBezTo>
                  <a:lnTo>
                    <a:pt x="0" y="77089"/>
                  </a:lnTo>
                  <a:cubicBezTo>
                    <a:pt x="0" y="34514"/>
                    <a:pt x="34514" y="0"/>
                    <a:pt x="77089" y="0"/>
                  </a:cubicBezTo>
                  <a:close/>
                </a:path>
              </a:pathLst>
            </a:custGeom>
            <a:solidFill>
              <a:srgbClr val="FFC0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20"/>
            <p:cNvSpPr/>
            <p:nvPr/>
          </p:nvSpPr>
          <p:spPr>
            <a:xfrm flipH="1">
              <a:off x="1356047" y="4058697"/>
              <a:ext cx="401380" cy="398721"/>
            </a:xfrm>
            <a:custGeom>
              <a:avLst/>
              <a:gdLst/>
              <a:ahLst/>
              <a:cxnLst/>
              <a:rect l="l" t="t" r="r" b="b"/>
              <a:pathLst>
                <a:path w="401380" h="398721" extrusionOk="0">
                  <a:moveTo>
                    <a:pt x="77089" y="0"/>
                  </a:moveTo>
                  <a:lnTo>
                    <a:pt x="199360" y="0"/>
                  </a:lnTo>
                  <a:lnTo>
                    <a:pt x="321632" y="0"/>
                  </a:lnTo>
                  <a:lnTo>
                    <a:pt x="401380" y="0"/>
                  </a:lnTo>
                  <a:lnTo>
                    <a:pt x="401380" y="398721"/>
                  </a:lnTo>
                  <a:lnTo>
                    <a:pt x="321632" y="398721"/>
                  </a:lnTo>
                  <a:lnTo>
                    <a:pt x="199360" y="398721"/>
                  </a:lnTo>
                  <a:lnTo>
                    <a:pt x="77089" y="398721"/>
                  </a:lnTo>
                  <a:cubicBezTo>
                    <a:pt x="34514" y="398721"/>
                    <a:pt x="0" y="364207"/>
                    <a:pt x="0" y="321632"/>
                  </a:cubicBezTo>
                  <a:lnTo>
                    <a:pt x="0" y="77089"/>
                  </a:lnTo>
                  <a:cubicBezTo>
                    <a:pt x="0" y="34514"/>
                    <a:pt x="34514" y="0"/>
                    <a:pt x="77089" y="0"/>
                  </a:cubicBezTo>
                  <a:close/>
                </a:path>
              </a:pathLst>
            </a:custGeom>
            <a:solidFill>
              <a:srgbClr val="FFC0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20"/>
            <p:cNvSpPr txBox="1"/>
            <p:nvPr/>
          </p:nvSpPr>
          <p:spPr>
            <a:xfrm>
              <a:off x="1023773" y="4064426"/>
              <a:ext cx="381835" cy="369332"/>
            </a:xfrm>
            <a:prstGeom prst="rect">
              <a:avLst/>
            </a:prstGeom>
            <a:solidFill>
              <a:srgbClr val="FF7C6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03</a:t>
              </a:r>
              <a:br>
                <a:rPr lang="en-US" sz="9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</a:br>
              <a:r>
                <a:rPr lang="en-US" sz="9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MAY</a:t>
              </a:r>
              <a:endParaRPr/>
            </a:p>
          </p:txBody>
        </p:sp>
        <p:sp>
          <p:nvSpPr>
            <p:cNvPr id="1971" name="Google Shape;1971;p20"/>
            <p:cNvSpPr/>
            <p:nvPr/>
          </p:nvSpPr>
          <p:spPr>
            <a:xfrm>
              <a:off x="1377152" y="4119558"/>
              <a:ext cx="1847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72" name="Google Shape;1972;p20"/>
          <p:cNvSpPr/>
          <p:nvPr/>
        </p:nvSpPr>
        <p:spPr>
          <a:xfrm>
            <a:off x="4222823" y="5427823"/>
            <a:ext cx="3927209" cy="459675"/>
          </a:xfrm>
          <a:prstGeom prst="rect">
            <a:avLst/>
          </a:prstGeom>
          <a:solidFill>
            <a:srgbClr val="262626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Supporting text here. </a:t>
            </a:r>
            <a:endParaRPr/>
          </a:p>
        </p:txBody>
      </p:sp>
      <p:sp>
        <p:nvSpPr>
          <p:cNvPr id="1973" name="Google Shape;1973;p20"/>
          <p:cNvSpPr/>
          <p:nvPr/>
        </p:nvSpPr>
        <p:spPr>
          <a:xfrm>
            <a:off x="1676847" y="2979000"/>
            <a:ext cx="3927209" cy="459675"/>
          </a:xfrm>
          <a:prstGeom prst="rect">
            <a:avLst/>
          </a:prstGeom>
          <a:solidFill>
            <a:srgbClr val="262626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Supporting text here. </a:t>
            </a:r>
            <a:endParaRPr/>
          </a:p>
        </p:txBody>
      </p:sp>
      <p:grpSp>
        <p:nvGrpSpPr>
          <p:cNvPr id="1974" name="Google Shape;1974;p20"/>
          <p:cNvGrpSpPr/>
          <p:nvPr/>
        </p:nvGrpSpPr>
        <p:grpSpPr>
          <a:xfrm>
            <a:off x="693526" y="1629262"/>
            <a:ext cx="802760" cy="398721"/>
            <a:chOff x="954667" y="4058697"/>
            <a:chExt cx="802760" cy="398721"/>
          </a:xfrm>
        </p:grpSpPr>
        <p:sp>
          <p:nvSpPr>
            <p:cNvPr id="1975" name="Google Shape;1975;p20"/>
            <p:cNvSpPr/>
            <p:nvPr/>
          </p:nvSpPr>
          <p:spPr>
            <a:xfrm>
              <a:off x="954667" y="4058697"/>
              <a:ext cx="401380" cy="398721"/>
            </a:xfrm>
            <a:custGeom>
              <a:avLst/>
              <a:gdLst/>
              <a:ahLst/>
              <a:cxnLst/>
              <a:rect l="l" t="t" r="r" b="b"/>
              <a:pathLst>
                <a:path w="401380" h="398721" extrusionOk="0">
                  <a:moveTo>
                    <a:pt x="77089" y="0"/>
                  </a:moveTo>
                  <a:lnTo>
                    <a:pt x="199360" y="0"/>
                  </a:lnTo>
                  <a:lnTo>
                    <a:pt x="321632" y="0"/>
                  </a:lnTo>
                  <a:lnTo>
                    <a:pt x="401380" y="0"/>
                  </a:lnTo>
                  <a:lnTo>
                    <a:pt x="401380" y="398721"/>
                  </a:lnTo>
                  <a:lnTo>
                    <a:pt x="321632" y="398721"/>
                  </a:lnTo>
                  <a:lnTo>
                    <a:pt x="199360" y="398721"/>
                  </a:lnTo>
                  <a:lnTo>
                    <a:pt x="77089" y="398721"/>
                  </a:lnTo>
                  <a:cubicBezTo>
                    <a:pt x="34514" y="398721"/>
                    <a:pt x="0" y="364207"/>
                    <a:pt x="0" y="321632"/>
                  </a:cubicBezTo>
                  <a:lnTo>
                    <a:pt x="0" y="77089"/>
                  </a:lnTo>
                  <a:cubicBezTo>
                    <a:pt x="0" y="34514"/>
                    <a:pt x="34514" y="0"/>
                    <a:pt x="77089" y="0"/>
                  </a:cubicBezTo>
                  <a:close/>
                </a:path>
              </a:pathLst>
            </a:custGeom>
            <a:solidFill>
              <a:srgbClr val="FFC0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20"/>
            <p:cNvSpPr/>
            <p:nvPr/>
          </p:nvSpPr>
          <p:spPr>
            <a:xfrm flipH="1">
              <a:off x="1356047" y="4058697"/>
              <a:ext cx="401380" cy="398721"/>
            </a:xfrm>
            <a:custGeom>
              <a:avLst/>
              <a:gdLst/>
              <a:ahLst/>
              <a:cxnLst/>
              <a:rect l="l" t="t" r="r" b="b"/>
              <a:pathLst>
                <a:path w="401380" h="398721" extrusionOk="0">
                  <a:moveTo>
                    <a:pt x="77089" y="0"/>
                  </a:moveTo>
                  <a:lnTo>
                    <a:pt x="199360" y="0"/>
                  </a:lnTo>
                  <a:lnTo>
                    <a:pt x="321632" y="0"/>
                  </a:lnTo>
                  <a:lnTo>
                    <a:pt x="401380" y="0"/>
                  </a:lnTo>
                  <a:lnTo>
                    <a:pt x="401380" y="398721"/>
                  </a:lnTo>
                  <a:lnTo>
                    <a:pt x="321632" y="398721"/>
                  </a:lnTo>
                  <a:lnTo>
                    <a:pt x="199360" y="398721"/>
                  </a:lnTo>
                  <a:lnTo>
                    <a:pt x="77089" y="398721"/>
                  </a:lnTo>
                  <a:cubicBezTo>
                    <a:pt x="34514" y="398721"/>
                    <a:pt x="0" y="364207"/>
                    <a:pt x="0" y="321632"/>
                  </a:cubicBezTo>
                  <a:lnTo>
                    <a:pt x="0" y="77089"/>
                  </a:lnTo>
                  <a:cubicBezTo>
                    <a:pt x="0" y="34514"/>
                    <a:pt x="34514" y="0"/>
                    <a:pt x="77089" y="0"/>
                  </a:cubicBezTo>
                  <a:close/>
                </a:path>
              </a:pathLst>
            </a:custGeom>
            <a:solidFill>
              <a:srgbClr val="FFC0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p20"/>
            <p:cNvSpPr txBox="1"/>
            <p:nvPr/>
          </p:nvSpPr>
          <p:spPr>
            <a:xfrm>
              <a:off x="1023773" y="4064426"/>
              <a:ext cx="381835" cy="369332"/>
            </a:xfrm>
            <a:prstGeom prst="rect">
              <a:avLst/>
            </a:prstGeom>
            <a:solidFill>
              <a:srgbClr val="FF7C6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01</a:t>
              </a:r>
              <a:br>
                <a:rPr lang="en-US" sz="9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</a:br>
              <a:r>
                <a:rPr lang="en-US" sz="9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MAY</a:t>
              </a:r>
              <a:endParaRPr/>
            </a:p>
          </p:txBody>
        </p:sp>
        <p:sp>
          <p:nvSpPr>
            <p:cNvPr id="1978" name="Google Shape;1978;p20"/>
            <p:cNvSpPr/>
            <p:nvPr/>
          </p:nvSpPr>
          <p:spPr>
            <a:xfrm>
              <a:off x="1377152" y="4119558"/>
              <a:ext cx="1847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79" name="Google Shape;1979;p20"/>
          <p:cNvGrpSpPr/>
          <p:nvPr/>
        </p:nvGrpSpPr>
        <p:grpSpPr>
          <a:xfrm>
            <a:off x="6547479" y="1638227"/>
            <a:ext cx="1055452" cy="398721"/>
            <a:chOff x="954667" y="4058697"/>
            <a:chExt cx="1055452" cy="398721"/>
          </a:xfrm>
        </p:grpSpPr>
        <p:sp>
          <p:nvSpPr>
            <p:cNvPr id="1980" name="Google Shape;1980;p20"/>
            <p:cNvSpPr/>
            <p:nvPr/>
          </p:nvSpPr>
          <p:spPr>
            <a:xfrm>
              <a:off x="954667" y="4058697"/>
              <a:ext cx="401380" cy="398721"/>
            </a:xfrm>
            <a:custGeom>
              <a:avLst/>
              <a:gdLst/>
              <a:ahLst/>
              <a:cxnLst/>
              <a:rect l="l" t="t" r="r" b="b"/>
              <a:pathLst>
                <a:path w="401380" h="398721" extrusionOk="0">
                  <a:moveTo>
                    <a:pt x="77089" y="0"/>
                  </a:moveTo>
                  <a:lnTo>
                    <a:pt x="199360" y="0"/>
                  </a:lnTo>
                  <a:lnTo>
                    <a:pt x="321632" y="0"/>
                  </a:lnTo>
                  <a:lnTo>
                    <a:pt x="401380" y="0"/>
                  </a:lnTo>
                  <a:lnTo>
                    <a:pt x="401380" y="398721"/>
                  </a:lnTo>
                  <a:lnTo>
                    <a:pt x="321632" y="398721"/>
                  </a:lnTo>
                  <a:lnTo>
                    <a:pt x="199360" y="398721"/>
                  </a:lnTo>
                  <a:lnTo>
                    <a:pt x="77089" y="398721"/>
                  </a:lnTo>
                  <a:cubicBezTo>
                    <a:pt x="34514" y="398721"/>
                    <a:pt x="0" y="364207"/>
                    <a:pt x="0" y="321632"/>
                  </a:cubicBezTo>
                  <a:lnTo>
                    <a:pt x="0" y="77089"/>
                  </a:lnTo>
                  <a:cubicBezTo>
                    <a:pt x="0" y="34514"/>
                    <a:pt x="34514" y="0"/>
                    <a:pt x="77089" y="0"/>
                  </a:cubicBezTo>
                  <a:close/>
                </a:path>
              </a:pathLst>
            </a:custGeom>
            <a:solidFill>
              <a:srgbClr val="FFC0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p20"/>
            <p:cNvSpPr/>
            <p:nvPr/>
          </p:nvSpPr>
          <p:spPr>
            <a:xfrm flipH="1">
              <a:off x="1356047" y="4058697"/>
              <a:ext cx="401380" cy="398721"/>
            </a:xfrm>
            <a:custGeom>
              <a:avLst/>
              <a:gdLst/>
              <a:ahLst/>
              <a:cxnLst/>
              <a:rect l="l" t="t" r="r" b="b"/>
              <a:pathLst>
                <a:path w="401380" h="398721" extrusionOk="0">
                  <a:moveTo>
                    <a:pt x="77089" y="0"/>
                  </a:moveTo>
                  <a:lnTo>
                    <a:pt x="199360" y="0"/>
                  </a:lnTo>
                  <a:lnTo>
                    <a:pt x="321632" y="0"/>
                  </a:lnTo>
                  <a:lnTo>
                    <a:pt x="401380" y="0"/>
                  </a:lnTo>
                  <a:lnTo>
                    <a:pt x="401380" y="398721"/>
                  </a:lnTo>
                  <a:lnTo>
                    <a:pt x="321632" y="398721"/>
                  </a:lnTo>
                  <a:lnTo>
                    <a:pt x="199360" y="398721"/>
                  </a:lnTo>
                  <a:lnTo>
                    <a:pt x="77089" y="398721"/>
                  </a:lnTo>
                  <a:cubicBezTo>
                    <a:pt x="34514" y="398721"/>
                    <a:pt x="0" y="364207"/>
                    <a:pt x="0" y="321632"/>
                  </a:cubicBezTo>
                  <a:lnTo>
                    <a:pt x="0" y="77089"/>
                  </a:lnTo>
                  <a:cubicBezTo>
                    <a:pt x="0" y="34514"/>
                    <a:pt x="34514" y="0"/>
                    <a:pt x="77089" y="0"/>
                  </a:cubicBezTo>
                  <a:close/>
                </a:path>
              </a:pathLst>
            </a:custGeom>
            <a:solidFill>
              <a:srgbClr val="FFC0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20"/>
            <p:cNvSpPr txBox="1"/>
            <p:nvPr/>
          </p:nvSpPr>
          <p:spPr>
            <a:xfrm>
              <a:off x="1023773" y="4064426"/>
              <a:ext cx="381835" cy="369332"/>
            </a:xfrm>
            <a:prstGeom prst="rect">
              <a:avLst/>
            </a:prstGeom>
            <a:solidFill>
              <a:srgbClr val="FF7C6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02</a:t>
              </a:r>
              <a:br>
                <a:rPr lang="en-US" sz="9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</a:br>
              <a:r>
                <a:rPr lang="en-US" sz="9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MAY</a:t>
              </a:r>
              <a:endParaRPr/>
            </a:p>
          </p:txBody>
        </p:sp>
        <p:sp>
          <p:nvSpPr>
            <p:cNvPr id="1983" name="Google Shape;1983;p20"/>
            <p:cNvSpPr/>
            <p:nvPr/>
          </p:nvSpPr>
          <p:spPr>
            <a:xfrm>
              <a:off x="1825388" y="4119558"/>
              <a:ext cx="1847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984" name="Google Shape;1984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49671" y="5871739"/>
            <a:ext cx="1990163" cy="75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5" name="Google Shape;1985;p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499815" y="5916707"/>
            <a:ext cx="370058" cy="669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6" name="Google Shape;1986;p2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-108366" y="5288937"/>
            <a:ext cx="3210944" cy="1371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7" name="Google Shape;1987;p2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10800000" flipH="1">
            <a:off x="-182880" y="6577989"/>
            <a:ext cx="12643820" cy="560022"/>
          </a:xfrm>
          <a:prstGeom prst="rect">
            <a:avLst/>
          </a:prstGeom>
          <a:noFill/>
          <a:ln>
            <a:noFill/>
          </a:ln>
        </p:spPr>
      </p:pic>
      <p:sp>
        <p:nvSpPr>
          <p:cNvPr id="1988" name="Google Shape;1988;p20"/>
          <p:cNvSpPr/>
          <p:nvPr/>
        </p:nvSpPr>
        <p:spPr>
          <a:xfrm>
            <a:off x="1105179" y="0"/>
            <a:ext cx="525463" cy="263525"/>
          </a:xfrm>
          <a:custGeom>
            <a:avLst/>
            <a:gdLst/>
            <a:ahLst/>
            <a:cxnLst/>
            <a:rect l="l" t="t" r="r" b="b"/>
            <a:pathLst>
              <a:path w="449" h="225" extrusionOk="0">
                <a:moveTo>
                  <a:pt x="4" y="225"/>
                </a:moveTo>
                <a:cubicBezTo>
                  <a:pt x="1" y="216"/>
                  <a:pt x="0" y="208"/>
                  <a:pt x="0" y="199"/>
                </a:cubicBezTo>
                <a:cubicBezTo>
                  <a:pt x="0" y="181"/>
                  <a:pt x="5" y="164"/>
                  <a:pt x="14" y="149"/>
                </a:cubicBezTo>
                <a:cubicBezTo>
                  <a:pt x="26" y="128"/>
                  <a:pt x="48" y="109"/>
                  <a:pt x="73" y="103"/>
                </a:cubicBezTo>
                <a:cubicBezTo>
                  <a:pt x="100" y="98"/>
                  <a:pt x="104" y="99"/>
                  <a:pt x="131" y="103"/>
                </a:cubicBezTo>
                <a:cubicBezTo>
                  <a:pt x="138" y="104"/>
                  <a:pt x="144" y="107"/>
                  <a:pt x="151" y="110"/>
                </a:cubicBezTo>
                <a:cubicBezTo>
                  <a:pt x="149" y="98"/>
                  <a:pt x="150" y="86"/>
                  <a:pt x="153" y="74"/>
                </a:cubicBezTo>
                <a:cubicBezTo>
                  <a:pt x="157" y="59"/>
                  <a:pt x="165" y="46"/>
                  <a:pt x="176" y="34"/>
                </a:cubicBezTo>
                <a:cubicBezTo>
                  <a:pt x="182" y="29"/>
                  <a:pt x="189" y="24"/>
                  <a:pt x="196" y="20"/>
                </a:cubicBezTo>
                <a:cubicBezTo>
                  <a:pt x="212" y="7"/>
                  <a:pt x="233" y="0"/>
                  <a:pt x="253" y="0"/>
                </a:cubicBezTo>
                <a:cubicBezTo>
                  <a:pt x="274" y="0"/>
                  <a:pt x="295" y="7"/>
                  <a:pt x="311" y="20"/>
                </a:cubicBezTo>
                <a:cubicBezTo>
                  <a:pt x="311" y="20"/>
                  <a:pt x="311" y="20"/>
                  <a:pt x="311" y="20"/>
                </a:cubicBezTo>
                <a:cubicBezTo>
                  <a:pt x="334" y="31"/>
                  <a:pt x="348" y="55"/>
                  <a:pt x="356" y="78"/>
                </a:cubicBezTo>
                <a:cubicBezTo>
                  <a:pt x="362" y="94"/>
                  <a:pt x="360" y="114"/>
                  <a:pt x="356" y="130"/>
                </a:cubicBezTo>
                <a:cubicBezTo>
                  <a:pt x="355" y="134"/>
                  <a:pt x="354" y="139"/>
                  <a:pt x="351" y="144"/>
                </a:cubicBezTo>
                <a:cubicBezTo>
                  <a:pt x="358" y="142"/>
                  <a:pt x="365" y="141"/>
                  <a:pt x="373" y="141"/>
                </a:cubicBezTo>
                <a:cubicBezTo>
                  <a:pt x="425" y="141"/>
                  <a:pt x="449" y="184"/>
                  <a:pt x="445" y="225"/>
                </a:cubicBezTo>
                <a:lnTo>
                  <a:pt x="4" y="225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9" name="Google Shape;1989;p20"/>
          <p:cNvSpPr/>
          <p:nvPr/>
        </p:nvSpPr>
        <p:spPr>
          <a:xfrm>
            <a:off x="3478492" y="439738"/>
            <a:ext cx="1046163" cy="427038"/>
          </a:xfrm>
          <a:custGeom>
            <a:avLst/>
            <a:gdLst/>
            <a:ahLst/>
            <a:cxnLst/>
            <a:rect l="l" t="t" r="r" b="b"/>
            <a:pathLst>
              <a:path w="895" h="366" extrusionOk="0">
                <a:moveTo>
                  <a:pt x="895" y="366"/>
                </a:moveTo>
                <a:cubicBezTo>
                  <a:pt x="879" y="306"/>
                  <a:pt x="833" y="255"/>
                  <a:pt x="770" y="237"/>
                </a:cubicBezTo>
                <a:cubicBezTo>
                  <a:pt x="720" y="224"/>
                  <a:pt x="669" y="233"/>
                  <a:pt x="628" y="259"/>
                </a:cubicBezTo>
                <a:cubicBezTo>
                  <a:pt x="627" y="257"/>
                  <a:pt x="626" y="256"/>
                  <a:pt x="626" y="254"/>
                </a:cubicBezTo>
                <a:cubicBezTo>
                  <a:pt x="598" y="206"/>
                  <a:pt x="548" y="175"/>
                  <a:pt x="495" y="168"/>
                </a:cubicBezTo>
                <a:cubicBezTo>
                  <a:pt x="495" y="167"/>
                  <a:pt x="495" y="167"/>
                  <a:pt x="495" y="166"/>
                </a:cubicBezTo>
                <a:cubicBezTo>
                  <a:pt x="495" y="75"/>
                  <a:pt x="419" y="0"/>
                  <a:pt x="329" y="0"/>
                </a:cubicBezTo>
                <a:cubicBezTo>
                  <a:pt x="238" y="0"/>
                  <a:pt x="162" y="75"/>
                  <a:pt x="162" y="166"/>
                </a:cubicBezTo>
                <a:cubicBezTo>
                  <a:pt x="162" y="187"/>
                  <a:pt x="167" y="208"/>
                  <a:pt x="174" y="226"/>
                </a:cubicBezTo>
                <a:cubicBezTo>
                  <a:pt x="166" y="225"/>
                  <a:pt x="158" y="225"/>
                  <a:pt x="150" y="225"/>
                </a:cubicBezTo>
                <a:cubicBezTo>
                  <a:pt x="56" y="225"/>
                  <a:pt x="6" y="293"/>
                  <a:pt x="0" y="366"/>
                </a:cubicBezTo>
                <a:lnTo>
                  <a:pt x="895" y="366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0" name="Google Shape;1990;p20"/>
          <p:cNvSpPr/>
          <p:nvPr/>
        </p:nvSpPr>
        <p:spPr>
          <a:xfrm>
            <a:off x="9052204" y="717550"/>
            <a:ext cx="696913" cy="341313"/>
          </a:xfrm>
          <a:custGeom>
            <a:avLst/>
            <a:gdLst/>
            <a:ahLst/>
            <a:cxnLst/>
            <a:rect l="l" t="t" r="r" b="b"/>
            <a:pathLst>
              <a:path w="596" h="293" extrusionOk="0">
                <a:moveTo>
                  <a:pt x="6" y="293"/>
                </a:moveTo>
                <a:cubicBezTo>
                  <a:pt x="565" y="293"/>
                  <a:pt x="565" y="293"/>
                  <a:pt x="565" y="293"/>
                </a:cubicBezTo>
                <a:cubicBezTo>
                  <a:pt x="596" y="216"/>
                  <a:pt x="558" y="108"/>
                  <a:pt x="450" y="108"/>
                </a:cubicBezTo>
                <a:cubicBezTo>
                  <a:pt x="441" y="108"/>
                  <a:pt x="432" y="109"/>
                  <a:pt x="424" y="111"/>
                </a:cubicBezTo>
                <a:cubicBezTo>
                  <a:pt x="422" y="55"/>
                  <a:pt x="385" y="0"/>
                  <a:pt x="313" y="0"/>
                </a:cubicBezTo>
                <a:cubicBezTo>
                  <a:pt x="226" y="0"/>
                  <a:pt x="190" y="80"/>
                  <a:pt x="206" y="145"/>
                </a:cubicBezTo>
                <a:cubicBezTo>
                  <a:pt x="190" y="140"/>
                  <a:pt x="174" y="137"/>
                  <a:pt x="158" y="137"/>
                </a:cubicBezTo>
                <a:cubicBezTo>
                  <a:pt x="79" y="137"/>
                  <a:pt x="0" y="206"/>
                  <a:pt x="6" y="289"/>
                </a:cubicBezTo>
                <a:cubicBezTo>
                  <a:pt x="6" y="290"/>
                  <a:pt x="6" y="292"/>
                  <a:pt x="6" y="293"/>
                </a:cubicBez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1" name="Google Shape;1991;p20"/>
          <p:cNvSpPr/>
          <p:nvPr/>
        </p:nvSpPr>
        <p:spPr>
          <a:xfrm>
            <a:off x="10312679" y="1422400"/>
            <a:ext cx="635000" cy="295275"/>
          </a:xfrm>
          <a:custGeom>
            <a:avLst/>
            <a:gdLst/>
            <a:ahLst/>
            <a:cxnLst/>
            <a:rect l="l" t="t" r="r" b="b"/>
            <a:pathLst>
              <a:path w="542" h="253" extrusionOk="0">
                <a:moveTo>
                  <a:pt x="542" y="253"/>
                </a:moveTo>
                <a:cubicBezTo>
                  <a:pt x="542" y="181"/>
                  <a:pt x="495" y="109"/>
                  <a:pt x="402" y="109"/>
                </a:cubicBezTo>
                <a:cubicBezTo>
                  <a:pt x="397" y="109"/>
                  <a:pt x="391" y="109"/>
                  <a:pt x="386" y="110"/>
                </a:cubicBezTo>
                <a:cubicBezTo>
                  <a:pt x="382" y="53"/>
                  <a:pt x="343" y="0"/>
                  <a:pt x="270" y="0"/>
                </a:cubicBezTo>
                <a:cubicBezTo>
                  <a:pt x="185" y="0"/>
                  <a:pt x="146" y="71"/>
                  <a:pt x="153" y="136"/>
                </a:cubicBezTo>
                <a:cubicBezTo>
                  <a:pt x="142" y="132"/>
                  <a:pt x="128" y="129"/>
                  <a:pt x="113" y="129"/>
                </a:cubicBezTo>
                <a:cubicBezTo>
                  <a:pt x="36" y="129"/>
                  <a:pt x="0" y="194"/>
                  <a:pt x="5" y="253"/>
                </a:cubicBezTo>
                <a:lnTo>
                  <a:pt x="542" y="253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92" name="Google Shape;1992;p2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276811" y="-508966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3" name="Google Shape;1993;p2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22952" y="-508966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4" name="Google Shape;1994;p2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031378" y="4256917"/>
            <a:ext cx="3062010" cy="2340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5" name="Google Shape;1995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1572" y="5755342"/>
            <a:ext cx="2201603" cy="8386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96" name="Google Shape;1996;p20"/>
          <p:cNvGrpSpPr/>
          <p:nvPr/>
        </p:nvGrpSpPr>
        <p:grpSpPr>
          <a:xfrm>
            <a:off x="439270" y="5780697"/>
            <a:ext cx="2760165" cy="812310"/>
            <a:chOff x="0" y="4435992"/>
            <a:chExt cx="2760165" cy="812310"/>
          </a:xfrm>
        </p:grpSpPr>
        <p:pic>
          <p:nvPicPr>
            <p:cNvPr id="1997" name="Google Shape;1997;p20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1362637" y="4435992"/>
              <a:ext cx="1397528" cy="8098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8" name="Google Shape;1998;p20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0" y="4438405"/>
              <a:ext cx="1397528" cy="80989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999" name="Google Shape;1999;p2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68754" y="4835779"/>
            <a:ext cx="528352" cy="558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0" name="Google Shape;2000;p2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rot="5400000">
            <a:off x="2720384" y="5153070"/>
            <a:ext cx="545313" cy="5760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1"/>
                            </p:stCondLst>
                            <p:childTnLst>
                              <p:par>
                                <p:cTn id="4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9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1"/>
                            </p:stCondLst>
                            <p:childTnLst>
                              <p:par>
                                <p:cTn id="5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1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001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001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501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6" name="Google Shape;2006;p21"/>
          <p:cNvSpPr/>
          <p:nvPr/>
        </p:nvSpPr>
        <p:spPr>
          <a:xfrm>
            <a:off x="5326191" y="250122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sp>
        <p:nvSpPr>
          <p:cNvPr id="2007" name="Google Shape;2007;p21"/>
          <p:cNvSpPr/>
          <p:nvPr/>
        </p:nvSpPr>
        <p:spPr>
          <a:xfrm>
            <a:off x="5705954" y="1484097"/>
            <a:ext cx="311518" cy="1762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D7603C"/>
                </a:solidFill>
                <a:latin typeface="Impact"/>
              </a:rPr>
              <a:t>66%</a:t>
            </a:r>
          </a:p>
        </p:txBody>
      </p:sp>
      <p:sp>
        <p:nvSpPr>
          <p:cNvPr id="2008" name="Google Shape;2008;p21"/>
          <p:cNvSpPr/>
          <p:nvPr/>
        </p:nvSpPr>
        <p:spPr>
          <a:xfrm>
            <a:off x="5705954" y="1736632"/>
            <a:ext cx="311518" cy="1762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7C61"/>
                </a:solidFill>
                <a:latin typeface="Impact"/>
              </a:rPr>
              <a:t>90%</a:t>
            </a:r>
          </a:p>
        </p:txBody>
      </p:sp>
      <p:sp>
        <p:nvSpPr>
          <p:cNvPr id="2009" name="Google Shape;2009;p21"/>
          <p:cNvSpPr/>
          <p:nvPr/>
        </p:nvSpPr>
        <p:spPr>
          <a:xfrm>
            <a:off x="5705954" y="1987209"/>
            <a:ext cx="311518" cy="1762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C0AD"/>
                </a:solidFill>
                <a:latin typeface="Impact"/>
              </a:rPr>
              <a:t>80%</a:t>
            </a:r>
          </a:p>
        </p:txBody>
      </p:sp>
      <p:sp>
        <p:nvSpPr>
          <p:cNvPr id="2010" name="Google Shape;2010;p21"/>
          <p:cNvSpPr/>
          <p:nvPr/>
        </p:nvSpPr>
        <p:spPr>
          <a:xfrm>
            <a:off x="5705954" y="2237786"/>
            <a:ext cx="311518" cy="1762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2CAC7"/>
                </a:solidFill>
                <a:latin typeface="Impact"/>
              </a:rPr>
              <a:t>70%</a:t>
            </a:r>
          </a:p>
        </p:txBody>
      </p:sp>
      <p:grpSp>
        <p:nvGrpSpPr>
          <p:cNvPr id="2011" name="Google Shape;2011;p21"/>
          <p:cNvGrpSpPr/>
          <p:nvPr/>
        </p:nvGrpSpPr>
        <p:grpSpPr>
          <a:xfrm>
            <a:off x="3206792" y="1260017"/>
            <a:ext cx="5318083" cy="4826458"/>
            <a:chOff x="3206792" y="1260017"/>
            <a:chExt cx="5318083" cy="4826458"/>
          </a:xfrm>
        </p:grpSpPr>
        <p:sp>
          <p:nvSpPr>
            <p:cNvPr id="2012" name="Google Shape;2012;p21"/>
            <p:cNvSpPr/>
            <p:nvPr/>
          </p:nvSpPr>
          <p:spPr>
            <a:xfrm>
              <a:off x="3810000" y="1447505"/>
              <a:ext cx="4714875" cy="4638970"/>
            </a:xfrm>
            <a:prstGeom prst="blockArc">
              <a:avLst>
                <a:gd name="adj1" fmla="val 16200000"/>
                <a:gd name="adj2" fmla="val 5292000"/>
                <a:gd name="adj3" fmla="val 5067"/>
              </a:avLst>
            </a:prstGeom>
            <a:solidFill>
              <a:srgbClr val="D7603C"/>
            </a:solidFill>
            <a:ln w="254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21"/>
            <p:cNvSpPr/>
            <p:nvPr/>
          </p:nvSpPr>
          <p:spPr>
            <a:xfrm>
              <a:off x="4053839" y="1687418"/>
              <a:ext cx="4227198" cy="4159144"/>
            </a:xfrm>
            <a:prstGeom prst="blockArc">
              <a:avLst>
                <a:gd name="adj1" fmla="val 16200000"/>
                <a:gd name="adj2" fmla="val 9180000"/>
                <a:gd name="adj3" fmla="val 5772"/>
              </a:avLst>
            </a:prstGeom>
            <a:solidFill>
              <a:srgbClr val="FF7C61"/>
            </a:solidFill>
            <a:ln w="254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2CAC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21"/>
            <p:cNvSpPr/>
            <p:nvPr/>
          </p:nvSpPr>
          <p:spPr>
            <a:xfrm>
              <a:off x="4294599" y="1924302"/>
              <a:ext cx="3745678" cy="3685376"/>
            </a:xfrm>
            <a:prstGeom prst="blockArc">
              <a:avLst>
                <a:gd name="adj1" fmla="val 16200000"/>
                <a:gd name="adj2" fmla="val 7560000"/>
                <a:gd name="adj3" fmla="val 7146"/>
              </a:avLst>
            </a:prstGeom>
            <a:solidFill>
              <a:srgbClr val="FFC0AD"/>
            </a:solidFill>
            <a:ln w="254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5" name="Google Shape;2015;p21"/>
            <p:cNvSpPr/>
            <p:nvPr/>
          </p:nvSpPr>
          <p:spPr>
            <a:xfrm>
              <a:off x="4555421" y="2180926"/>
              <a:ext cx="3224033" cy="3172129"/>
            </a:xfrm>
            <a:prstGeom prst="blockArc">
              <a:avLst>
                <a:gd name="adj1" fmla="val 16200000"/>
                <a:gd name="adj2" fmla="val 5940000"/>
                <a:gd name="adj3" fmla="val 8265"/>
              </a:avLst>
            </a:prstGeom>
            <a:solidFill>
              <a:srgbClr val="F2CAC7"/>
            </a:solidFill>
            <a:ln w="254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16" name="Google Shape;2016;p21"/>
            <p:cNvGrpSpPr/>
            <p:nvPr/>
          </p:nvGrpSpPr>
          <p:grpSpPr>
            <a:xfrm>
              <a:off x="3206792" y="1260017"/>
              <a:ext cx="2201516" cy="1206818"/>
              <a:chOff x="3356016" y="838069"/>
              <a:chExt cx="2446497" cy="1341111"/>
            </a:xfrm>
          </p:grpSpPr>
          <p:sp>
            <p:nvSpPr>
              <p:cNvPr id="2017" name="Google Shape;2017;p21"/>
              <p:cNvSpPr txBox="1"/>
              <p:nvPr/>
            </p:nvSpPr>
            <p:spPr>
              <a:xfrm flipH="1">
                <a:off x="5344047" y="1269111"/>
                <a:ext cx="458466" cy="239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rm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Q2</a:t>
                </a:r>
                <a:endParaRPr/>
              </a:p>
            </p:txBody>
          </p:sp>
          <p:sp>
            <p:nvSpPr>
              <p:cNvPr id="2018" name="Google Shape;2018;p21"/>
              <p:cNvSpPr txBox="1"/>
              <p:nvPr/>
            </p:nvSpPr>
            <p:spPr>
              <a:xfrm flipH="1">
                <a:off x="5344047" y="1541405"/>
                <a:ext cx="458466" cy="239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rm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Q3</a:t>
                </a:r>
                <a:endParaRPr/>
              </a:p>
            </p:txBody>
          </p:sp>
          <p:sp>
            <p:nvSpPr>
              <p:cNvPr id="2019" name="Google Shape;2019;p21"/>
              <p:cNvSpPr txBox="1"/>
              <p:nvPr/>
            </p:nvSpPr>
            <p:spPr>
              <a:xfrm flipH="1">
                <a:off x="5344047" y="1813698"/>
                <a:ext cx="458466" cy="239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rm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Q4</a:t>
                </a:r>
                <a:endParaRPr/>
              </a:p>
            </p:txBody>
          </p:sp>
          <p:cxnSp>
            <p:nvCxnSpPr>
              <p:cNvPr id="2020" name="Google Shape;2020;p21"/>
              <p:cNvCxnSpPr/>
              <p:nvPr/>
            </p:nvCxnSpPr>
            <p:spPr>
              <a:xfrm>
                <a:off x="5373323" y="838069"/>
                <a:ext cx="0" cy="1341111"/>
              </a:xfrm>
              <a:prstGeom prst="straightConnector1">
                <a:avLst/>
              </a:prstGeom>
              <a:noFill/>
              <a:ln w="9525" cap="flat" cmpd="sng">
                <a:solidFill>
                  <a:srgbClr val="D9D9D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021" name="Google Shape;2021;p21"/>
              <p:cNvSpPr txBox="1"/>
              <p:nvPr/>
            </p:nvSpPr>
            <p:spPr>
              <a:xfrm flipH="1">
                <a:off x="5344047" y="994690"/>
                <a:ext cx="458466" cy="239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rm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Q1</a:t>
                </a:r>
                <a:endParaRPr/>
              </a:p>
            </p:txBody>
          </p:sp>
          <p:sp>
            <p:nvSpPr>
              <p:cNvPr id="2022" name="Google Shape;2022;p21"/>
              <p:cNvSpPr/>
              <p:nvPr/>
            </p:nvSpPr>
            <p:spPr>
              <a:xfrm>
                <a:off x="3356016" y="1862902"/>
                <a:ext cx="2017307" cy="1411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3" name="Google Shape;2023;p21"/>
              <p:cNvSpPr/>
              <p:nvPr/>
            </p:nvSpPr>
            <p:spPr>
              <a:xfrm>
                <a:off x="3356016" y="1590609"/>
                <a:ext cx="2017307" cy="1411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4" name="Google Shape;2024;p21"/>
              <p:cNvSpPr/>
              <p:nvPr/>
            </p:nvSpPr>
            <p:spPr>
              <a:xfrm>
                <a:off x="3356016" y="1318314"/>
                <a:ext cx="2017307" cy="1411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5" name="Google Shape;2025;p21"/>
              <p:cNvSpPr/>
              <p:nvPr/>
            </p:nvSpPr>
            <p:spPr>
              <a:xfrm>
                <a:off x="3356016" y="1043893"/>
                <a:ext cx="2017307" cy="1411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6" name="Google Shape;2026;p21"/>
              <p:cNvSpPr/>
              <p:nvPr/>
            </p:nvSpPr>
            <p:spPr>
              <a:xfrm>
                <a:off x="3961208" y="1862902"/>
                <a:ext cx="1412115" cy="141108"/>
              </a:xfrm>
              <a:prstGeom prst="rect">
                <a:avLst/>
              </a:prstGeom>
              <a:solidFill>
                <a:srgbClr val="F2CAC7"/>
              </a:solidFill>
              <a:ln w="12700" cap="flat" cmpd="sng">
                <a:solidFill>
                  <a:srgbClr val="F2CAC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7" name="Google Shape;2027;p21"/>
              <p:cNvSpPr/>
              <p:nvPr/>
            </p:nvSpPr>
            <p:spPr>
              <a:xfrm>
                <a:off x="3759477" y="1590609"/>
                <a:ext cx="1613846" cy="141108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8" name="Google Shape;2028;p21"/>
              <p:cNvSpPr/>
              <p:nvPr/>
            </p:nvSpPr>
            <p:spPr>
              <a:xfrm>
                <a:off x="3557747" y="1318314"/>
                <a:ext cx="1815576" cy="141108"/>
              </a:xfrm>
              <a:prstGeom prst="rect">
                <a:avLst/>
              </a:prstGeom>
              <a:solidFill>
                <a:srgbClr val="FF7C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9" name="Google Shape;2029;p21"/>
              <p:cNvSpPr/>
              <p:nvPr/>
            </p:nvSpPr>
            <p:spPr>
              <a:xfrm>
                <a:off x="4041901" y="1043893"/>
                <a:ext cx="1331423" cy="141108"/>
              </a:xfrm>
              <a:prstGeom prst="rect">
                <a:avLst/>
              </a:prstGeom>
              <a:solidFill>
                <a:srgbClr val="D7603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30" name="Google Shape;2030;p21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/>
          <p:nvPr/>
        </p:nvGrpSpPr>
        <p:grpSpPr>
          <a:xfrm>
            <a:off x="5600701" y="3028870"/>
            <a:ext cx="1066799" cy="1266906"/>
            <a:chOff x="4152900" y="1120775"/>
            <a:chExt cx="3884613" cy="4613275"/>
          </a:xfrm>
        </p:grpSpPr>
        <p:sp>
          <p:nvSpPr>
            <p:cNvPr id="2031" name="Google Shape;2031;p21"/>
            <p:cNvSpPr/>
            <p:nvPr/>
          </p:nvSpPr>
          <p:spPr>
            <a:xfrm>
              <a:off x="5816600" y="3683000"/>
              <a:ext cx="384175" cy="44450"/>
            </a:xfrm>
            <a:custGeom>
              <a:avLst/>
              <a:gdLst/>
              <a:ahLst/>
              <a:cxnLst/>
              <a:rect l="l" t="t" r="r" b="b"/>
              <a:pathLst>
                <a:path w="44" h="5" extrusionOk="0">
                  <a:moveTo>
                    <a:pt x="4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4" y="4"/>
                    <a:pt x="44" y="3"/>
                    <a:pt x="44" y="2"/>
                  </a:cubicBezTo>
                  <a:cubicBezTo>
                    <a:pt x="44" y="1"/>
                    <a:pt x="44" y="0"/>
                    <a:pt x="44" y="0"/>
                  </a:cubicBezTo>
                  <a:close/>
                </a:path>
              </a:pathLst>
            </a:custGeom>
            <a:solidFill>
              <a:srgbClr val="FFBC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21"/>
            <p:cNvSpPr/>
            <p:nvPr/>
          </p:nvSpPr>
          <p:spPr>
            <a:xfrm>
              <a:off x="5730875" y="1165225"/>
              <a:ext cx="669925" cy="2517775"/>
            </a:xfrm>
            <a:custGeom>
              <a:avLst/>
              <a:gdLst/>
              <a:ahLst/>
              <a:cxnLst/>
              <a:rect l="l" t="t" r="r" b="b"/>
              <a:pathLst>
                <a:path w="77" h="290" extrusionOk="0">
                  <a:moveTo>
                    <a:pt x="33" y="1"/>
                  </a:move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2"/>
                    <a:pt x="71" y="6"/>
                  </a:cubicBezTo>
                  <a:cubicBezTo>
                    <a:pt x="67" y="13"/>
                    <a:pt x="63" y="27"/>
                    <a:pt x="59" y="51"/>
                  </a:cubicBezTo>
                  <a:cubicBezTo>
                    <a:pt x="52" y="91"/>
                    <a:pt x="48" y="133"/>
                    <a:pt x="46" y="170"/>
                  </a:cubicBezTo>
                  <a:cubicBezTo>
                    <a:pt x="45" y="217"/>
                    <a:pt x="46" y="257"/>
                    <a:pt x="49" y="276"/>
                  </a:cubicBezTo>
                  <a:cubicBezTo>
                    <a:pt x="50" y="283"/>
                    <a:pt x="52" y="287"/>
                    <a:pt x="53" y="289"/>
                  </a:cubicBezTo>
                  <a:cubicBezTo>
                    <a:pt x="53" y="290"/>
                    <a:pt x="54" y="290"/>
                    <a:pt x="54" y="290"/>
                  </a:cubicBezTo>
                  <a:cubicBezTo>
                    <a:pt x="10" y="290"/>
                    <a:pt x="10" y="290"/>
                    <a:pt x="10" y="290"/>
                  </a:cubicBezTo>
                  <a:cubicBezTo>
                    <a:pt x="9" y="290"/>
                    <a:pt x="9" y="290"/>
                    <a:pt x="9" y="289"/>
                  </a:cubicBezTo>
                  <a:cubicBezTo>
                    <a:pt x="7" y="288"/>
                    <a:pt x="6" y="283"/>
                    <a:pt x="5" y="277"/>
                  </a:cubicBezTo>
                  <a:cubicBezTo>
                    <a:pt x="2" y="257"/>
                    <a:pt x="0" y="217"/>
                    <a:pt x="2" y="170"/>
                  </a:cubicBezTo>
                  <a:cubicBezTo>
                    <a:pt x="4" y="133"/>
                    <a:pt x="8" y="91"/>
                    <a:pt x="15" y="52"/>
                  </a:cubicBezTo>
                  <a:cubicBezTo>
                    <a:pt x="19" y="28"/>
                    <a:pt x="23" y="13"/>
                    <a:pt x="27" y="6"/>
                  </a:cubicBezTo>
                  <a:cubicBezTo>
                    <a:pt x="29" y="2"/>
                    <a:pt x="31" y="1"/>
                    <a:pt x="33" y="1"/>
                  </a:cubicBezTo>
                  <a:close/>
                </a:path>
              </a:pathLst>
            </a:custGeom>
            <a:solidFill>
              <a:srgbClr val="C882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21"/>
            <p:cNvSpPr/>
            <p:nvPr/>
          </p:nvSpPr>
          <p:spPr>
            <a:xfrm>
              <a:off x="6018213" y="1130300"/>
              <a:ext cx="600075" cy="893763"/>
            </a:xfrm>
            <a:custGeom>
              <a:avLst/>
              <a:gdLst/>
              <a:ahLst/>
              <a:cxnLst/>
              <a:rect l="l" t="t" r="r" b="b"/>
              <a:pathLst>
                <a:path w="69" h="103" extrusionOk="0">
                  <a:moveTo>
                    <a:pt x="63" y="60"/>
                  </a:moveTo>
                  <a:cubicBezTo>
                    <a:pt x="60" y="37"/>
                    <a:pt x="55" y="12"/>
                    <a:pt x="48" y="3"/>
                  </a:cubicBezTo>
                  <a:cubicBezTo>
                    <a:pt x="47" y="1"/>
                    <a:pt x="46" y="0"/>
                    <a:pt x="4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3" y="1"/>
                    <a:pt x="4" y="3"/>
                  </a:cubicBezTo>
                  <a:cubicBezTo>
                    <a:pt x="11" y="12"/>
                    <a:pt x="16" y="37"/>
                    <a:pt x="19" y="60"/>
                  </a:cubicBezTo>
                  <a:cubicBezTo>
                    <a:pt x="23" y="83"/>
                    <a:pt x="25" y="103"/>
                    <a:pt x="25" y="103"/>
                  </a:cubicBezTo>
                  <a:cubicBezTo>
                    <a:pt x="69" y="103"/>
                    <a:pt x="69" y="103"/>
                    <a:pt x="69" y="103"/>
                  </a:cubicBezTo>
                  <a:cubicBezTo>
                    <a:pt x="69" y="103"/>
                    <a:pt x="67" y="82"/>
                    <a:pt x="63" y="60"/>
                  </a:cubicBezTo>
                  <a:close/>
                </a:path>
              </a:pathLst>
            </a:custGeom>
            <a:solidFill>
              <a:srgbClr val="FFBC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21"/>
            <p:cNvSpPr/>
            <p:nvPr/>
          </p:nvSpPr>
          <p:spPr>
            <a:xfrm>
              <a:off x="6226175" y="2024063"/>
              <a:ext cx="392113" cy="26988"/>
            </a:xfrm>
            <a:custGeom>
              <a:avLst/>
              <a:gdLst/>
              <a:ahLst/>
              <a:cxnLst/>
              <a:rect l="l" t="t" r="r" b="b"/>
              <a:pathLst>
                <a:path w="45" h="3" extrusionOk="0">
                  <a:moveTo>
                    <a:pt x="45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5" y="2"/>
                    <a:pt x="45" y="1"/>
                    <a:pt x="45" y="0"/>
                  </a:cubicBezTo>
                  <a:close/>
                </a:path>
              </a:pathLst>
            </a:custGeom>
            <a:solidFill>
              <a:srgbClr val="FFBC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21"/>
            <p:cNvSpPr/>
            <p:nvPr/>
          </p:nvSpPr>
          <p:spPr>
            <a:xfrm>
              <a:off x="5730875" y="1120775"/>
              <a:ext cx="504825" cy="2606675"/>
            </a:xfrm>
            <a:custGeom>
              <a:avLst/>
              <a:gdLst/>
              <a:ahLst/>
              <a:cxnLst/>
              <a:rect l="l" t="t" r="r" b="b"/>
              <a:pathLst>
                <a:path w="58" h="300" extrusionOk="0">
                  <a:moveTo>
                    <a:pt x="37" y="4"/>
                  </a:moveTo>
                  <a:cubicBezTo>
                    <a:pt x="44" y="13"/>
                    <a:pt x="49" y="38"/>
                    <a:pt x="52" y="61"/>
                  </a:cubicBezTo>
                  <a:cubicBezTo>
                    <a:pt x="56" y="84"/>
                    <a:pt x="58" y="104"/>
                    <a:pt x="58" y="104"/>
                  </a:cubicBezTo>
                  <a:cubicBezTo>
                    <a:pt x="58" y="105"/>
                    <a:pt x="58" y="107"/>
                    <a:pt x="57" y="107"/>
                  </a:cubicBezTo>
                  <a:cubicBezTo>
                    <a:pt x="57" y="107"/>
                    <a:pt x="57" y="108"/>
                    <a:pt x="57" y="107"/>
                  </a:cubicBezTo>
                  <a:cubicBezTo>
                    <a:pt x="57" y="107"/>
                    <a:pt x="57" y="107"/>
                    <a:pt x="57" y="106"/>
                  </a:cubicBezTo>
                  <a:cubicBezTo>
                    <a:pt x="57" y="106"/>
                    <a:pt x="57" y="106"/>
                    <a:pt x="57" y="105"/>
                  </a:cubicBezTo>
                  <a:cubicBezTo>
                    <a:pt x="57" y="105"/>
                    <a:pt x="57" y="104"/>
                    <a:pt x="57" y="103"/>
                  </a:cubicBezTo>
                  <a:cubicBezTo>
                    <a:pt x="56" y="101"/>
                    <a:pt x="56" y="97"/>
                    <a:pt x="56" y="93"/>
                  </a:cubicBezTo>
                  <a:cubicBezTo>
                    <a:pt x="55" y="85"/>
                    <a:pt x="53" y="75"/>
                    <a:pt x="52" y="64"/>
                  </a:cubicBezTo>
                  <a:cubicBezTo>
                    <a:pt x="48" y="41"/>
                    <a:pt x="43" y="17"/>
                    <a:pt x="37" y="9"/>
                  </a:cubicBezTo>
                  <a:cubicBezTo>
                    <a:pt x="34" y="4"/>
                    <a:pt x="30" y="4"/>
                    <a:pt x="27" y="11"/>
                  </a:cubicBezTo>
                  <a:cubicBezTo>
                    <a:pt x="23" y="18"/>
                    <a:pt x="19" y="33"/>
                    <a:pt x="15" y="57"/>
                  </a:cubicBezTo>
                  <a:cubicBezTo>
                    <a:pt x="8" y="96"/>
                    <a:pt x="4" y="138"/>
                    <a:pt x="2" y="175"/>
                  </a:cubicBezTo>
                  <a:cubicBezTo>
                    <a:pt x="0" y="222"/>
                    <a:pt x="2" y="262"/>
                    <a:pt x="5" y="282"/>
                  </a:cubicBezTo>
                  <a:cubicBezTo>
                    <a:pt x="6" y="288"/>
                    <a:pt x="7" y="293"/>
                    <a:pt x="9" y="294"/>
                  </a:cubicBezTo>
                  <a:cubicBezTo>
                    <a:pt x="9" y="295"/>
                    <a:pt x="9" y="295"/>
                    <a:pt x="10" y="295"/>
                  </a:cubicBezTo>
                  <a:cubicBezTo>
                    <a:pt x="10" y="296"/>
                    <a:pt x="10" y="296"/>
                    <a:pt x="10" y="298"/>
                  </a:cubicBezTo>
                  <a:cubicBezTo>
                    <a:pt x="10" y="299"/>
                    <a:pt x="10" y="300"/>
                    <a:pt x="10" y="300"/>
                  </a:cubicBezTo>
                  <a:cubicBezTo>
                    <a:pt x="9" y="300"/>
                    <a:pt x="9" y="299"/>
                    <a:pt x="9" y="299"/>
                  </a:cubicBezTo>
                  <a:cubicBezTo>
                    <a:pt x="7" y="297"/>
                    <a:pt x="6" y="292"/>
                    <a:pt x="5" y="285"/>
                  </a:cubicBezTo>
                  <a:cubicBezTo>
                    <a:pt x="3" y="278"/>
                    <a:pt x="2" y="268"/>
                    <a:pt x="2" y="257"/>
                  </a:cubicBezTo>
                  <a:cubicBezTo>
                    <a:pt x="0" y="235"/>
                    <a:pt x="0" y="206"/>
                    <a:pt x="1" y="174"/>
                  </a:cubicBezTo>
                  <a:cubicBezTo>
                    <a:pt x="3" y="136"/>
                    <a:pt x="7" y="94"/>
                    <a:pt x="14" y="53"/>
                  </a:cubicBezTo>
                  <a:cubicBezTo>
                    <a:pt x="18" y="29"/>
                    <a:pt x="23" y="14"/>
                    <a:pt x="26" y="7"/>
                  </a:cubicBezTo>
                  <a:cubicBezTo>
                    <a:pt x="30" y="0"/>
                    <a:pt x="34" y="0"/>
                    <a:pt x="37" y="4"/>
                  </a:cubicBezTo>
                  <a:close/>
                </a:path>
              </a:pathLst>
            </a:custGeom>
            <a:solidFill>
              <a:srgbClr val="FFD26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6" name="Google Shape;2036;p21"/>
            <p:cNvSpPr/>
            <p:nvPr/>
          </p:nvSpPr>
          <p:spPr>
            <a:xfrm>
              <a:off x="4187825" y="1963738"/>
              <a:ext cx="1411288" cy="3065463"/>
            </a:xfrm>
            <a:custGeom>
              <a:avLst/>
              <a:gdLst/>
              <a:ahLst/>
              <a:cxnLst/>
              <a:rect l="l" t="t" r="r" b="b"/>
              <a:pathLst>
                <a:path w="162" h="353" extrusionOk="0">
                  <a:moveTo>
                    <a:pt x="138" y="2"/>
                  </a:moveTo>
                  <a:cubicBezTo>
                    <a:pt x="162" y="0"/>
                    <a:pt x="162" y="0"/>
                    <a:pt x="162" y="0"/>
                  </a:cubicBezTo>
                  <a:cubicBezTo>
                    <a:pt x="145" y="1"/>
                    <a:pt x="122" y="6"/>
                    <a:pt x="101" y="22"/>
                  </a:cubicBezTo>
                  <a:cubicBezTo>
                    <a:pt x="76" y="40"/>
                    <a:pt x="53" y="72"/>
                    <a:pt x="40" y="128"/>
                  </a:cubicBezTo>
                  <a:cubicBezTo>
                    <a:pt x="29" y="177"/>
                    <a:pt x="24" y="219"/>
                    <a:pt x="25" y="253"/>
                  </a:cubicBezTo>
                  <a:cubicBezTo>
                    <a:pt x="26" y="285"/>
                    <a:pt x="31" y="310"/>
                    <a:pt x="39" y="327"/>
                  </a:cubicBezTo>
                  <a:cubicBezTo>
                    <a:pt x="47" y="343"/>
                    <a:pt x="57" y="351"/>
                    <a:pt x="69" y="351"/>
                  </a:cubicBezTo>
                  <a:cubicBezTo>
                    <a:pt x="69" y="351"/>
                    <a:pt x="70" y="351"/>
                    <a:pt x="70" y="351"/>
                  </a:cubicBezTo>
                  <a:cubicBezTo>
                    <a:pt x="46" y="353"/>
                    <a:pt x="46" y="353"/>
                    <a:pt x="46" y="353"/>
                  </a:cubicBezTo>
                  <a:cubicBezTo>
                    <a:pt x="45" y="353"/>
                    <a:pt x="45" y="353"/>
                    <a:pt x="44" y="353"/>
                  </a:cubicBezTo>
                  <a:cubicBezTo>
                    <a:pt x="33" y="353"/>
                    <a:pt x="22" y="345"/>
                    <a:pt x="14" y="328"/>
                  </a:cubicBezTo>
                  <a:cubicBezTo>
                    <a:pt x="6" y="312"/>
                    <a:pt x="1" y="287"/>
                    <a:pt x="0" y="254"/>
                  </a:cubicBezTo>
                  <a:cubicBezTo>
                    <a:pt x="0" y="221"/>
                    <a:pt x="4" y="179"/>
                    <a:pt x="16" y="130"/>
                  </a:cubicBezTo>
                  <a:cubicBezTo>
                    <a:pt x="29" y="73"/>
                    <a:pt x="52" y="41"/>
                    <a:pt x="77" y="23"/>
                  </a:cubicBezTo>
                  <a:cubicBezTo>
                    <a:pt x="98" y="8"/>
                    <a:pt x="120" y="3"/>
                    <a:pt x="138" y="2"/>
                  </a:cubicBezTo>
                  <a:close/>
                </a:path>
              </a:pathLst>
            </a:custGeom>
            <a:solidFill>
              <a:srgbClr val="C882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7" name="Google Shape;2037;p21"/>
            <p:cNvSpPr/>
            <p:nvPr/>
          </p:nvSpPr>
          <p:spPr>
            <a:xfrm>
              <a:off x="4589463" y="5003800"/>
              <a:ext cx="277813" cy="60325"/>
            </a:xfrm>
            <a:custGeom>
              <a:avLst/>
              <a:gdLst/>
              <a:ahLst/>
              <a:cxnLst/>
              <a:rect l="l" t="t" r="r" b="b"/>
              <a:pathLst>
                <a:path w="32" h="7" extrusionOk="0">
                  <a:moveTo>
                    <a:pt x="32" y="2"/>
                  </a:moveTo>
                  <a:cubicBezTo>
                    <a:pt x="32" y="1"/>
                    <a:pt x="31" y="0"/>
                    <a:pt x="30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7" y="2"/>
                    <a:pt x="7" y="3"/>
                    <a:pt x="8" y="4"/>
                  </a:cubicBezTo>
                  <a:cubicBezTo>
                    <a:pt x="8" y="5"/>
                    <a:pt x="7" y="6"/>
                    <a:pt x="6" y="6"/>
                  </a:cubicBezTo>
                  <a:cubicBezTo>
                    <a:pt x="4" y="7"/>
                    <a:pt x="2" y="7"/>
                    <a:pt x="0" y="7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7" y="6"/>
                    <a:pt x="29" y="5"/>
                    <a:pt x="31" y="5"/>
                  </a:cubicBezTo>
                  <a:cubicBezTo>
                    <a:pt x="32" y="5"/>
                    <a:pt x="32" y="3"/>
                    <a:pt x="32" y="2"/>
                  </a:cubicBezTo>
                  <a:close/>
                </a:path>
              </a:pathLst>
            </a:custGeom>
            <a:solidFill>
              <a:srgbClr val="FFBC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8" name="Google Shape;2038;p21"/>
            <p:cNvSpPr/>
            <p:nvPr/>
          </p:nvSpPr>
          <p:spPr>
            <a:xfrm>
              <a:off x="5391150" y="1920875"/>
              <a:ext cx="277813" cy="17463"/>
            </a:xfrm>
            <a:custGeom>
              <a:avLst/>
              <a:gdLst/>
              <a:ahLst/>
              <a:cxnLst/>
              <a:rect l="l" t="t" r="r" b="b"/>
              <a:pathLst>
                <a:path w="32" h="2" extrusionOk="0">
                  <a:moveTo>
                    <a:pt x="0" y="2"/>
                  </a:moveTo>
                  <a:cubicBezTo>
                    <a:pt x="24" y="1"/>
                    <a:pt x="24" y="1"/>
                    <a:pt x="24" y="1"/>
                  </a:cubicBezTo>
                  <a:cubicBezTo>
                    <a:pt x="27" y="0"/>
                    <a:pt x="30" y="0"/>
                    <a:pt x="32" y="0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5" y="2"/>
                    <a:pt x="2" y="2"/>
                    <a:pt x="0" y="2"/>
                  </a:cubicBezTo>
                  <a:close/>
                </a:path>
              </a:pathLst>
            </a:custGeom>
            <a:solidFill>
              <a:srgbClr val="FFBC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9" name="Google Shape;2039;p21"/>
            <p:cNvSpPr/>
            <p:nvPr/>
          </p:nvSpPr>
          <p:spPr>
            <a:xfrm>
              <a:off x="5459413" y="1920875"/>
              <a:ext cx="436563" cy="42863"/>
            </a:xfrm>
            <a:custGeom>
              <a:avLst/>
              <a:gdLst/>
              <a:ahLst/>
              <a:cxnLst/>
              <a:rect l="l" t="t" r="r" b="b"/>
              <a:pathLst>
                <a:path w="50" h="5" extrusionOk="0">
                  <a:moveTo>
                    <a:pt x="0" y="2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40" y="0"/>
                    <a:pt x="50" y="3"/>
                    <a:pt x="50" y="3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15" y="2"/>
                    <a:pt x="0" y="2"/>
                  </a:cubicBezTo>
                  <a:close/>
                </a:path>
              </a:pathLst>
            </a:custGeom>
            <a:solidFill>
              <a:srgbClr val="FFBC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0" name="Google Shape;2040;p21"/>
            <p:cNvSpPr/>
            <p:nvPr/>
          </p:nvSpPr>
          <p:spPr>
            <a:xfrm>
              <a:off x="5686425" y="1946275"/>
              <a:ext cx="227013" cy="52388"/>
            </a:xfrm>
            <a:custGeom>
              <a:avLst/>
              <a:gdLst/>
              <a:ahLst/>
              <a:cxnLst/>
              <a:rect l="l" t="t" r="r" b="b"/>
              <a:pathLst>
                <a:path w="26" h="6" extrusionOk="0">
                  <a:moveTo>
                    <a:pt x="24" y="5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1" y="5"/>
                    <a:pt x="1" y="4"/>
                  </a:cubicBezTo>
                  <a:cubicBezTo>
                    <a:pt x="2" y="3"/>
                    <a:pt x="1" y="2"/>
                    <a:pt x="0" y="2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2"/>
                    <a:pt x="26" y="3"/>
                  </a:cubicBezTo>
                  <a:cubicBezTo>
                    <a:pt x="26" y="4"/>
                    <a:pt x="25" y="5"/>
                    <a:pt x="24" y="5"/>
                  </a:cubicBezTo>
                  <a:close/>
                </a:path>
              </a:pathLst>
            </a:custGeom>
            <a:solidFill>
              <a:srgbClr val="FFBC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p21"/>
            <p:cNvSpPr/>
            <p:nvPr/>
          </p:nvSpPr>
          <p:spPr>
            <a:xfrm>
              <a:off x="4152900" y="1938338"/>
              <a:ext cx="1550988" cy="3135313"/>
            </a:xfrm>
            <a:custGeom>
              <a:avLst/>
              <a:gdLst/>
              <a:ahLst/>
              <a:cxnLst/>
              <a:rect l="l" t="t" r="r" b="b"/>
              <a:pathLst>
                <a:path w="178" h="361" extrusionOk="0">
                  <a:moveTo>
                    <a:pt x="150" y="0"/>
                  </a:moveTo>
                  <a:cubicBezTo>
                    <a:pt x="165" y="0"/>
                    <a:pt x="176" y="3"/>
                    <a:pt x="176" y="3"/>
                  </a:cubicBezTo>
                  <a:cubicBezTo>
                    <a:pt x="177" y="3"/>
                    <a:pt x="178" y="4"/>
                    <a:pt x="177" y="5"/>
                  </a:cubicBezTo>
                  <a:cubicBezTo>
                    <a:pt x="177" y="6"/>
                    <a:pt x="176" y="7"/>
                    <a:pt x="176" y="7"/>
                  </a:cubicBezTo>
                  <a:cubicBezTo>
                    <a:pt x="174" y="7"/>
                    <a:pt x="174" y="7"/>
                    <a:pt x="173" y="7"/>
                  </a:cubicBezTo>
                  <a:cubicBezTo>
                    <a:pt x="172" y="6"/>
                    <a:pt x="170" y="6"/>
                    <a:pt x="168" y="6"/>
                  </a:cubicBezTo>
                  <a:cubicBezTo>
                    <a:pt x="164" y="5"/>
                    <a:pt x="157" y="4"/>
                    <a:pt x="150" y="4"/>
                  </a:cubicBezTo>
                  <a:cubicBezTo>
                    <a:pt x="131" y="4"/>
                    <a:pt x="105" y="8"/>
                    <a:pt x="81" y="26"/>
                  </a:cubicBezTo>
                  <a:cubicBezTo>
                    <a:pt x="56" y="44"/>
                    <a:pt x="33" y="76"/>
                    <a:pt x="20" y="133"/>
                  </a:cubicBezTo>
                  <a:cubicBezTo>
                    <a:pt x="8" y="182"/>
                    <a:pt x="4" y="224"/>
                    <a:pt x="4" y="257"/>
                  </a:cubicBezTo>
                  <a:cubicBezTo>
                    <a:pt x="5" y="290"/>
                    <a:pt x="10" y="315"/>
                    <a:pt x="18" y="331"/>
                  </a:cubicBezTo>
                  <a:cubicBezTo>
                    <a:pt x="26" y="348"/>
                    <a:pt x="37" y="356"/>
                    <a:pt x="48" y="356"/>
                  </a:cubicBezTo>
                  <a:cubicBezTo>
                    <a:pt x="51" y="356"/>
                    <a:pt x="53" y="356"/>
                    <a:pt x="55" y="355"/>
                  </a:cubicBezTo>
                  <a:cubicBezTo>
                    <a:pt x="57" y="355"/>
                    <a:pt x="57" y="356"/>
                    <a:pt x="58" y="357"/>
                  </a:cubicBezTo>
                  <a:cubicBezTo>
                    <a:pt x="58" y="358"/>
                    <a:pt x="57" y="359"/>
                    <a:pt x="56" y="359"/>
                  </a:cubicBezTo>
                  <a:cubicBezTo>
                    <a:pt x="54" y="360"/>
                    <a:pt x="51" y="361"/>
                    <a:pt x="48" y="361"/>
                  </a:cubicBezTo>
                  <a:cubicBezTo>
                    <a:pt x="35" y="361"/>
                    <a:pt x="23" y="351"/>
                    <a:pt x="15" y="333"/>
                  </a:cubicBezTo>
                  <a:cubicBezTo>
                    <a:pt x="7" y="316"/>
                    <a:pt x="1" y="290"/>
                    <a:pt x="1" y="257"/>
                  </a:cubicBezTo>
                  <a:cubicBezTo>
                    <a:pt x="0" y="223"/>
                    <a:pt x="4" y="181"/>
                    <a:pt x="16" y="131"/>
                  </a:cubicBezTo>
                  <a:cubicBezTo>
                    <a:pt x="29" y="74"/>
                    <a:pt x="53" y="41"/>
                    <a:pt x="79" y="23"/>
                  </a:cubicBezTo>
                  <a:cubicBezTo>
                    <a:pt x="104" y="4"/>
                    <a:pt x="131" y="0"/>
                    <a:pt x="150" y="0"/>
                  </a:cubicBezTo>
                  <a:close/>
                </a:path>
              </a:pathLst>
            </a:custGeom>
            <a:solidFill>
              <a:srgbClr val="FFD26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p21"/>
            <p:cNvSpPr/>
            <p:nvPr/>
          </p:nvSpPr>
          <p:spPr>
            <a:xfrm>
              <a:off x="4510088" y="5273675"/>
              <a:ext cx="3397250" cy="460375"/>
            </a:xfrm>
            <a:custGeom>
              <a:avLst/>
              <a:gdLst/>
              <a:ahLst/>
              <a:cxnLst/>
              <a:rect l="l" t="t" r="r" b="b"/>
              <a:pathLst>
                <a:path w="390" h="53" extrusionOk="0">
                  <a:moveTo>
                    <a:pt x="17" y="12"/>
                  </a:moveTo>
                  <a:cubicBezTo>
                    <a:pt x="7" y="7"/>
                    <a:pt x="1" y="2"/>
                    <a:pt x="1" y="0"/>
                  </a:cubicBezTo>
                  <a:cubicBezTo>
                    <a:pt x="0" y="7"/>
                    <a:pt x="2" y="14"/>
                    <a:pt x="7" y="21"/>
                  </a:cubicBezTo>
                  <a:cubicBezTo>
                    <a:pt x="14" y="32"/>
                    <a:pt x="24" y="38"/>
                    <a:pt x="29" y="41"/>
                  </a:cubicBezTo>
                  <a:cubicBezTo>
                    <a:pt x="20" y="36"/>
                    <a:pt x="15" y="25"/>
                    <a:pt x="17" y="12"/>
                  </a:cubicBezTo>
                  <a:close/>
                  <a:moveTo>
                    <a:pt x="78" y="44"/>
                  </a:moveTo>
                  <a:cubicBezTo>
                    <a:pt x="71" y="45"/>
                    <a:pt x="66" y="39"/>
                    <a:pt x="67" y="32"/>
                  </a:cubicBezTo>
                  <a:cubicBezTo>
                    <a:pt x="58" y="31"/>
                    <a:pt x="39" y="24"/>
                    <a:pt x="24" y="16"/>
                  </a:cubicBezTo>
                  <a:cubicBezTo>
                    <a:pt x="22" y="29"/>
                    <a:pt x="27" y="39"/>
                    <a:pt x="36" y="44"/>
                  </a:cubicBezTo>
                  <a:cubicBezTo>
                    <a:pt x="40" y="46"/>
                    <a:pt x="45" y="49"/>
                    <a:pt x="54" y="51"/>
                  </a:cubicBezTo>
                  <a:cubicBezTo>
                    <a:pt x="62" y="53"/>
                    <a:pt x="67" y="52"/>
                    <a:pt x="70" y="52"/>
                  </a:cubicBezTo>
                  <a:cubicBezTo>
                    <a:pt x="71" y="52"/>
                    <a:pt x="71" y="52"/>
                    <a:pt x="72" y="52"/>
                  </a:cubicBezTo>
                  <a:cubicBezTo>
                    <a:pt x="71" y="52"/>
                    <a:pt x="71" y="52"/>
                    <a:pt x="70" y="52"/>
                  </a:cubicBezTo>
                  <a:cubicBezTo>
                    <a:pt x="164" y="39"/>
                    <a:pt x="164" y="39"/>
                    <a:pt x="164" y="39"/>
                  </a:cubicBezTo>
                  <a:cubicBezTo>
                    <a:pt x="195" y="35"/>
                    <a:pt x="195" y="35"/>
                    <a:pt x="195" y="35"/>
                  </a:cubicBezTo>
                  <a:cubicBezTo>
                    <a:pt x="289" y="21"/>
                    <a:pt x="289" y="21"/>
                    <a:pt x="289" y="21"/>
                  </a:cubicBezTo>
                  <a:cubicBezTo>
                    <a:pt x="320" y="17"/>
                    <a:pt x="320" y="17"/>
                    <a:pt x="320" y="17"/>
                  </a:cubicBezTo>
                  <a:cubicBezTo>
                    <a:pt x="351" y="13"/>
                    <a:pt x="351" y="13"/>
                    <a:pt x="351" y="13"/>
                  </a:cubicBezTo>
                  <a:cubicBezTo>
                    <a:pt x="382" y="8"/>
                    <a:pt x="382" y="8"/>
                    <a:pt x="382" y="8"/>
                  </a:cubicBezTo>
                  <a:cubicBezTo>
                    <a:pt x="387" y="8"/>
                    <a:pt x="390" y="5"/>
                    <a:pt x="390" y="0"/>
                  </a:cubicBezTo>
                  <a:lnTo>
                    <a:pt x="78" y="44"/>
                  </a:lnTo>
                  <a:close/>
                </a:path>
              </a:pathLst>
            </a:custGeom>
            <a:solidFill>
              <a:srgbClr val="C882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3" name="Google Shape;2043;p21"/>
            <p:cNvSpPr/>
            <p:nvPr/>
          </p:nvSpPr>
          <p:spPr>
            <a:xfrm>
              <a:off x="4519613" y="1790700"/>
              <a:ext cx="2316163" cy="3586163"/>
            </a:xfrm>
            <a:custGeom>
              <a:avLst/>
              <a:gdLst/>
              <a:ahLst/>
              <a:cxnLst/>
              <a:rect l="l" t="t" r="r" b="b"/>
              <a:pathLst>
                <a:path w="266" h="413" extrusionOk="0">
                  <a:moveTo>
                    <a:pt x="181" y="1"/>
                  </a:moveTo>
                  <a:cubicBezTo>
                    <a:pt x="180" y="1"/>
                    <a:pt x="180" y="1"/>
                    <a:pt x="179" y="1"/>
                  </a:cubicBezTo>
                  <a:cubicBezTo>
                    <a:pt x="168" y="3"/>
                    <a:pt x="161" y="5"/>
                    <a:pt x="157" y="6"/>
                  </a:cubicBezTo>
                  <a:cubicBezTo>
                    <a:pt x="146" y="10"/>
                    <a:pt x="141" y="12"/>
                    <a:pt x="134" y="16"/>
                  </a:cubicBezTo>
                  <a:cubicBezTo>
                    <a:pt x="130" y="18"/>
                    <a:pt x="122" y="23"/>
                    <a:pt x="120" y="25"/>
                  </a:cubicBezTo>
                  <a:cubicBezTo>
                    <a:pt x="118" y="27"/>
                    <a:pt x="115" y="29"/>
                    <a:pt x="113" y="30"/>
                  </a:cubicBezTo>
                  <a:cubicBezTo>
                    <a:pt x="109" y="34"/>
                    <a:pt x="104" y="38"/>
                    <a:pt x="101" y="42"/>
                  </a:cubicBezTo>
                  <a:cubicBezTo>
                    <a:pt x="99" y="44"/>
                    <a:pt x="86" y="57"/>
                    <a:pt x="76" y="77"/>
                  </a:cubicBezTo>
                  <a:cubicBezTo>
                    <a:pt x="73" y="83"/>
                    <a:pt x="73" y="83"/>
                    <a:pt x="68" y="94"/>
                  </a:cubicBezTo>
                  <a:cubicBezTo>
                    <a:pt x="67" y="96"/>
                    <a:pt x="66" y="100"/>
                    <a:pt x="66" y="102"/>
                  </a:cubicBezTo>
                  <a:cubicBezTo>
                    <a:pt x="64" y="107"/>
                    <a:pt x="64" y="109"/>
                    <a:pt x="61" y="120"/>
                  </a:cubicBezTo>
                  <a:cubicBezTo>
                    <a:pt x="61" y="120"/>
                    <a:pt x="61" y="120"/>
                    <a:pt x="61" y="120"/>
                  </a:cubicBezTo>
                  <a:cubicBezTo>
                    <a:pt x="41" y="213"/>
                    <a:pt x="21" y="307"/>
                    <a:pt x="0" y="401"/>
                  </a:cubicBezTo>
                  <a:cubicBezTo>
                    <a:pt x="0" y="403"/>
                    <a:pt x="6" y="408"/>
                    <a:pt x="16" y="413"/>
                  </a:cubicBezTo>
                  <a:cubicBezTo>
                    <a:pt x="77" y="132"/>
                    <a:pt x="77" y="132"/>
                    <a:pt x="77" y="132"/>
                  </a:cubicBezTo>
                  <a:cubicBezTo>
                    <a:pt x="88" y="68"/>
                    <a:pt x="138" y="16"/>
                    <a:pt x="197" y="7"/>
                  </a:cubicBezTo>
                  <a:cubicBezTo>
                    <a:pt x="198" y="7"/>
                    <a:pt x="198" y="7"/>
                    <a:pt x="199" y="7"/>
                  </a:cubicBezTo>
                  <a:cubicBezTo>
                    <a:pt x="200" y="7"/>
                    <a:pt x="201" y="6"/>
                    <a:pt x="201" y="6"/>
                  </a:cubicBezTo>
                  <a:cubicBezTo>
                    <a:pt x="225" y="3"/>
                    <a:pt x="247" y="8"/>
                    <a:pt x="266" y="18"/>
                  </a:cubicBezTo>
                  <a:cubicBezTo>
                    <a:pt x="260" y="15"/>
                    <a:pt x="245" y="7"/>
                    <a:pt x="224" y="2"/>
                  </a:cubicBezTo>
                  <a:cubicBezTo>
                    <a:pt x="215" y="1"/>
                    <a:pt x="208" y="0"/>
                    <a:pt x="203" y="0"/>
                  </a:cubicBezTo>
                  <a:cubicBezTo>
                    <a:pt x="199" y="0"/>
                    <a:pt x="193" y="0"/>
                    <a:pt x="188" y="0"/>
                  </a:cubicBezTo>
                  <a:cubicBezTo>
                    <a:pt x="186" y="0"/>
                    <a:pt x="183" y="1"/>
                    <a:pt x="181" y="1"/>
                  </a:cubicBezTo>
                  <a:close/>
                </a:path>
              </a:pathLst>
            </a:custGeom>
            <a:solidFill>
              <a:srgbClr val="F9B69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p21"/>
            <p:cNvSpPr/>
            <p:nvPr/>
          </p:nvSpPr>
          <p:spPr>
            <a:xfrm>
              <a:off x="4641850" y="1816100"/>
              <a:ext cx="2246313" cy="3838575"/>
            </a:xfrm>
            <a:custGeom>
              <a:avLst/>
              <a:gdLst/>
              <a:ahLst/>
              <a:cxnLst/>
              <a:rect l="l" t="t" r="r" b="b"/>
              <a:pathLst>
                <a:path w="258" h="442" extrusionOk="0">
                  <a:moveTo>
                    <a:pt x="252" y="15"/>
                  </a:moveTo>
                  <a:cubicBezTo>
                    <a:pt x="233" y="5"/>
                    <a:pt x="211" y="0"/>
                    <a:pt x="187" y="3"/>
                  </a:cubicBezTo>
                  <a:cubicBezTo>
                    <a:pt x="187" y="3"/>
                    <a:pt x="186" y="4"/>
                    <a:pt x="185" y="4"/>
                  </a:cubicBezTo>
                  <a:cubicBezTo>
                    <a:pt x="184" y="4"/>
                    <a:pt x="184" y="4"/>
                    <a:pt x="183" y="4"/>
                  </a:cubicBezTo>
                  <a:cubicBezTo>
                    <a:pt x="124" y="13"/>
                    <a:pt x="74" y="65"/>
                    <a:pt x="63" y="129"/>
                  </a:cubicBezTo>
                  <a:cubicBezTo>
                    <a:pt x="2" y="410"/>
                    <a:pt x="2" y="410"/>
                    <a:pt x="2" y="410"/>
                  </a:cubicBezTo>
                  <a:cubicBezTo>
                    <a:pt x="0" y="423"/>
                    <a:pt x="5" y="434"/>
                    <a:pt x="14" y="439"/>
                  </a:cubicBezTo>
                  <a:cubicBezTo>
                    <a:pt x="21" y="442"/>
                    <a:pt x="21" y="442"/>
                    <a:pt x="21" y="442"/>
                  </a:cubicBezTo>
                  <a:cubicBezTo>
                    <a:pt x="12" y="437"/>
                    <a:pt x="7" y="427"/>
                    <a:pt x="9" y="414"/>
                  </a:cubicBezTo>
                  <a:cubicBezTo>
                    <a:pt x="70" y="133"/>
                    <a:pt x="70" y="133"/>
                    <a:pt x="70" y="133"/>
                  </a:cubicBezTo>
                  <a:cubicBezTo>
                    <a:pt x="81" y="69"/>
                    <a:pt x="131" y="16"/>
                    <a:pt x="190" y="8"/>
                  </a:cubicBezTo>
                  <a:cubicBezTo>
                    <a:pt x="191" y="8"/>
                    <a:pt x="191" y="7"/>
                    <a:pt x="192" y="7"/>
                  </a:cubicBezTo>
                  <a:cubicBezTo>
                    <a:pt x="193" y="7"/>
                    <a:pt x="193" y="7"/>
                    <a:pt x="194" y="7"/>
                  </a:cubicBezTo>
                  <a:cubicBezTo>
                    <a:pt x="218" y="4"/>
                    <a:pt x="240" y="8"/>
                    <a:pt x="258" y="18"/>
                  </a:cubicBezTo>
                  <a:lnTo>
                    <a:pt x="252" y="15"/>
                  </a:lnTo>
                  <a:close/>
                </a:path>
              </a:pathLst>
            </a:custGeom>
            <a:solidFill>
              <a:srgbClr val="9C61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5" name="Google Shape;2045;p21"/>
            <p:cNvSpPr/>
            <p:nvPr/>
          </p:nvSpPr>
          <p:spPr>
            <a:xfrm>
              <a:off x="6330950" y="1851025"/>
              <a:ext cx="1706563" cy="3490913"/>
            </a:xfrm>
            <a:custGeom>
              <a:avLst/>
              <a:gdLst/>
              <a:ahLst/>
              <a:cxnLst/>
              <a:rect l="l" t="t" r="r" b="b"/>
              <a:pathLst>
                <a:path w="196" h="402" extrusionOk="0">
                  <a:moveTo>
                    <a:pt x="191" y="380"/>
                  </a:moveTo>
                  <a:cubicBezTo>
                    <a:pt x="192" y="386"/>
                    <a:pt x="187" y="394"/>
                    <a:pt x="181" y="394"/>
                  </a:cubicBezTo>
                  <a:cubicBezTo>
                    <a:pt x="181" y="399"/>
                    <a:pt x="178" y="402"/>
                    <a:pt x="173" y="402"/>
                  </a:cubicBezTo>
                  <a:cubicBezTo>
                    <a:pt x="176" y="402"/>
                    <a:pt x="179" y="401"/>
                    <a:pt x="183" y="399"/>
                  </a:cubicBezTo>
                  <a:cubicBezTo>
                    <a:pt x="186" y="397"/>
                    <a:pt x="189" y="395"/>
                    <a:pt x="190" y="393"/>
                  </a:cubicBezTo>
                  <a:cubicBezTo>
                    <a:pt x="192" y="391"/>
                    <a:pt x="194" y="389"/>
                    <a:pt x="195" y="384"/>
                  </a:cubicBezTo>
                  <a:cubicBezTo>
                    <a:pt x="196" y="380"/>
                    <a:pt x="196" y="376"/>
                    <a:pt x="195" y="374"/>
                  </a:cubicBezTo>
                  <a:cubicBezTo>
                    <a:pt x="195" y="374"/>
                    <a:pt x="195" y="374"/>
                    <a:pt x="195" y="374"/>
                  </a:cubicBezTo>
                  <a:cubicBezTo>
                    <a:pt x="175" y="285"/>
                    <a:pt x="155" y="197"/>
                    <a:pt x="135" y="109"/>
                  </a:cubicBezTo>
                  <a:cubicBezTo>
                    <a:pt x="135" y="109"/>
                    <a:pt x="135" y="109"/>
                    <a:pt x="135" y="109"/>
                  </a:cubicBezTo>
                  <a:cubicBezTo>
                    <a:pt x="131" y="89"/>
                    <a:pt x="124" y="71"/>
                    <a:pt x="111" y="55"/>
                  </a:cubicBezTo>
                  <a:cubicBezTo>
                    <a:pt x="103" y="43"/>
                    <a:pt x="93" y="34"/>
                    <a:pt x="90" y="32"/>
                  </a:cubicBezTo>
                  <a:cubicBezTo>
                    <a:pt x="87" y="29"/>
                    <a:pt x="83" y="26"/>
                    <a:pt x="80" y="24"/>
                  </a:cubicBezTo>
                  <a:cubicBezTo>
                    <a:pt x="73" y="19"/>
                    <a:pt x="72" y="19"/>
                    <a:pt x="64" y="14"/>
                  </a:cubicBezTo>
                  <a:cubicBezTo>
                    <a:pt x="46" y="4"/>
                    <a:pt x="24" y="0"/>
                    <a:pt x="0" y="3"/>
                  </a:cubicBezTo>
                  <a:cubicBezTo>
                    <a:pt x="15" y="11"/>
                    <a:pt x="27" y="26"/>
                    <a:pt x="27" y="35"/>
                  </a:cubicBezTo>
                  <a:cubicBezTo>
                    <a:pt x="78" y="29"/>
                    <a:pt x="122" y="62"/>
                    <a:pt x="131" y="115"/>
                  </a:cubicBezTo>
                  <a:lnTo>
                    <a:pt x="191" y="380"/>
                  </a:lnTo>
                  <a:close/>
                </a:path>
              </a:pathLst>
            </a:custGeom>
            <a:solidFill>
              <a:srgbClr val="F9B69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6" name="Google Shape;2046;p21"/>
            <p:cNvSpPr/>
            <p:nvPr/>
          </p:nvSpPr>
          <p:spPr>
            <a:xfrm>
              <a:off x="5086350" y="2103438"/>
              <a:ext cx="2917825" cy="3560763"/>
            </a:xfrm>
            <a:custGeom>
              <a:avLst/>
              <a:gdLst/>
              <a:ahLst/>
              <a:cxnLst/>
              <a:rect l="l" t="t" r="r" b="b"/>
              <a:pathLst>
                <a:path w="335" h="410" extrusionOk="0">
                  <a:moveTo>
                    <a:pt x="170" y="6"/>
                  </a:moveTo>
                  <a:cubicBezTo>
                    <a:pt x="221" y="0"/>
                    <a:pt x="265" y="33"/>
                    <a:pt x="274" y="86"/>
                  </a:cubicBezTo>
                  <a:cubicBezTo>
                    <a:pt x="294" y="175"/>
                    <a:pt x="314" y="263"/>
                    <a:pt x="334" y="351"/>
                  </a:cubicBezTo>
                  <a:cubicBezTo>
                    <a:pt x="335" y="357"/>
                    <a:pt x="330" y="365"/>
                    <a:pt x="324" y="365"/>
                  </a:cubicBezTo>
                  <a:cubicBezTo>
                    <a:pt x="220" y="380"/>
                    <a:pt x="116" y="395"/>
                    <a:pt x="12" y="409"/>
                  </a:cubicBezTo>
                  <a:cubicBezTo>
                    <a:pt x="5" y="410"/>
                    <a:pt x="0" y="404"/>
                    <a:pt x="1" y="397"/>
                  </a:cubicBezTo>
                  <a:cubicBezTo>
                    <a:pt x="21" y="304"/>
                    <a:pt x="42" y="210"/>
                    <a:pt x="62" y="116"/>
                  </a:cubicBezTo>
                  <a:cubicBezTo>
                    <a:pt x="72" y="60"/>
                    <a:pt x="115" y="14"/>
                    <a:pt x="166" y="7"/>
                  </a:cubicBezTo>
                  <a:cubicBezTo>
                    <a:pt x="167" y="7"/>
                    <a:pt x="168" y="7"/>
                    <a:pt x="168" y="7"/>
                  </a:cubicBezTo>
                  <a:cubicBezTo>
                    <a:pt x="169" y="6"/>
                    <a:pt x="170" y="6"/>
                    <a:pt x="170" y="6"/>
                  </a:cubicBezTo>
                  <a:close/>
                </a:path>
              </a:pathLst>
            </a:custGeom>
            <a:solidFill>
              <a:srgbClr val="FFD26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7" name="Google Shape;2047;p21"/>
            <p:cNvSpPr/>
            <p:nvPr/>
          </p:nvSpPr>
          <p:spPr>
            <a:xfrm>
              <a:off x="4719638" y="1876425"/>
              <a:ext cx="1846263" cy="3675063"/>
            </a:xfrm>
            <a:custGeom>
              <a:avLst/>
              <a:gdLst/>
              <a:ahLst/>
              <a:cxnLst/>
              <a:rect l="l" t="t" r="r" b="b"/>
              <a:pathLst>
                <a:path w="212" h="423" extrusionOk="0">
                  <a:moveTo>
                    <a:pt x="185" y="0"/>
                  </a:moveTo>
                  <a:cubicBezTo>
                    <a:pt x="184" y="0"/>
                    <a:pt x="184" y="0"/>
                    <a:pt x="183" y="0"/>
                  </a:cubicBezTo>
                  <a:cubicBezTo>
                    <a:pt x="182" y="0"/>
                    <a:pt x="182" y="1"/>
                    <a:pt x="181" y="1"/>
                  </a:cubicBezTo>
                  <a:cubicBezTo>
                    <a:pt x="122" y="9"/>
                    <a:pt x="72" y="62"/>
                    <a:pt x="61" y="126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15" y="415"/>
                    <a:pt x="34" y="422"/>
                    <a:pt x="43" y="423"/>
                  </a:cubicBezTo>
                  <a:cubicBezTo>
                    <a:pt x="104" y="142"/>
                    <a:pt x="104" y="142"/>
                    <a:pt x="104" y="142"/>
                  </a:cubicBezTo>
                  <a:cubicBezTo>
                    <a:pt x="114" y="86"/>
                    <a:pt x="157" y="40"/>
                    <a:pt x="208" y="33"/>
                  </a:cubicBezTo>
                  <a:cubicBezTo>
                    <a:pt x="209" y="33"/>
                    <a:pt x="210" y="33"/>
                    <a:pt x="210" y="33"/>
                  </a:cubicBezTo>
                  <a:cubicBezTo>
                    <a:pt x="211" y="32"/>
                    <a:pt x="212" y="32"/>
                    <a:pt x="212" y="32"/>
                  </a:cubicBezTo>
                  <a:cubicBezTo>
                    <a:pt x="212" y="23"/>
                    <a:pt x="200" y="8"/>
                    <a:pt x="185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8" name="Google Shape;2048;p21"/>
            <p:cNvSpPr/>
            <p:nvPr/>
          </p:nvSpPr>
          <p:spPr>
            <a:xfrm>
              <a:off x="5233988" y="2276475"/>
              <a:ext cx="2630488" cy="3248025"/>
            </a:xfrm>
            <a:custGeom>
              <a:avLst/>
              <a:gdLst/>
              <a:ahLst/>
              <a:cxnLst/>
              <a:rect l="l" t="t" r="r" b="b"/>
              <a:pathLst>
                <a:path w="302" h="374" extrusionOk="0">
                  <a:moveTo>
                    <a:pt x="1" y="374"/>
                  </a:moveTo>
                  <a:cubicBezTo>
                    <a:pt x="1" y="374"/>
                    <a:pt x="1" y="374"/>
                    <a:pt x="1" y="374"/>
                  </a:cubicBezTo>
                  <a:cubicBezTo>
                    <a:pt x="0" y="373"/>
                    <a:pt x="0" y="373"/>
                    <a:pt x="0" y="372"/>
                  </a:cubicBezTo>
                  <a:cubicBezTo>
                    <a:pt x="1" y="370"/>
                    <a:pt x="1" y="370"/>
                    <a:pt x="1" y="370"/>
                  </a:cubicBezTo>
                  <a:cubicBezTo>
                    <a:pt x="1" y="369"/>
                    <a:pt x="1" y="369"/>
                    <a:pt x="2" y="369"/>
                  </a:cubicBezTo>
                  <a:cubicBezTo>
                    <a:pt x="3" y="369"/>
                    <a:pt x="3" y="370"/>
                    <a:pt x="3" y="371"/>
                  </a:cubicBezTo>
                  <a:cubicBezTo>
                    <a:pt x="2" y="373"/>
                    <a:pt x="2" y="373"/>
                    <a:pt x="2" y="373"/>
                  </a:cubicBezTo>
                  <a:cubicBezTo>
                    <a:pt x="2" y="373"/>
                    <a:pt x="2" y="374"/>
                    <a:pt x="1" y="374"/>
                  </a:cubicBezTo>
                  <a:close/>
                  <a:moveTo>
                    <a:pt x="8" y="373"/>
                  </a:moveTo>
                  <a:cubicBezTo>
                    <a:pt x="7" y="373"/>
                    <a:pt x="7" y="372"/>
                    <a:pt x="7" y="372"/>
                  </a:cubicBezTo>
                  <a:cubicBezTo>
                    <a:pt x="7" y="371"/>
                    <a:pt x="7" y="371"/>
                    <a:pt x="8" y="370"/>
                  </a:cubicBezTo>
                  <a:cubicBezTo>
                    <a:pt x="10" y="370"/>
                    <a:pt x="10" y="370"/>
                    <a:pt x="10" y="370"/>
                  </a:cubicBezTo>
                  <a:cubicBezTo>
                    <a:pt x="11" y="370"/>
                    <a:pt x="11" y="370"/>
                    <a:pt x="11" y="371"/>
                  </a:cubicBezTo>
                  <a:cubicBezTo>
                    <a:pt x="11" y="372"/>
                    <a:pt x="11" y="372"/>
                    <a:pt x="10" y="372"/>
                  </a:cubicBezTo>
                  <a:cubicBezTo>
                    <a:pt x="8" y="373"/>
                    <a:pt x="8" y="373"/>
                    <a:pt x="8" y="373"/>
                  </a:cubicBezTo>
                  <a:cubicBezTo>
                    <a:pt x="8" y="373"/>
                    <a:pt x="8" y="373"/>
                    <a:pt x="8" y="373"/>
                  </a:cubicBezTo>
                  <a:close/>
                  <a:moveTo>
                    <a:pt x="17" y="371"/>
                  </a:moveTo>
                  <a:cubicBezTo>
                    <a:pt x="16" y="371"/>
                    <a:pt x="16" y="371"/>
                    <a:pt x="16" y="370"/>
                  </a:cubicBezTo>
                  <a:cubicBezTo>
                    <a:pt x="16" y="370"/>
                    <a:pt x="16" y="369"/>
                    <a:pt x="17" y="369"/>
                  </a:cubicBezTo>
                  <a:cubicBezTo>
                    <a:pt x="19" y="369"/>
                    <a:pt x="19" y="369"/>
                    <a:pt x="19" y="369"/>
                  </a:cubicBezTo>
                  <a:cubicBezTo>
                    <a:pt x="20" y="369"/>
                    <a:pt x="20" y="369"/>
                    <a:pt x="20" y="370"/>
                  </a:cubicBezTo>
                  <a:cubicBezTo>
                    <a:pt x="20" y="370"/>
                    <a:pt x="20" y="371"/>
                    <a:pt x="19" y="371"/>
                  </a:cubicBezTo>
                  <a:cubicBezTo>
                    <a:pt x="17" y="371"/>
                    <a:pt x="17" y="371"/>
                    <a:pt x="17" y="371"/>
                  </a:cubicBezTo>
                  <a:cubicBezTo>
                    <a:pt x="17" y="371"/>
                    <a:pt x="17" y="371"/>
                    <a:pt x="17" y="371"/>
                  </a:cubicBezTo>
                  <a:close/>
                  <a:moveTo>
                    <a:pt x="26" y="370"/>
                  </a:moveTo>
                  <a:cubicBezTo>
                    <a:pt x="25" y="370"/>
                    <a:pt x="25" y="370"/>
                    <a:pt x="25" y="369"/>
                  </a:cubicBezTo>
                  <a:cubicBezTo>
                    <a:pt x="25" y="369"/>
                    <a:pt x="25" y="368"/>
                    <a:pt x="26" y="368"/>
                  </a:cubicBezTo>
                  <a:cubicBezTo>
                    <a:pt x="28" y="368"/>
                    <a:pt x="28" y="368"/>
                    <a:pt x="28" y="368"/>
                  </a:cubicBezTo>
                  <a:cubicBezTo>
                    <a:pt x="29" y="368"/>
                    <a:pt x="29" y="368"/>
                    <a:pt x="29" y="369"/>
                  </a:cubicBezTo>
                  <a:cubicBezTo>
                    <a:pt x="29" y="369"/>
                    <a:pt x="29" y="370"/>
                    <a:pt x="28" y="370"/>
                  </a:cubicBezTo>
                  <a:cubicBezTo>
                    <a:pt x="26" y="370"/>
                    <a:pt x="26" y="370"/>
                    <a:pt x="26" y="370"/>
                  </a:cubicBezTo>
                  <a:cubicBezTo>
                    <a:pt x="26" y="370"/>
                    <a:pt x="26" y="370"/>
                    <a:pt x="26" y="370"/>
                  </a:cubicBezTo>
                  <a:close/>
                  <a:moveTo>
                    <a:pt x="35" y="369"/>
                  </a:moveTo>
                  <a:cubicBezTo>
                    <a:pt x="34" y="369"/>
                    <a:pt x="34" y="369"/>
                    <a:pt x="34" y="368"/>
                  </a:cubicBezTo>
                  <a:cubicBezTo>
                    <a:pt x="34" y="367"/>
                    <a:pt x="34" y="367"/>
                    <a:pt x="35" y="367"/>
                  </a:cubicBezTo>
                  <a:cubicBezTo>
                    <a:pt x="37" y="366"/>
                    <a:pt x="37" y="366"/>
                    <a:pt x="37" y="366"/>
                  </a:cubicBezTo>
                  <a:cubicBezTo>
                    <a:pt x="37" y="366"/>
                    <a:pt x="38" y="367"/>
                    <a:pt x="38" y="367"/>
                  </a:cubicBezTo>
                  <a:cubicBezTo>
                    <a:pt x="38" y="368"/>
                    <a:pt x="38" y="368"/>
                    <a:pt x="37" y="369"/>
                  </a:cubicBezTo>
                  <a:cubicBezTo>
                    <a:pt x="35" y="369"/>
                    <a:pt x="35" y="369"/>
                    <a:pt x="35" y="369"/>
                  </a:cubicBezTo>
                  <a:cubicBezTo>
                    <a:pt x="35" y="369"/>
                    <a:pt x="35" y="369"/>
                    <a:pt x="35" y="369"/>
                  </a:cubicBezTo>
                  <a:close/>
                  <a:moveTo>
                    <a:pt x="44" y="368"/>
                  </a:moveTo>
                  <a:cubicBezTo>
                    <a:pt x="43" y="368"/>
                    <a:pt x="43" y="367"/>
                    <a:pt x="43" y="367"/>
                  </a:cubicBezTo>
                  <a:cubicBezTo>
                    <a:pt x="42" y="366"/>
                    <a:pt x="43" y="366"/>
                    <a:pt x="43" y="365"/>
                  </a:cubicBezTo>
                  <a:cubicBezTo>
                    <a:pt x="46" y="365"/>
                    <a:pt x="46" y="365"/>
                    <a:pt x="46" y="365"/>
                  </a:cubicBezTo>
                  <a:cubicBezTo>
                    <a:pt x="46" y="365"/>
                    <a:pt x="47" y="365"/>
                    <a:pt x="47" y="366"/>
                  </a:cubicBezTo>
                  <a:cubicBezTo>
                    <a:pt x="47" y="367"/>
                    <a:pt x="47" y="367"/>
                    <a:pt x="46" y="367"/>
                  </a:cubicBezTo>
                  <a:cubicBezTo>
                    <a:pt x="44" y="368"/>
                    <a:pt x="44" y="368"/>
                    <a:pt x="44" y="368"/>
                  </a:cubicBezTo>
                  <a:cubicBezTo>
                    <a:pt x="44" y="368"/>
                    <a:pt x="44" y="368"/>
                    <a:pt x="44" y="368"/>
                  </a:cubicBezTo>
                  <a:close/>
                  <a:moveTo>
                    <a:pt x="53" y="366"/>
                  </a:moveTo>
                  <a:cubicBezTo>
                    <a:pt x="52" y="366"/>
                    <a:pt x="52" y="366"/>
                    <a:pt x="51" y="365"/>
                  </a:cubicBezTo>
                  <a:cubicBezTo>
                    <a:pt x="51" y="365"/>
                    <a:pt x="52" y="364"/>
                    <a:pt x="52" y="364"/>
                  </a:cubicBezTo>
                  <a:cubicBezTo>
                    <a:pt x="55" y="364"/>
                    <a:pt x="55" y="364"/>
                    <a:pt x="55" y="364"/>
                  </a:cubicBezTo>
                  <a:cubicBezTo>
                    <a:pt x="55" y="364"/>
                    <a:pt x="56" y="364"/>
                    <a:pt x="56" y="365"/>
                  </a:cubicBezTo>
                  <a:cubicBezTo>
                    <a:pt x="56" y="365"/>
                    <a:pt x="56" y="366"/>
                    <a:pt x="55" y="366"/>
                  </a:cubicBezTo>
                  <a:cubicBezTo>
                    <a:pt x="53" y="366"/>
                    <a:pt x="53" y="366"/>
                    <a:pt x="53" y="366"/>
                  </a:cubicBezTo>
                  <a:cubicBezTo>
                    <a:pt x="53" y="366"/>
                    <a:pt x="53" y="366"/>
                    <a:pt x="53" y="366"/>
                  </a:cubicBezTo>
                  <a:close/>
                  <a:moveTo>
                    <a:pt x="61" y="365"/>
                  </a:moveTo>
                  <a:cubicBezTo>
                    <a:pt x="61" y="365"/>
                    <a:pt x="60" y="365"/>
                    <a:pt x="60" y="364"/>
                  </a:cubicBezTo>
                  <a:cubicBezTo>
                    <a:pt x="60" y="364"/>
                    <a:pt x="61" y="363"/>
                    <a:pt x="61" y="363"/>
                  </a:cubicBezTo>
                  <a:cubicBezTo>
                    <a:pt x="64" y="363"/>
                    <a:pt x="64" y="363"/>
                    <a:pt x="64" y="363"/>
                  </a:cubicBezTo>
                  <a:cubicBezTo>
                    <a:pt x="64" y="363"/>
                    <a:pt x="65" y="363"/>
                    <a:pt x="65" y="364"/>
                  </a:cubicBezTo>
                  <a:cubicBezTo>
                    <a:pt x="65" y="364"/>
                    <a:pt x="64" y="365"/>
                    <a:pt x="64" y="365"/>
                  </a:cubicBezTo>
                  <a:cubicBezTo>
                    <a:pt x="62" y="365"/>
                    <a:pt x="62" y="365"/>
                    <a:pt x="62" y="365"/>
                  </a:cubicBezTo>
                  <a:cubicBezTo>
                    <a:pt x="62" y="365"/>
                    <a:pt x="61" y="365"/>
                    <a:pt x="61" y="365"/>
                  </a:cubicBezTo>
                  <a:close/>
                  <a:moveTo>
                    <a:pt x="3" y="365"/>
                  </a:moveTo>
                  <a:cubicBezTo>
                    <a:pt x="3" y="365"/>
                    <a:pt x="3" y="365"/>
                    <a:pt x="3" y="365"/>
                  </a:cubicBezTo>
                  <a:cubicBezTo>
                    <a:pt x="2" y="365"/>
                    <a:pt x="2" y="364"/>
                    <a:pt x="2" y="363"/>
                  </a:cubicBezTo>
                  <a:cubicBezTo>
                    <a:pt x="3" y="361"/>
                    <a:pt x="3" y="361"/>
                    <a:pt x="3" y="361"/>
                  </a:cubicBezTo>
                  <a:cubicBezTo>
                    <a:pt x="3" y="361"/>
                    <a:pt x="3" y="360"/>
                    <a:pt x="4" y="360"/>
                  </a:cubicBezTo>
                  <a:cubicBezTo>
                    <a:pt x="5" y="361"/>
                    <a:pt x="5" y="361"/>
                    <a:pt x="5" y="362"/>
                  </a:cubicBezTo>
                  <a:cubicBezTo>
                    <a:pt x="4" y="364"/>
                    <a:pt x="4" y="364"/>
                    <a:pt x="4" y="364"/>
                  </a:cubicBezTo>
                  <a:cubicBezTo>
                    <a:pt x="4" y="364"/>
                    <a:pt x="4" y="365"/>
                    <a:pt x="3" y="365"/>
                  </a:cubicBezTo>
                  <a:close/>
                  <a:moveTo>
                    <a:pt x="70" y="364"/>
                  </a:moveTo>
                  <a:cubicBezTo>
                    <a:pt x="70" y="364"/>
                    <a:pt x="69" y="363"/>
                    <a:pt x="69" y="363"/>
                  </a:cubicBezTo>
                  <a:cubicBezTo>
                    <a:pt x="69" y="362"/>
                    <a:pt x="70" y="362"/>
                    <a:pt x="70" y="362"/>
                  </a:cubicBezTo>
                  <a:cubicBezTo>
                    <a:pt x="72" y="361"/>
                    <a:pt x="72" y="361"/>
                    <a:pt x="72" y="361"/>
                  </a:cubicBezTo>
                  <a:cubicBezTo>
                    <a:pt x="73" y="361"/>
                    <a:pt x="74" y="362"/>
                    <a:pt x="74" y="362"/>
                  </a:cubicBezTo>
                  <a:cubicBezTo>
                    <a:pt x="74" y="363"/>
                    <a:pt x="73" y="363"/>
                    <a:pt x="73" y="364"/>
                  </a:cubicBezTo>
                  <a:cubicBezTo>
                    <a:pt x="71" y="364"/>
                    <a:pt x="71" y="364"/>
                    <a:pt x="71" y="364"/>
                  </a:cubicBezTo>
                  <a:cubicBezTo>
                    <a:pt x="70" y="364"/>
                    <a:pt x="70" y="364"/>
                    <a:pt x="70" y="364"/>
                  </a:cubicBezTo>
                  <a:close/>
                  <a:moveTo>
                    <a:pt x="79" y="363"/>
                  </a:moveTo>
                  <a:cubicBezTo>
                    <a:pt x="79" y="363"/>
                    <a:pt x="78" y="362"/>
                    <a:pt x="78" y="362"/>
                  </a:cubicBezTo>
                  <a:cubicBezTo>
                    <a:pt x="78" y="361"/>
                    <a:pt x="79" y="360"/>
                    <a:pt x="79" y="360"/>
                  </a:cubicBezTo>
                  <a:cubicBezTo>
                    <a:pt x="81" y="360"/>
                    <a:pt x="81" y="360"/>
                    <a:pt x="81" y="360"/>
                  </a:cubicBezTo>
                  <a:cubicBezTo>
                    <a:pt x="82" y="360"/>
                    <a:pt x="83" y="360"/>
                    <a:pt x="83" y="361"/>
                  </a:cubicBezTo>
                  <a:cubicBezTo>
                    <a:pt x="83" y="362"/>
                    <a:pt x="82" y="362"/>
                    <a:pt x="82" y="362"/>
                  </a:cubicBezTo>
                  <a:cubicBezTo>
                    <a:pt x="79" y="363"/>
                    <a:pt x="79" y="363"/>
                    <a:pt x="79" y="363"/>
                  </a:cubicBezTo>
                  <a:cubicBezTo>
                    <a:pt x="79" y="363"/>
                    <a:pt x="79" y="363"/>
                    <a:pt x="79" y="363"/>
                  </a:cubicBezTo>
                  <a:close/>
                  <a:moveTo>
                    <a:pt x="88" y="361"/>
                  </a:moveTo>
                  <a:cubicBezTo>
                    <a:pt x="88" y="361"/>
                    <a:pt x="87" y="361"/>
                    <a:pt x="87" y="360"/>
                  </a:cubicBezTo>
                  <a:cubicBezTo>
                    <a:pt x="87" y="360"/>
                    <a:pt x="87" y="359"/>
                    <a:pt x="88" y="359"/>
                  </a:cubicBezTo>
                  <a:cubicBezTo>
                    <a:pt x="90" y="359"/>
                    <a:pt x="90" y="359"/>
                    <a:pt x="90" y="359"/>
                  </a:cubicBezTo>
                  <a:cubicBezTo>
                    <a:pt x="91" y="359"/>
                    <a:pt x="91" y="359"/>
                    <a:pt x="92" y="360"/>
                  </a:cubicBezTo>
                  <a:cubicBezTo>
                    <a:pt x="92" y="360"/>
                    <a:pt x="91" y="361"/>
                    <a:pt x="91" y="361"/>
                  </a:cubicBezTo>
                  <a:cubicBezTo>
                    <a:pt x="88" y="361"/>
                    <a:pt x="88" y="361"/>
                    <a:pt x="88" y="361"/>
                  </a:cubicBezTo>
                  <a:cubicBezTo>
                    <a:pt x="88" y="361"/>
                    <a:pt x="88" y="361"/>
                    <a:pt x="88" y="361"/>
                  </a:cubicBezTo>
                  <a:close/>
                  <a:moveTo>
                    <a:pt x="97" y="360"/>
                  </a:moveTo>
                  <a:cubicBezTo>
                    <a:pt x="97" y="360"/>
                    <a:pt x="96" y="360"/>
                    <a:pt x="96" y="359"/>
                  </a:cubicBezTo>
                  <a:cubicBezTo>
                    <a:pt x="96" y="359"/>
                    <a:pt x="96" y="358"/>
                    <a:pt x="97" y="358"/>
                  </a:cubicBezTo>
                  <a:cubicBezTo>
                    <a:pt x="99" y="358"/>
                    <a:pt x="99" y="358"/>
                    <a:pt x="99" y="358"/>
                  </a:cubicBezTo>
                  <a:cubicBezTo>
                    <a:pt x="100" y="358"/>
                    <a:pt x="100" y="358"/>
                    <a:pt x="100" y="359"/>
                  </a:cubicBezTo>
                  <a:cubicBezTo>
                    <a:pt x="101" y="359"/>
                    <a:pt x="100" y="360"/>
                    <a:pt x="99" y="360"/>
                  </a:cubicBezTo>
                  <a:cubicBezTo>
                    <a:pt x="97" y="360"/>
                    <a:pt x="97" y="360"/>
                    <a:pt x="97" y="360"/>
                  </a:cubicBezTo>
                  <a:cubicBezTo>
                    <a:pt x="97" y="360"/>
                    <a:pt x="97" y="360"/>
                    <a:pt x="97" y="360"/>
                  </a:cubicBezTo>
                  <a:close/>
                  <a:moveTo>
                    <a:pt x="106" y="359"/>
                  </a:moveTo>
                  <a:cubicBezTo>
                    <a:pt x="105" y="359"/>
                    <a:pt x="105" y="358"/>
                    <a:pt x="105" y="358"/>
                  </a:cubicBezTo>
                  <a:cubicBezTo>
                    <a:pt x="105" y="357"/>
                    <a:pt x="105" y="357"/>
                    <a:pt x="106" y="357"/>
                  </a:cubicBezTo>
                  <a:cubicBezTo>
                    <a:pt x="108" y="356"/>
                    <a:pt x="108" y="356"/>
                    <a:pt x="108" y="356"/>
                  </a:cubicBezTo>
                  <a:cubicBezTo>
                    <a:pt x="109" y="356"/>
                    <a:pt x="109" y="357"/>
                    <a:pt x="109" y="357"/>
                  </a:cubicBezTo>
                  <a:cubicBezTo>
                    <a:pt x="109" y="358"/>
                    <a:pt x="109" y="358"/>
                    <a:pt x="108" y="359"/>
                  </a:cubicBezTo>
                  <a:cubicBezTo>
                    <a:pt x="106" y="359"/>
                    <a:pt x="106" y="359"/>
                    <a:pt x="106" y="359"/>
                  </a:cubicBezTo>
                  <a:cubicBezTo>
                    <a:pt x="106" y="359"/>
                    <a:pt x="106" y="359"/>
                    <a:pt x="106" y="359"/>
                  </a:cubicBezTo>
                  <a:close/>
                  <a:moveTo>
                    <a:pt x="115" y="358"/>
                  </a:moveTo>
                  <a:cubicBezTo>
                    <a:pt x="114" y="358"/>
                    <a:pt x="114" y="357"/>
                    <a:pt x="114" y="357"/>
                  </a:cubicBezTo>
                  <a:cubicBezTo>
                    <a:pt x="114" y="356"/>
                    <a:pt x="114" y="355"/>
                    <a:pt x="115" y="355"/>
                  </a:cubicBezTo>
                  <a:cubicBezTo>
                    <a:pt x="117" y="355"/>
                    <a:pt x="117" y="355"/>
                    <a:pt x="117" y="355"/>
                  </a:cubicBezTo>
                  <a:cubicBezTo>
                    <a:pt x="118" y="355"/>
                    <a:pt x="118" y="355"/>
                    <a:pt x="118" y="356"/>
                  </a:cubicBezTo>
                  <a:cubicBezTo>
                    <a:pt x="118" y="357"/>
                    <a:pt x="118" y="357"/>
                    <a:pt x="117" y="357"/>
                  </a:cubicBezTo>
                  <a:cubicBezTo>
                    <a:pt x="115" y="358"/>
                    <a:pt x="115" y="358"/>
                    <a:pt x="115" y="358"/>
                  </a:cubicBezTo>
                  <a:cubicBezTo>
                    <a:pt x="115" y="358"/>
                    <a:pt x="115" y="358"/>
                    <a:pt x="115" y="358"/>
                  </a:cubicBezTo>
                  <a:close/>
                  <a:moveTo>
                    <a:pt x="124" y="356"/>
                  </a:moveTo>
                  <a:cubicBezTo>
                    <a:pt x="123" y="356"/>
                    <a:pt x="123" y="356"/>
                    <a:pt x="123" y="355"/>
                  </a:cubicBezTo>
                  <a:cubicBezTo>
                    <a:pt x="123" y="355"/>
                    <a:pt x="123" y="354"/>
                    <a:pt x="124" y="354"/>
                  </a:cubicBezTo>
                  <a:cubicBezTo>
                    <a:pt x="126" y="354"/>
                    <a:pt x="126" y="354"/>
                    <a:pt x="126" y="354"/>
                  </a:cubicBezTo>
                  <a:cubicBezTo>
                    <a:pt x="127" y="354"/>
                    <a:pt x="127" y="354"/>
                    <a:pt x="127" y="355"/>
                  </a:cubicBezTo>
                  <a:cubicBezTo>
                    <a:pt x="127" y="355"/>
                    <a:pt x="127" y="356"/>
                    <a:pt x="126" y="356"/>
                  </a:cubicBezTo>
                  <a:cubicBezTo>
                    <a:pt x="124" y="356"/>
                    <a:pt x="124" y="356"/>
                    <a:pt x="124" y="356"/>
                  </a:cubicBezTo>
                  <a:cubicBezTo>
                    <a:pt x="124" y="356"/>
                    <a:pt x="124" y="356"/>
                    <a:pt x="124" y="356"/>
                  </a:cubicBezTo>
                  <a:close/>
                  <a:moveTo>
                    <a:pt x="5" y="356"/>
                  </a:moveTo>
                  <a:cubicBezTo>
                    <a:pt x="5" y="356"/>
                    <a:pt x="5" y="356"/>
                    <a:pt x="5" y="356"/>
                  </a:cubicBezTo>
                  <a:cubicBezTo>
                    <a:pt x="4" y="356"/>
                    <a:pt x="4" y="355"/>
                    <a:pt x="4" y="355"/>
                  </a:cubicBezTo>
                  <a:cubicBezTo>
                    <a:pt x="4" y="352"/>
                    <a:pt x="4" y="352"/>
                    <a:pt x="4" y="352"/>
                  </a:cubicBezTo>
                  <a:cubicBezTo>
                    <a:pt x="5" y="352"/>
                    <a:pt x="5" y="351"/>
                    <a:pt x="6" y="352"/>
                  </a:cubicBezTo>
                  <a:cubicBezTo>
                    <a:pt x="6" y="352"/>
                    <a:pt x="7" y="352"/>
                    <a:pt x="7" y="353"/>
                  </a:cubicBezTo>
                  <a:cubicBezTo>
                    <a:pt x="6" y="355"/>
                    <a:pt x="6" y="355"/>
                    <a:pt x="6" y="355"/>
                  </a:cubicBezTo>
                  <a:cubicBezTo>
                    <a:pt x="6" y="356"/>
                    <a:pt x="6" y="356"/>
                    <a:pt x="5" y="356"/>
                  </a:cubicBezTo>
                  <a:close/>
                  <a:moveTo>
                    <a:pt x="133" y="355"/>
                  </a:moveTo>
                  <a:cubicBezTo>
                    <a:pt x="132" y="355"/>
                    <a:pt x="132" y="355"/>
                    <a:pt x="132" y="354"/>
                  </a:cubicBezTo>
                  <a:cubicBezTo>
                    <a:pt x="132" y="354"/>
                    <a:pt x="132" y="353"/>
                    <a:pt x="133" y="353"/>
                  </a:cubicBezTo>
                  <a:cubicBezTo>
                    <a:pt x="135" y="353"/>
                    <a:pt x="135" y="353"/>
                    <a:pt x="135" y="353"/>
                  </a:cubicBezTo>
                  <a:cubicBezTo>
                    <a:pt x="135" y="352"/>
                    <a:pt x="136" y="353"/>
                    <a:pt x="136" y="354"/>
                  </a:cubicBezTo>
                  <a:cubicBezTo>
                    <a:pt x="136" y="354"/>
                    <a:pt x="136" y="355"/>
                    <a:pt x="135" y="355"/>
                  </a:cubicBezTo>
                  <a:cubicBezTo>
                    <a:pt x="133" y="355"/>
                    <a:pt x="133" y="355"/>
                    <a:pt x="133" y="355"/>
                  </a:cubicBezTo>
                  <a:cubicBezTo>
                    <a:pt x="133" y="355"/>
                    <a:pt x="133" y="355"/>
                    <a:pt x="133" y="355"/>
                  </a:cubicBezTo>
                  <a:close/>
                  <a:moveTo>
                    <a:pt x="142" y="354"/>
                  </a:moveTo>
                  <a:cubicBezTo>
                    <a:pt x="141" y="354"/>
                    <a:pt x="141" y="353"/>
                    <a:pt x="141" y="353"/>
                  </a:cubicBezTo>
                  <a:cubicBezTo>
                    <a:pt x="140" y="352"/>
                    <a:pt x="141" y="352"/>
                    <a:pt x="142" y="352"/>
                  </a:cubicBezTo>
                  <a:cubicBezTo>
                    <a:pt x="144" y="351"/>
                    <a:pt x="144" y="351"/>
                    <a:pt x="144" y="351"/>
                  </a:cubicBezTo>
                  <a:cubicBezTo>
                    <a:pt x="144" y="351"/>
                    <a:pt x="145" y="352"/>
                    <a:pt x="145" y="352"/>
                  </a:cubicBezTo>
                  <a:cubicBezTo>
                    <a:pt x="145" y="353"/>
                    <a:pt x="145" y="353"/>
                    <a:pt x="144" y="354"/>
                  </a:cubicBezTo>
                  <a:cubicBezTo>
                    <a:pt x="142" y="354"/>
                    <a:pt x="142" y="354"/>
                    <a:pt x="142" y="354"/>
                  </a:cubicBezTo>
                  <a:cubicBezTo>
                    <a:pt x="142" y="354"/>
                    <a:pt x="142" y="354"/>
                    <a:pt x="142" y="354"/>
                  </a:cubicBezTo>
                  <a:close/>
                  <a:moveTo>
                    <a:pt x="151" y="353"/>
                  </a:moveTo>
                  <a:cubicBezTo>
                    <a:pt x="150" y="353"/>
                    <a:pt x="150" y="352"/>
                    <a:pt x="149" y="352"/>
                  </a:cubicBezTo>
                  <a:cubicBezTo>
                    <a:pt x="149" y="351"/>
                    <a:pt x="150" y="350"/>
                    <a:pt x="150" y="350"/>
                  </a:cubicBezTo>
                  <a:cubicBezTo>
                    <a:pt x="153" y="350"/>
                    <a:pt x="153" y="350"/>
                    <a:pt x="153" y="350"/>
                  </a:cubicBezTo>
                  <a:cubicBezTo>
                    <a:pt x="153" y="350"/>
                    <a:pt x="154" y="350"/>
                    <a:pt x="154" y="351"/>
                  </a:cubicBezTo>
                  <a:cubicBezTo>
                    <a:pt x="154" y="352"/>
                    <a:pt x="154" y="352"/>
                    <a:pt x="153" y="352"/>
                  </a:cubicBezTo>
                  <a:cubicBezTo>
                    <a:pt x="151" y="353"/>
                    <a:pt x="151" y="353"/>
                    <a:pt x="151" y="353"/>
                  </a:cubicBezTo>
                  <a:cubicBezTo>
                    <a:pt x="151" y="353"/>
                    <a:pt x="151" y="353"/>
                    <a:pt x="151" y="353"/>
                  </a:cubicBezTo>
                  <a:close/>
                  <a:moveTo>
                    <a:pt x="160" y="351"/>
                  </a:moveTo>
                  <a:cubicBezTo>
                    <a:pt x="159" y="351"/>
                    <a:pt x="158" y="351"/>
                    <a:pt x="158" y="350"/>
                  </a:cubicBezTo>
                  <a:cubicBezTo>
                    <a:pt x="158" y="350"/>
                    <a:pt x="159" y="349"/>
                    <a:pt x="159" y="349"/>
                  </a:cubicBezTo>
                  <a:cubicBezTo>
                    <a:pt x="162" y="349"/>
                    <a:pt x="162" y="349"/>
                    <a:pt x="162" y="349"/>
                  </a:cubicBezTo>
                  <a:cubicBezTo>
                    <a:pt x="162" y="349"/>
                    <a:pt x="163" y="349"/>
                    <a:pt x="163" y="350"/>
                  </a:cubicBezTo>
                  <a:cubicBezTo>
                    <a:pt x="163" y="350"/>
                    <a:pt x="163" y="351"/>
                    <a:pt x="162" y="351"/>
                  </a:cubicBezTo>
                  <a:cubicBezTo>
                    <a:pt x="160" y="351"/>
                    <a:pt x="160" y="351"/>
                    <a:pt x="160" y="351"/>
                  </a:cubicBezTo>
                  <a:cubicBezTo>
                    <a:pt x="160" y="351"/>
                    <a:pt x="160" y="351"/>
                    <a:pt x="160" y="351"/>
                  </a:cubicBezTo>
                  <a:close/>
                  <a:moveTo>
                    <a:pt x="168" y="350"/>
                  </a:moveTo>
                  <a:cubicBezTo>
                    <a:pt x="168" y="350"/>
                    <a:pt x="167" y="350"/>
                    <a:pt x="167" y="349"/>
                  </a:cubicBezTo>
                  <a:cubicBezTo>
                    <a:pt x="167" y="349"/>
                    <a:pt x="168" y="348"/>
                    <a:pt x="168" y="348"/>
                  </a:cubicBezTo>
                  <a:cubicBezTo>
                    <a:pt x="170" y="348"/>
                    <a:pt x="170" y="348"/>
                    <a:pt x="170" y="348"/>
                  </a:cubicBezTo>
                  <a:cubicBezTo>
                    <a:pt x="171" y="347"/>
                    <a:pt x="172" y="348"/>
                    <a:pt x="172" y="349"/>
                  </a:cubicBezTo>
                  <a:cubicBezTo>
                    <a:pt x="172" y="349"/>
                    <a:pt x="171" y="350"/>
                    <a:pt x="171" y="350"/>
                  </a:cubicBezTo>
                  <a:cubicBezTo>
                    <a:pt x="169" y="350"/>
                    <a:pt x="169" y="350"/>
                    <a:pt x="169" y="350"/>
                  </a:cubicBezTo>
                  <a:cubicBezTo>
                    <a:pt x="169" y="350"/>
                    <a:pt x="168" y="350"/>
                    <a:pt x="168" y="350"/>
                  </a:cubicBezTo>
                  <a:close/>
                  <a:moveTo>
                    <a:pt x="177" y="349"/>
                  </a:moveTo>
                  <a:cubicBezTo>
                    <a:pt x="177" y="349"/>
                    <a:pt x="176" y="348"/>
                    <a:pt x="176" y="348"/>
                  </a:cubicBezTo>
                  <a:cubicBezTo>
                    <a:pt x="176" y="347"/>
                    <a:pt x="177" y="347"/>
                    <a:pt x="177" y="347"/>
                  </a:cubicBezTo>
                  <a:cubicBezTo>
                    <a:pt x="179" y="346"/>
                    <a:pt x="179" y="346"/>
                    <a:pt x="179" y="346"/>
                  </a:cubicBezTo>
                  <a:cubicBezTo>
                    <a:pt x="180" y="346"/>
                    <a:pt x="181" y="347"/>
                    <a:pt x="181" y="347"/>
                  </a:cubicBezTo>
                  <a:cubicBezTo>
                    <a:pt x="181" y="348"/>
                    <a:pt x="180" y="348"/>
                    <a:pt x="180" y="349"/>
                  </a:cubicBezTo>
                  <a:cubicBezTo>
                    <a:pt x="177" y="349"/>
                    <a:pt x="177" y="349"/>
                    <a:pt x="177" y="349"/>
                  </a:cubicBezTo>
                  <a:cubicBezTo>
                    <a:pt x="177" y="349"/>
                    <a:pt x="177" y="349"/>
                    <a:pt x="177" y="349"/>
                  </a:cubicBezTo>
                  <a:close/>
                  <a:moveTo>
                    <a:pt x="186" y="348"/>
                  </a:moveTo>
                  <a:cubicBezTo>
                    <a:pt x="186" y="348"/>
                    <a:pt x="185" y="347"/>
                    <a:pt x="185" y="347"/>
                  </a:cubicBezTo>
                  <a:cubicBezTo>
                    <a:pt x="185" y="346"/>
                    <a:pt x="185" y="345"/>
                    <a:pt x="186" y="345"/>
                  </a:cubicBezTo>
                  <a:cubicBezTo>
                    <a:pt x="188" y="345"/>
                    <a:pt x="188" y="345"/>
                    <a:pt x="188" y="345"/>
                  </a:cubicBezTo>
                  <a:cubicBezTo>
                    <a:pt x="189" y="345"/>
                    <a:pt x="190" y="345"/>
                    <a:pt x="190" y="346"/>
                  </a:cubicBezTo>
                  <a:cubicBezTo>
                    <a:pt x="190" y="347"/>
                    <a:pt x="189" y="347"/>
                    <a:pt x="189" y="347"/>
                  </a:cubicBezTo>
                  <a:cubicBezTo>
                    <a:pt x="186" y="348"/>
                    <a:pt x="186" y="348"/>
                    <a:pt x="186" y="348"/>
                  </a:cubicBezTo>
                  <a:cubicBezTo>
                    <a:pt x="186" y="348"/>
                    <a:pt x="186" y="348"/>
                    <a:pt x="186" y="348"/>
                  </a:cubicBezTo>
                  <a:close/>
                  <a:moveTo>
                    <a:pt x="7" y="347"/>
                  </a:moveTo>
                  <a:cubicBezTo>
                    <a:pt x="7" y="347"/>
                    <a:pt x="7" y="347"/>
                    <a:pt x="7" y="347"/>
                  </a:cubicBezTo>
                  <a:cubicBezTo>
                    <a:pt x="6" y="347"/>
                    <a:pt x="6" y="346"/>
                    <a:pt x="6" y="346"/>
                  </a:cubicBezTo>
                  <a:cubicBezTo>
                    <a:pt x="6" y="344"/>
                    <a:pt x="6" y="344"/>
                    <a:pt x="6" y="344"/>
                  </a:cubicBezTo>
                  <a:cubicBezTo>
                    <a:pt x="7" y="343"/>
                    <a:pt x="7" y="343"/>
                    <a:pt x="8" y="343"/>
                  </a:cubicBezTo>
                  <a:cubicBezTo>
                    <a:pt x="8" y="343"/>
                    <a:pt x="9" y="344"/>
                    <a:pt x="9" y="344"/>
                  </a:cubicBezTo>
                  <a:cubicBezTo>
                    <a:pt x="8" y="346"/>
                    <a:pt x="8" y="346"/>
                    <a:pt x="8" y="346"/>
                  </a:cubicBezTo>
                  <a:cubicBezTo>
                    <a:pt x="8" y="347"/>
                    <a:pt x="8" y="347"/>
                    <a:pt x="7" y="347"/>
                  </a:cubicBezTo>
                  <a:close/>
                  <a:moveTo>
                    <a:pt x="195" y="346"/>
                  </a:moveTo>
                  <a:cubicBezTo>
                    <a:pt x="195" y="346"/>
                    <a:pt x="194" y="346"/>
                    <a:pt x="194" y="345"/>
                  </a:cubicBezTo>
                  <a:cubicBezTo>
                    <a:pt x="194" y="345"/>
                    <a:pt x="194" y="344"/>
                    <a:pt x="195" y="344"/>
                  </a:cubicBezTo>
                  <a:cubicBezTo>
                    <a:pt x="197" y="344"/>
                    <a:pt x="197" y="344"/>
                    <a:pt x="197" y="344"/>
                  </a:cubicBezTo>
                  <a:cubicBezTo>
                    <a:pt x="198" y="344"/>
                    <a:pt x="198" y="344"/>
                    <a:pt x="199" y="345"/>
                  </a:cubicBezTo>
                  <a:cubicBezTo>
                    <a:pt x="199" y="345"/>
                    <a:pt x="198" y="346"/>
                    <a:pt x="198" y="346"/>
                  </a:cubicBezTo>
                  <a:cubicBezTo>
                    <a:pt x="195" y="346"/>
                    <a:pt x="195" y="346"/>
                    <a:pt x="195" y="346"/>
                  </a:cubicBezTo>
                  <a:cubicBezTo>
                    <a:pt x="195" y="346"/>
                    <a:pt x="195" y="346"/>
                    <a:pt x="195" y="346"/>
                  </a:cubicBezTo>
                  <a:close/>
                  <a:moveTo>
                    <a:pt x="204" y="345"/>
                  </a:moveTo>
                  <a:cubicBezTo>
                    <a:pt x="204" y="345"/>
                    <a:pt x="203" y="345"/>
                    <a:pt x="203" y="344"/>
                  </a:cubicBezTo>
                  <a:cubicBezTo>
                    <a:pt x="203" y="344"/>
                    <a:pt x="203" y="343"/>
                    <a:pt x="204" y="343"/>
                  </a:cubicBezTo>
                  <a:cubicBezTo>
                    <a:pt x="206" y="343"/>
                    <a:pt x="206" y="343"/>
                    <a:pt x="206" y="343"/>
                  </a:cubicBezTo>
                  <a:cubicBezTo>
                    <a:pt x="207" y="342"/>
                    <a:pt x="207" y="343"/>
                    <a:pt x="207" y="344"/>
                  </a:cubicBezTo>
                  <a:cubicBezTo>
                    <a:pt x="208" y="344"/>
                    <a:pt x="207" y="345"/>
                    <a:pt x="206" y="345"/>
                  </a:cubicBezTo>
                  <a:cubicBezTo>
                    <a:pt x="204" y="345"/>
                    <a:pt x="204" y="345"/>
                    <a:pt x="204" y="345"/>
                  </a:cubicBezTo>
                  <a:cubicBezTo>
                    <a:pt x="204" y="345"/>
                    <a:pt x="204" y="345"/>
                    <a:pt x="204" y="345"/>
                  </a:cubicBezTo>
                  <a:close/>
                  <a:moveTo>
                    <a:pt x="213" y="344"/>
                  </a:moveTo>
                  <a:cubicBezTo>
                    <a:pt x="212" y="344"/>
                    <a:pt x="212" y="343"/>
                    <a:pt x="212" y="343"/>
                  </a:cubicBezTo>
                  <a:cubicBezTo>
                    <a:pt x="212" y="342"/>
                    <a:pt x="212" y="342"/>
                    <a:pt x="213" y="342"/>
                  </a:cubicBezTo>
                  <a:cubicBezTo>
                    <a:pt x="215" y="341"/>
                    <a:pt x="215" y="341"/>
                    <a:pt x="215" y="341"/>
                  </a:cubicBezTo>
                  <a:cubicBezTo>
                    <a:pt x="216" y="341"/>
                    <a:pt x="216" y="342"/>
                    <a:pt x="216" y="342"/>
                  </a:cubicBezTo>
                  <a:cubicBezTo>
                    <a:pt x="216" y="343"/>
                    <a:pt x="216" y="343"/>
                    <a:pt x="215" y="344"/>
                  </a:cubicBezTo>
                  <a:cubicBezTo>
                    <a:pt x="213" y="344"/>
                    <a:pt x="213" y="344"/>
                    <a:pt x="213" y="344"/>
                  </a:cubicBezTo>
                  <a:cubicBezTo>
                    <a:pt x="213" y="344"/>
                    <a:pt x="213" y="344"/>
                    <a:pt x="213" y="344"/>
                  </a:cubicBezTo>
                  <a:close/>
                  <a:moveTo>
                    <a:pt x="222" y="343"/>
                  </a:moveTo>
                  <a:cubicBezTo>
                    <a:pt x="221" y="343"/>
                    <a:pt x="221" y="342"/>
                    <a:pt x="221" y="342"/>
                  </a:cubicBezTo>
                  <a:cubicBezTo>
                    <a:pt x="221" y="341"/>
                    <a:pt x="221" y="340"/>
                    <a:pt x="222" y="340"/>
                  </a:cubicBezTo>
                  <a:cubicBezTo>
                    <a:pt x="224" y="340"/>
                    <a:pt x="224" y="340"/>
                    <a:pt x="224" y="340"/>
                  </a:cubicBezTo>
                  <a:cubicBezTo>
                    <a:pt x="225" y="340"/>
                    <a:pt x="225" y="340"/>
                    <a:pt x="225" y="341"/>
                  </a:cubicBezTo>
                  <a:cubicBezTo>
                    <a:pt x="225" y="342"/>
                    <a:pt x="225" y="342"/>
                    <a:pt x="224" y="342"/>
                  </a:cubicBezTo>
                  <a:cubicBezTo>
                    <a:pt x="222" y="343"/>
                    <a:pt x="222" y="343"/>
                    <a:pt x="222" y="343"/>
                  </a:cubicBezTo>
                  <a:cubicBezTo>
                    <a:pt x="222" y="343"/>
                    <a:pt x="222" y="343"/>
                    <a:pt x="222" y="343"/>
                  </a:cubicBezTo>
                  <a:close/>
                  <a:moveTo>
                    <a:pt x="231" y="341"/>
                  </a:moveTo>
                  <a:cubicBezTo>
                    <a:pt x="230" y="341"/>
                    <a:pt x="230" y="341"/>
                    <a:pt x="230" y="340"/>
                  </a:cubicBezTo>
                  <a:cubicBezTo>
                    <a:pt x="230" y="340"/>
                    <a:pt x="230" y="339"/>
                    <a:pt x="231" y="339"/>
                  </a:cubicBezTo>
                  <a:cubicBezTo>
                    <a:pt x="233" y="339"/>
                    <a:pt x="233" y="339"/>
                    <a:pt x="233" y="339"/>
                  </a:cubicBezTo>
                  <a:cubicBezTo>
                    <a:pt x="234" y="339"/>
                    <a:pt x="234" y="339"/>
                    <a:pt x="234" y="340"/>
                  </a:cubicBezTo>
                  <a:cubicBezTo>
                    <a:pt x="234" y="340"/>
                    <a:pt x="234" y="341"/>
                    <a:pt x="233" y="341"/>
                  </a:cubicBezTo>
                  <a:cubicBezTo>
                    <a:pt x="231" y="341"/>
                    <a:pt x="231" y="341"/>
                    <a:pt x="231" y="341"/>
                  </a:cubicBezTo>
                  <a:cubicBezTo>
                    <a:pt x="231" y="341"/>
                    <a:pt x="231" y="341"/>
                    <a:pt x="231" y="341"/>
                  </a:cubicBezTo>
                  <a:close/>
                  <a:moveTo>
                    <a:pt x="240" y="340"/>
                  </a:moveTo>
                  <a:cubicBezTo>
                    <a:pt x="239" y="340"/>
                    <a:pt x="239" y="340"/>
                    <a:pt x="239" y="339"/>
                  </a:cubicBezTo>
                  <a:cubicBezTo>
                    <a:pt x="239" y="339"/>
                    <a:pt x="239" y="338"/>
                    <a:pt x="240" y="338"/>
                  </a:cubicBezTo>
                  <a:cubicBezTo>
                    <a:pt x="242" y="338"/>
                    <a:pt x="242" y="338"/>
                    <a:pt x="242" y="338"/>
                  </a:cubicBezTo>
                  <a:cubicBezTo>
                    <a:pt x="243" y="337"/>
                    <a:pt x="243" y="338"/>
                    <a:pt x="243" y="339"/>
                  </a:cubicBezTo>
                  <a:cubicBezTo>
                    <a:pt x="243" y="339"/>
                    <a:pt x="243" y="340"/>
                    <a:pt x="242" y="340"/>
                  </a:cubicBezTo>
                  <a:cubicBezTo>
                    <a:pt x="240" y="340"/>
                    <a:pt x="240" y="340"/>
                    <a:pt x="240" y="340"/>
                  </a:cubicBezTo>
                  <a:cubicBezTo>
                    <a:pt x="240" y="340"/>
                    <a:pt x="240" y="340"/>
                    <a:pt x="240" y="340"/>
                  </a:cubicBezTo>
                  <a:close/>
                  <a:moveTo>
                    <a:pt x="249" y="339"/>
                  </a:moveTo>
                  <a:cubicBezTo>
                    <a:pt x="248" y="339"/>
                    <a:pt x="248" y="338"/>
                    <a:pt x="248" y="338"/>
                  </a:cubicBezTo>
                  <a:cubicBezTo>
                    <a:pt x="247" y="337"/>
                    <a:pt x="248" y="337"/>
                    <a:pt x="248" y="337"/>
                  </a:cubicBezTo>
                  <a:cubicBezTo>
                    <a:pt x="251" y="336"/>
                    <a:pt x="251" y="336"/>
                    <a:pt x="251" y="336"/>
                  </a:cubicBezTo>
                  <a:cubicBezTo>
                    <a:pt x="251" y="336"/>
                    <a:pt x="252" y="337"/>
                    <a:pt x="252" y="337"/>
                  </a:cubicBezTo>
                  <a:cubicBezTo>
                    <a:pt x="252" y="338"/>
                    <a:pt x="252" y="338"/>
                    <a:pt x="251" y="339"/>
                  </a:cubicBezTo>
                  <a:cubicBezTo>
                    <a:pt x="249" y="339"/>
                    <a:pt x="249" y="339"/>
                    <a:pt x="249" y="339"/>
                  </a:cubicBezTo>
                  <a:cubicBezTo>
                    <a:pt x="249" y="339"/>
                    <a:pt x="249" y="339"/>
                    <a:pt x="249" y="339"/>
                  </a:cubicBezTo>
                  <a:close/>
                  <a:moveTo>
                    <a:pt x="9" y="338"/>
                  </a:moveTo>
                  <a:cubicBezTo>
                    <a:pt x="9" y="338"/>
                    <a:pt x="9" y="338"/>
                    <a:pt x="9" y="338"/>
                  </a:cubicBezTo>
                  <a:cubicBezTo>
                    <a:pt x="8" y="338"/>
                    <a:pt x="8" y="338"/>
                    <a:pt x="8" y="337"/>
                  </a:cubicBezTo>
                  <a:cubicBezTo>
                    <a:pt x="8" y="335"/>
                    <a:pt x="8" y="335"/>
                    <a:pt x="8" y="335"/>
                  </a:cubicBezTo>
                  <a:cubicBezTo>
                    <a:pt x="8" y="334"/>
                    <a:pt x="9" y="334"/>
                    <a:pt x="10" y="334"/>
                  </a:cubicBezTo>
                  <a:cubicBezTo>
                    <a:pt x="10" y="334"/>
                    <a:pt x="11" y="335"/>
                    <a:pt x="10" y="335"/>
                  </a:cubicBezTo>
                  <a:cubicBezTo>
                    <a:pt x="10" y="338"/>
                    <a:pt x="10" y="338"/>
                    <a:pt x="10" y="338"/>
                  </a:cubicBezTo>
                  <a:cubicBezTo>
                    <a:pt x="10" y="338"/>
                    <a:pt x="9" y="338"/>
                    <a:pt x="9" y="338"/>
                  </a:cubicBezTo>
                  <a:close/>
                  <a:moveTo>
                    <a:pt x="258" y="338"/>
                  </a:moveTo>
                  <a:cubicBezTo>
                    <a:pt x="257" y="338"/>
                    <a:pt x="257" y="337"/>
                    <a:pt x="256" y="337"/>
                  </a:cubicBezTo>
                  <a:cubicBezTo>
                    <a:pt x="256" y="336"/>
                    <a:pt x="257" y="335"/>
                    <a:pt x="257" y="335"/>
                  </a:cubicBezTo>
                  <a:cubicBezTo>
                    <a:pt x="260" y="335"/>
                    <a:pt x="260" y="335"/>
                    <a:pt x="260" y="335"/>
                  </a:cubicBezTo>
                  <a:cubicBezTo>
                    <a:pt x="260" y="335"/>
                    <a:pt x="261" y="335"/>
                    <a:pt x="261" y="336"/>
                  </a:cubicBezTo>
                  <a:cubicBezTo>
                    <a:pt x="261" y="337"/>
                    <a:pt x="261" y="337"/>
                    <a:pt x="260" y="337"/>
                  </a:cubicBezTo>
                  <a:cubicBezTo>
                    <a:pt x="258" y="338"/>
                    <a:pt x="258" y="338"/>
                    <a:pt x="258" y="338"/>
                  </a:cubicBezTo>
                  <a:cubicBezTo>
                    <a:pt x="258" y="338"/>
                    <a:pt x="258" y="338"/>
                    <a:pt x="258" y="338"/>
                  </a:cubicBezTo>
                  <a:close/>
                  <a:moveTo>
                    <a:pt x="266" y="336"/>
                  </a:moveTo>
                  <a:cubicBezTo>
                    <a:pt x="266" y="336"/>
                    <a:pt x="265" y="336"/>
                    <a:pt x="265" y="335"/>
                  </a:cubicBezTo>
                  <a:cubicBezTo>
                    <a:pt x="265" y="335"/>
                    <a:pt x="266" y="334"/>
                    <a:pt x="266" y="334"/>
                  </a:cubicBezTo>
                  <a:cubicBezTo>
                    <a:pt x="269" y="334"/>
                    <a:pt x="269" y="334"/>
                    <a:pt x="269" y="334"/>
                  </a:cubicBezTo>
                  <a:cubicBezTo>
                    <a:pt x="269" y="334"/>
                    <a:pt x="270" y="334"/>
                    <a:pt x="270" y="335"/>
                  </a:cubicBezTo>
                  <a:cubicBezTo>
                    <a:pt x="270" y="335"/>
                    <a:pt x="269" y="336"/>
                    <a:pt x="269" y="336"/>
                  </a:cubicBezTo>
                  <a:cubicBezTo>
                    <a:pt x="267" y="336"/>
                    <a:pt x="267" y="336"/>
                    <a:pt x="267" y="336"/>
                  </a:cubicBezTo>
                  <a:cubicBezTo>
                    <a:pt x="267" y="336"/>
                    <a:pt x="267" y="336"/>
                    <a:pt x="266" y="336"/>
                  </a:cubicBezTo>
                  <a:close/>
                  <a:moveTo>
                    <a:pt x="275" y="335"/>
                  </a:moveTo>
                  <a:cubicBezTo>
                    <a:pt x="275" y="335"/>
                    <a:pt x="274" y="335"/>
                    <a:pt x="274" y="334"/>
                  </a:cubicBezTo>
                  <a:cubicBezTo>
                    <a:pt x="274" y="334"/>
                    <a:pt x="275" y="333"/>
                    <a:pt x="275" y="333"/>
                  </a:cubicBezTo>
                  <a:cubicBezTo>
                    <a:pt x="277" y="333"/>
                    <a:pt x="277" y="333"/>
                    <a:pt x="277" y="333"/>
                  </a:cubicBezTo>
                  <a:cubicBezTo>
                    <a:pt x="278" y="332"/>
                    <a:pt x="279" y="333"/>
                    <a:pt x="279" y="333"/>
                  </a:cubicBezTo>
                  <a:cubicBezTo>
                    <a:pt x="279" y="334"/>
                    <a:pt x="278" y="335"/>
                    <a:pt x="278" y="335"/>
                  </a:cubicBezTo>
                  <a:cubicBezTo>
                    <a:pt x="276" y="335"/>
                    <a:pt x="276" y="335"/>
                    <a:pt x="276" y="335"/>
                  </a:cubicBezTo>
                  <a:cubicBezTo>
                    <a:pt x="275" y="335"/>
                    <a:pt x="275" y="335"/>
                    <a:pt x="275" y="335"/>
                  </a:cubicBezTo>
                  <a:close/>
                  <a:moveTo>
                    <a:pt x="284" y="334"/>
                  </a:moveTo>
                  <a:cubicBezTo>
                    <a:pt x="284" y="334"/>
                    <a:pt x="283" y="333"/>
                    <a:pt x="283" y="333"/>
                  </a:cubicBezTo>
                  <a:cubicBezTo>
                    <a:pt x="283" y="332"/>
                    <a:pt x="284" y="332"/>
                    <a:pt x="284" y="332"/>
                  </a:cubicBezTo>
                  <a:cubicBezTo>
                    <a:pt x="286" y="331"/>
                    <a:pt x="286" y="331"/>
                    <a:pt x="286" y="331"/>
                  </a:cubicBezTo>
                  <a:cubicBezTo>
                    <a:pt x="287" y="331"/>
                    <a:pt x="288" y="332"/>
                    <a:pt x="288" y="332"/>
                  </a:cubicBezTo>
                  <a:cubicBezTo>
                    <a:pt x="288" y="333"/>
                    <a:pt x="287" y="333"/>
                    <a:pt x="287" y="334"/>
                  </a:cubicBezTo>
                  <a:cubicBezTo>
                    <a:pt x="284" y="334"/>
                    <a:pt x="284" y="334"/>
                    <a:pt x="284" y="334"/>
                  </a:cubicBezTo>
                  <a:cubicBezTo>
                    <a:pt x="284" y="334"/>
                    <a:pt x="284" y="334"/>
                    <a:pt x="284" y="334"/>
                  </a:cubicBezTo>
                  <a:close/>
                  <a:moveTo>
                    <a:pt x="293" y="333"/>
                  </a:moveTo>
                  <a:cubicBezTo>
                    <a:pt x="293" y="333"/>
                    <a:pt x="292" y="332"/>
                    <a:pt x="292" y="332"/>
                  </a:cubicBezTo>
                  <a:cubicBezTo>
                    <a:pt x="292" y="331"/>
                    <a:pt x="292" y="330"/>
                    <a:pt x="293" y="330"/>
                  </a:cubicBezTo>
                  <a:cubicBezTo>
                    <a:pt x="295" y="330"/>
                    <a:pt x="295" y="330"/>
                    <a:pt x="295" y="330"/>
                  </a:cubicBezTo>
                  <a:cubicBezTo>
                    <a:pt x="296" y="330"/>
                    <a:pt x="296" y="330"/>
                    <a:pt x="297" y="331"/>
                  </a:cubicBezTo>
                  <a:cubicBezTo>
                    <a:pt x="297" y="332"/>
                    <a:pt x="296" y="332"/>
                    <a:pt x="296" y="332"/>
                  </a:cubicBezTo>
                  <a:cubicBezTo>
                    <a:pt x="293" y="333"/>
                    <a:pt x="293" y="333"/>
                    <a:pt x="293" y="333"/>
                  </a:cubicBezTo>
                  <a:cubicBezTo>
                    <a:pt x="293" y="333"/>
                    <a:pt x="293" y="333"/>
                    <a:pt x="293" y="333"/>
                  </a:cubicBezTo>
                  <a:close/>
                  <a:moveTo>
                    <a:pt x="301" y="330"/>
                  </a:moveTo>
                  <a:cubicBezTo>
                    <a:pt x="300" y="330"/>
                    <a:pt x="300" y="330"/>
                    <a:pt x="300" y="330"/>
                  </a:cubicBezTo>
                  <a:cubicBezTo>
                    <a:pt x="299" y="327"/>
                    <a:pt x="299" y="327"/>
                    <a:pt x="299" y="327"/>
                  </a:cubicBezTo>
                  <a:cubicBezTo>
                    <a:pt x="299" y="327"/>
                    <a:pt x="299" y="326"/>
                    <a:pt x="300" y="326"/>
                  </a:cubicBezTo>
                  <a:cubicBezTo>
                    <a:pt x="301" y="326"/>
                    <a:pt x="301" y="326"/>
                    <a:pt x="301" y="327"/>
                  </a:cubicBezTo>
                  <a:cubicBezTo>
                    <a:pt x="302" y="329"/>
                    <a:pt x="302" y="329"/>
                    <a:pt x="302" y="329"/>
                  </a:cubicBezTo>
                  <a:cubicBezTo>
                    <a:pt x="302" y="330"/>
                    <a:pt x="302" y="330"/>
                    <a:pt x="301" y="330"/>
                  </a:cubicBezTo>
                  <a:cubicBezTo>
                    <a:pt x="301" y="330"/>
                    <a:pt x="301" y="330"/>
                    <a:pt x="301" y="330"/>
                  </a:cubicBezTo>
                  <a:close/>
                  <a:moveTo>
                    <a:pt x="11" y="330"/>
                  </a:moveTo>
                  <a:cubicBezTo>
                    <a:pt x="11" y="330"/>
                    <a:pt x="11" y="330"/>
                    <a:pt x="11" y="330"/>
                  </a:cubicBezTo>
                  <a:cubicBezTo>
                    <a:pt x="10" y="329"/>
                    <a:pt x="10" y="329"/>
                    <a:pt x="10" y="328"/>
                  </a:cubicBezTo>
                  <a:cubicBezTo>
                    <a:pt x="10" y="326"/>
                    <a:pt x="10" y="326"/>
                    <a:pt x="10" y="326"/>
                  </a:cubicBezTo>
                  <a:cubicBezTo>
                    <a:pt x="10" y="325"/>
                    <a:pt x="11" y="325"/>
                    <a:pt x="12" y="325"/>
                  </a:cubicBezTo>
                  <a:cubicBezTo>
                    <a:pt x="12" y="325"/>
                    <a:pt x="13" y="326"/>
                    <a:pt x="12" y="327"/>
                  </a:cubicBezTo>
                  <a:cubicBezTo>
                    <a:pt x="12" y="329"/>
                    <a:pt x="12" y="329"/>
                    <a:pt x="12" y="329"/>
                  </a:cubicBezTo>
                  <a:cubicBezTo>
                    <a:pt x="12" y="329"/>
                    <a:pt x="11" y="330"/>
                    <a:pt x="11" y="330"/>
                  </a:cubicBezTo>
                  <a:close/>
                  <a:moveTo>
                    <a:pt x="299" y="322"/>
                  </a:moveTo>
                  <a:cubicBezTo>
                    <a:pt x="298" y="322"/>
                    <a:pt x="298" y="321"/>
                    <a:pt x="298" y="321"/>
                  </a:cubicBezTo>
                  <a:cubicBezTo>
                    <a:pt x="297" y="319"/>
                    <a:pt x="297" y="319"/>
                    <a:pt x="297" y="319"/>
                  </a:cubicBezTo>
                  <a:cubicBezTo>
                    <a:pt x="297" y="318"/>
                    <a:pt x="297" y="317"/>
                    <a:pt x="298" y="317"/>
                  </a:cubicBezTo>
                  <a:cubicBezTo>
                    <a:pt x="299" y="317"/>
                    <a:pt x="299" y="317"/>
                    <a:pt x="299" y="318"/>
                  </a:cubicBezTo>
                  <a:cubicBezTo>
                    <a:pt x="300" y="320"/>
                    <a:pt x="300" y="320"/>
                    <a:pt x="300" y="320"/>
                  </a:cubicBezTo>
                  <a:cubicBezTo>
                    <a:pt x="300" y="321"/>
                    <a:pt x="300" y="321"/>
                    <a:pt x="299" y="322"/>
                  </a:cubicBezTo>
                  <a:cubicBezTo>
                    <a:pt x="299" y="322"/>
                    <a:pt x="299" y="322"/>
                    <a:pt x="299" y="322"/>
                  </a:cubicBezTo>
                  <a:close/>
                  <a:moveTo>
                    <a:pt x="13" y="321"/>
                  </a:moveTo>
                  <a:cubicBezTo>
                    <a:pt x="13" y="321"/>
                    <a:pt x="13" y="321"/>
                    <a:pt x="12" y="321"/>
                  </a:cubicBezTo>
                  <a:cubicBezTo>
                    <a:pt x="12" y="321"/>
                    <a:pt x="11" y="320"/>
                    <a:pt x="12" y="319"/>
                  </a:cubicBezTo>
                  <a:cubicBezTo>
                    <a:pt x="12" y="317"/>
                    <a:pt x="12" y="317"/>
                    <a:pt x="12" y="317"/>
                  </a:cubicBezTo>
                  <a:cubicBezTo>
                    <a:pt x="12" y="317"/>
                    <a:pt x="13" y="316"/>
                    <a:pt x="13" y="316"/>
                  </a:cubicBezTo>
                  <a:cubicBezTo>
                    <a:pt x="14" y="317"/>
                    <a:pt x="14" y="317"/>
                    <a:pt x="14" y="318"/>
                  </a:cubicBezTo>
                  <a:cubicBezTo>
                    <a:pt x="14" y="320"/>
                    <a:pt x="14" y="320"/>
                    <a:pt x="14" y="320"/>
                  </a:cubicBezTo>
                  <a:cubicBezTo>
                    <a:pt x="14" y="320"/>
                    <a:pt x="13" y="321"/>
                    <a:pt x="13" y="321"/>
                  </a:cubicBezTo>
                  <a:close/>
                  <a:moveTo>
                    <a:pt x="297" y="313"/>
                  </a:moveTo>
                  <a:cubicBezTo>
                    <a:pt x="296" y="313"/>
                    <a:pt x="296" y="312"/>
                    <a:pt x="296" y="312"/>
                  </a:cubicBezTo>
                  <a:cubicBezTo>
                    <a:pt x="295" y="310"/>
                    <a:pt x="295" y="310"/>
                    <a:pt x="295" y="310"/>
                  </a:cubicBezTo>
                  <a:cubicBezTo>
                    <a:pt x="295" y="309"/>
                    <a:pt x="295" y="309"/>
                    <a:pt x="296" y="308"/>
                  </a:cubicBezTo>
                  <a:cubicBezTo>
                    <a:pt x="297" y="308"/>
                    <a:pt x="297" y="309"/>
                    <a:pt x="297" y="309"/>
                  </a:cubicBezTo>
                  <a:cubicBezTo>
                    <a:pt x="298" y="311"/>
                    <a:pt x="298" y="311"/>
                    <a:pt x="298" y="311"/>
                  </a:cubicBezTo>
                  <a:cubicBezTo>
                    <a:pt x="298" y="312"/>
                    <a:pt x="298" y="313"/>
                    <a:pt x="297" y="313"/>
                  </a:cubicBezTo>
                  <a:cubicBezTo>
                    <a:pt x="297" y="313"/>
                    <a:pt x="297" y="313"/>
                    <a:pt x="297" y="313"/>
                  </a:cubicBezTo>
                  <a:close/>
                  <a:moveTo>
                    <a:pt x="15" y="312"/>
                  </a:moveTo>
                  <a:cubicBezTo>
                    <a:pt x="15" y="312"/>
                    <a:pt x="14" y="312"/>
                    <a:pt x="14" y="312"/>
                  </a:cubicBezTo>
                  <a:cubicBezTo>
                    <a:pt x="14" y="312"/>
                    <a:pt x="13" y="311"/>
                    <a:pt x="14" y="311"/>
                  </a:cubicBezTo>
                  <a:cubicBezTo>
                    <a:pt x="14" y="308"/>
                    <a:pt x="14" y="308"/>
                    <a:pt x="14" y="308"/>
                  </a:cubicBezTo>
                  <a:cubicBezTo>
                    <a:pt x="14" y="308"/>
                    <a:pt x="15" y="307"/>
                    <a:pt x="15" y="308"/>
                  </a:cubicBezTo>
                  <a:cubicBezTo>
                    <a:pt x="16" y="308"/>
                    <a:pt x="16" y="308"/>
                    <a:pt x="16" y="309"/>
                  </a:cubicBezTo>
                  <a:cubicBezTo>
                    <a:pt x="16" y="311"/>
                    <a:pt x="16" y="311"/>
                    <a:pt x="16" y="311"/>
                  </a:cubicBezTo>
                  <a:cubicBezTo>
                    <a:pt x="16" y="312"/>
                    <a:pt x="15" y="312"/>
                    <a:pt x="15" y="312"/>
                  </a:cubicBezTo>
                  <a:close/>
                  <a:moveTo>
                    <a:pt x="295" y="304"/>
                  </a:moveTo>
                  <a:cubicBezTo>
                    <a:pt x="294" y="304"/>
                    <a:pt x="294" y="304"/>
                    <a:pt x="294" y="303"/>
                  </a:cubicBezTo>
                  <a:cubicBezTo>
                    <a:pt x="293" y="301"/>
                    <a:pt x="293" y="301"/>
                    <a:pt x="293" y="301"/>
                  </a:cubicBezTo>
                  <a:cubicBezTo>
                    <a:pt x="293" y="300"/>
                    <a:pt x="293" y="300"/>
                    <a:pt x="294" y="300"/>
                  </a:cubicBezTo>
                  <a:cubicBezTo>
                    <a:pt x="295" y="300"/>
                    <a:pt x="295" y="300"/>
                    <a:pt x="295" y="300"/>
                  </a:cubicBezTo>
                  <a:cubicBezTo>
                    <a:pt x="296" y="303"/>
                    <a:pt x="296" y="303"/>
                    <a:pt x="296" y="303"/>
                  </a:cubicBezTo>
                  <a:cubicBezTo>
                    <a:pt x="296" y="303"/>
                    <a:pt x="296" y="304"/>
                    <a:pt x="295" y="304"/>
                  </a:cubicBezTo>
                  <a:cubicBezTo>
                    <a:pt x="295" y="304"/>
                    <a:pt x="295" y="304"/>
                    <a:pt x="295" y="304"/>
                  </a:cubicBezTo>
                  <a:close/>
                  <a:moveTo>
                    <a:pt x="17" y="303"/>
                  </a:moveTo>
                  <a:cubicBezTo>
                    <a:pt x="16" y="303"/>
                    <a:pt x="16" y="303"/>
                    <a:pt x="16" y="303"/>
                  </a:cubicBezTo>
                  <a:cubicBezTo>
                    <a:pt x="16" y="303"/>
                    <a:pt x="15" y="302"/>
                    <a:pt x="15" y="302"/>
                  </a:cubicBezTo>
                  <a:cubicBezTo>
                    <a:pt x="16" y="300"/>
                    <a:pt x="16" y="300"/>
                    <a:pt x="16" y="300"/>
                  </a:cubicBezTo>
                  <a:cubicBezTo>
                    <a:pt x="16" y="299"/>
                    <a:pt x="17" y="299"/>
                    <a:pt x="17" y="299"/>
                  </a:cubicBezTo>
                  <a:cubicBezTo>
                    <a:pt x="18" y="299"/>
                    <a:pt x="18" y="300"/>
                    <a:pt x="18" y="300"/>
                  </a:cubicBezTo>
                  <a:cubicBezTo>
                    <a:pt x="18" y="302"/>
                    <a:pt x="18" y="302"/>
                    <a:pt x="18" y="302"/>
                  </a:cubicBezTo>
                  <a:cubicBezTo>
                    <a:pt x="18" y="303"/>
                    <a:pt x="17" y="303"/>
                    <a:pt x="17" y="303"/>
                  </a:cubicBezTo>
                  <a:close/>
                  <a:moveTo>
                    <a:pt x="293" y="295"/>
                  </a:moveTo>
                  <a:cubicBezTo>
                    <a:pt x="292" y="295"/>
                    <a:pt x="292" y="295"/>
                    <a:pt x="292" y="294"/>
                  </a:cubicBezTo>
                  <a:cubicBezTo>
                    <a:pt x="291" y="292"/>
                    <a:pt x="291" y="292"/>
                    <a:pt x="291" y="292"/>
                  </a:cubicBezTo>
                  <a:cubicBezTo>
                    <a:pt x="291" y="292"/>
                    <a:pt x="291" y="291"/>
                    <a:pt x="292" y="291"/>
                  </a:cubicBezTo>
                  <a:cubicBezTo>
                    <a:pt x="293" y="291"/>
                    <a:pt x="293" y="291"/>
                    <a:pt x="293" y="292"/>
                  </a:cubicBezTo>
                  <a:cubicBezTo>
                    <a:pt x="294" y="294"/>
                    <a:pt x="294" y="294"/>
                    <a:pt x="294" y="294"/>
                  </a:cubicBezTo>
                  <a:cubicBezTo>
                    <a:pt x="294" y="295"/>
                    <a:pt x="294" y="295"/>
                    <a:pt x="293" y="295"/>
                  </a:cubicBezTo>
                  <a:cubicBezTo>
                    <a:pt x="293" y="295"/>
                    <a:pt x="293" y="295"/>
                    <a:pt x="293" y="295"/>
                  </a:cubicBezTo>
                  <a:close/>
                  <a:moveTo>
                    <a:pt x="18" y="294"/>
                  </a:moveTo>
                  <a:cubicBezTo>
                    <a:pt x="18" y="294"/>
                    <a:pt x="18" y="294"/>
                    <a:pt x="18" y="294"/>
                  </a:cubicBezTo>
                  <a:cubicBezTo>
                    <a:pt x="18" y="294"/>
                    <a:pt x="17" y="294"/>
                    <a:pt x="17" y="293"/>
                  </a:cubicBezTo>
                  <a:cubicBezTo>
                    <a:pt x="18" y="291"/>
                    <a:pt x="18" y="291"/>
                    <a:pt x="18" y="291"/>
                  </a:cubicBezTo>
                  <a:cubicBezTo>
                    <a:pt x="18" y="290"/>
                    <a:pt x="19" y="290"/>
                    <a:pt x="19" y="290"/>
                  </a:cubicBezTo>
                  <a:cubicBezTo>
                    <a:pt x="20" y="290"/>
                    <a:pt x="20" y="291"/>
                    <a:pt x="20" y="291"/>
                  </a:cubicBezTo>
                  <a:cubicBezTo>
                    <a:pt x="20" y="294"/>
                    <a:pt x="20" y="294"/>
                    <a:pt x="20" y="294"/>
                  </a:cubicBezTo>
                  <a:cubicBezTo>
                    <a:pt x="19" y="294"/>
                    <a:pt x="19" y="294"/>
                    <a:pt x="18" y="294"/>
                  </a:cubicBezTo>
                  <a:close/>
                  <a:moveTo>
                    <a:pt x="291" y="287"/>
                  </a:moveTo>
                  <a:cubicBezTo>
                    <a:pt x="290" y="287"/>
                    <a:pt x="290" y="286"/>
                    <a:pt x="290" y="286"/>
                  </a:cubicBezTo>
                  <a:cubicBezTo>
                    <a:pt x="289" y="283"/>
                    <a:pt x="289" y="283"/>
                    <a:pt x="289" y="283"/>
                  </a:cubicBezTo>
                  <a:cubicBezTo>
                    <a:pt x="289" y="283"/>
                    <a:pt x="289" y="282"/>
                    <a:pt x="290" y="282"/>
                  </a:cubicBezTo>
                  <a:cubicBezTo>
                    <a:pt x="291" y="282"/>
                    <a:pt x="291" y="282"/>
                    <a:pt x="291" y="283"/>
                  </a:cubicBezTo>
                  <a:cubicBezTo>
                    <a:pt x="292" y="285"/>
                    <a:pt x="292" y="285"/>
                    <a:pt x="292" y="285"/>
                  </a:cubicBezTo>
                  <a:cubicBezTo>
                    <a:pt x="292" y="286"/>
                    <a:pt x="292" y="286"/>
                    <a:pt x="291" y="286"/>
                  </a:cubicBezTo>
                  <a:cubicBezTo>
                    <a:pt x="291" y="286"/>
                    <a:pt x="291" y="287"/>
                    <a:pt x="291" y="287"/>
                  </a:cubicBezTo>
                  <a:close/>
                  <a:moveTo>
                    <a:pt x="20" y="286"/>
                  </a:moveTo>
                  <a:cubicBezTo>
                    <a:pt x="20" y="286"/>
                    <a:pt x="20" y="286"/>
                    <a:pt x="20" y="286"/>
                  </a:cubicBezTo>
                  <a:cubicBezTo>
                    <a:pt x="20" y="285"/>
                    <a:pt x="19" y="285"/>
                    <a:pt x="19" y="284"/>
                  </a:cubicBezTo>
                  <a:cubicBezTo>
                    <a:pt x="20" y="282"/>
                    <a:pt x="20" y="282"/>
                    <a:pt x="20" y="282"/>
                  </a:cubicBezTo>
                  <a:cubicBezTo>
                    <a:pt x="20" y="281"/>
                    <a:pt x="20" y="281"/>
                    <a:pt x="21" y="281"/>
                  </a:cubicBezTo>
                  <a:cubicBezTo>
                    <a:pt x="22" y="281"/>
                    <a:pt x="22" y="282"/>
                    <a:pt x="22" y="283"/>
                  </a:cubicBezTo>
                  <a:cubicBezTo>
                    <a:pt x="21" y="285"/>
                    <a:pt x="21" y="285"/>
                    <a:pt x="21" y="285"/>
                  </a:cubicBezTo>
                  <a:cubicBezTo>
                    <a:pt x="21" y="285"/>
                    <a:pt x="21" y="286"/>
                    <a:pt x="20" y="286"/>
                  </a:cubicBezTo>
                  <a:close/>
                  <a:moveTo>
                    <a:pt x="289" y="278"/>
                  </a:moveTo>
                  <a:cubicBezTo>
                    <a:pt x="288" y="278"/>
                    <a:pt x="288" y="277"/>
                    <a:pt x="288" y="277"/>
                  </a:cubicBezTo>
                  <a:cubicBezTo>
                    <a:pt x="287" y="275"/>
                    <a:pt x="287" y="275"/>
                    <a:pt x="287" y="275"/>
                  </a:cubicBezTo>
                  <a:cubicBezTo>
                    <a:pt x="287" y="274"/>
                    <a:pt x="287" y="273"/>
                    <a:pt x="288" y="273"/>
                  </a:cubicBezTo>
                  <a:cubicBezTo>
                    <a:pt x="289" y="273"/>
                    <a:pt x="289" y="274"/>
                    <a:pt x="289" y="274"/>
                  </a:cubicBezTo>
                  <a:cubicBezTo>
                    <a:pt x="290" y="276"/>
                    <a:pt x="290" y="276"/>
                    <a:pt x="290" y="276"/>
                  </a:cubicBezTo>
                  <a:cubicBezTo>
                    <a:pt x="290" y="277"/>
                    <a:pt x="290" y="278"/>
                    <a:pt x="289" y="278"/>
                  </a:cubicBezTo>
                  <a:cubicBezTo>
                    <a:pt x="289" y="278"/>
                    <a:pt x="289" y="278"/>
                    <a:pt x="289" y="278"/>
                  </a:cubicBezTo>
                  <a:close/>
                  <a:moveTo>
                    <a:pt x="22" y="277"/>
                  </a:moveTo>
                  <a:cubicBezTo>
                    <a:pt x="22" y="277"/>
                    <a:pt x="22" y="277"/>
                    <a:pt x="22" y="277"/>
                  </a:cubicBezTo>
                  <a:cubicBezTo>
                    <a:pt x="21" y="277"/>
                    <a:pt x="21" y="276"/>
                    <a:pt x="21" y="275"/>
                  </a:cubicBezTo>
                  <a:cubicBezTo>
                    <a:pt x="22" y="273"/>
                    <a:pt x="22" y="273"/>
                    <a:pt x="22" y="273"/>
                  </a:cubicBezTo>
                  <a:cubicBezTo>
                    <a:pt x="22" y="273"/>
                    <a:pt x="22" y="272"/>
                    <a:pt x="23" y="272"/>
                  </a:cubicBezTo>
                  <a:cubicBezTo>
                    <a:pt x="24" y="273"/>
                    <a:pt x="24" y="273"/>
                    <a:pt x="24" y="274"/>
                  </a:cubicBezTo>
                  <a:cubicBezTo>
                    <a:pt x="23" y="276"/>
                    <a:pt x="23" y="276"/>
                    <a:pt x="23" y="276"/>
                  </a:cubicBezTo>
                  <a:cubicBezTo>
                    <a:pt x="23" y="276"/>
                    <a:pt x="23" y="277"/>
                    <a:pt x="22" y="277"/>
                  </a:cubicBezTo>
                  <a:close/>
                  <a:moveTo>
                    <a:pt x="287" y="269"/>
                  </a:moveTo>
                  <a:cubicBezTo>
                    <a:pt x="286" y="269"/>
                    <a:pt x="286" y="269"/>
                    <a:pt x="286" y="268"/>
                  </a:cubicBezTo>
                  <a:cubicBezTo>
                    <a:pt x="285" y="266"/>
                    <a:pt x="285" y="266"/>
                    <a:pt x="285" y="266"/>
                  </a:cubicBezTo>
                  <a:cubicBezTo>
                    <a:pt x="285" y="265"/>
                    <a:pt x="285" y="265"/>
                    <a:pt x="286" y="265"/>
                  </a:cubicBezTo>
                  <a:cubicBezTo>
                    <a:pt x="287" y="264"/>
                    <a:pt x="287" y="265"/>
                    <a:pt x="287" y="265"/>
                  </a:cubicBezTo>
                  <a:cubicBezTo>
                    <a:pt x="288" y="268"/>
                    <a:pt x="288" y="268"/>
                    <a:pt x="288" y="268"/>
                  </a:cubicBezTo>
                  <a:cubicBezTo>
                    <a:pt x="288" y="268"/>
                    <a:pt x="288" y="269"/>
                    <a:pt x="287" y="269"/>
                  </a:cubicBezTo>
                  <a:cubicBezTo>
                    <a:pt x="287" y="269"/>
                    <a:pt x="287" y="269"/>
                    <a:pt x="287" y="269"/>
                  </a:cubicBezTo>
                  <a:close/>
                  <a:moveTo>
                    <a:pt x="24" y="268"/>
                  </a:moveTo>
                  <a:cubicBezTo>
                    <a:pt x="24" y="268"/>
                    <a:pt x="24" y="268"/>
                    <a:pt x="24" y="268"/>
                  </a:cubicBezTo>
                  <a:cubicBezTo>
                    <a:pt x="23" y="268"/>
                    <a:pt x="23" y="267"/>
                    <a:pt x="23" y="267"/>
                  </a:cubicBezTo>
                  <a:cubicBezTo>
                    <a:pt x="24" y="264"/>
                    <a:pt x="24" y="264"/>
                    <a:pt x="24" y="264"/>
                  </a:cubicBezTo>
                  <a:cubicBezTo>
                    <a:pt x="24" y="264"/>
                    <a:pt x="24" y="263"/>
                    <a:pt x="25" y="264"/>
                  </a:cubicBezTo>
                  <a:cubicBezTo>
                    <a:pt x="26" y="264"/>
                    <a:pt x="26" y="264"/>
                    <a:pt x="26" y="265"/>
                  </a:cubicBezTo>
                  <a:cubicBezTo>
                    <a:pt x="25" y="267"/>
                    <a:pt x="25" y="267"/>
                    <a:pt x="25" y="267"/>
                  </a:cubicBezTo>
                  <a:cubicBezTo>
                    <a:pt x="25" y="268"/>
                    <a:pt x="25" y="268"/>
                    <a:pt x="24" y="268"/>
                  </a:cubicBezTo>
                  <a:close/>
                  <a:moveTo>
                    <a:pt x="285" y="260"/>
                  </a:moveTo>
                  <a:cubicBezTo>
                    <a:pt x="284" y="260"/>
                    <a:pt x="284" y="260"/>
                    <a:pt x="284" y="259"/>
                  </a:cubicBezTo>
                  <a:cubicBezTo>
                    <a:pt x="283" y="257"/>
                    <a:pt x="283" y="257"/>
                    <a:pt x="283" y="257"/>
                  </a:cubicBezTo>
                  <a:cubicBezTo>
                    <a:pt x="283" y="256"/>
                    <a:pt x="283" y="256"/>
                    <a:pt x="284" y="256"/>
                  </a:cubicBezTo>
                  <a:cubicBezTo>
                    <a:pt x="285" y="256"/>
                    <a:pt x="285" y="256"/>
                    <a:pt x="285" y="257"/>
                  </a:cubicBezTo>
                  <a:cubicBezTo>
                    <a:pt x="286" y="259"/>
                    <a:pt x="286" y="259"/>
                    <a:pt x="286" y="259"/>
                  </a:cubicBezTo>
                  <a:cubicBezTo>
                    <a:pt x="286" y="259"/>
                    <a:pt x="286" y="260"/>
                    <a:pt x="285" y="260"/>
                  </a:cubicBezTo>
                  <a:cubicBezTo>
                    <a:pt x="285" y="260"/>
                    <a:pt x="285" y="260"/>
                    <a:pt x="285" y="260"/>
                  </a:cubicBezTo>
                  <a:close/>
                  <a:moveTo>
                    <a:pt x="26" y="259"/>
                  </a:moveTo>
                  <a:cubicBezTo>
                    <a:pt x="26" y="259"/>
                    <a:pt x="26" y="259"/>
                    <a:pt x="26" y="259"/>
                  </a:cubicBezTo>
                  <a:cubicBezTo>
                    <a:pt x="25" y="259"/>
                    <a:pt x="25" y="258"/>
                    <a:pt x="25" y="258"/>
                  </a:cubicBezTo>
                  <a:cubicBezTo>
                    <a:pt x="25" y="256"/>
                    <a:pt x="25" y="256"/>
                    <a:pt x="25" y="256"/>
                  </a:cubicBezTo>
                  <a:cubicBezTo>
                    <a:pt x="26" y="255"/>
                    <a:pt x="26" y="255"/>
                    <a:pt x="27" y="255"/>
                  </a:cubicBezTo>
                  <a:cubicBezTo>
                    <a:pt x="27" y="255"/>
                    <a:pt x="28" y="256"/>
                    <a:pt x="28" y="256"/>
                  </a:cubicBezTo>
                  <a:cubicBezTo>
                    <a:pt x="27" y="258"/>
                    <a:pt x="27" y="258"/>
                    <a:pt x="27" y="258"/>
                  </a:cubicBezTo>
                  <a:cubicBezTo>
                    <a:pt x="27" y="259"/>
                    <a:pt x="27" y="259"/>
                    <a:pt x="26" y="259"/>
                  </a:cubicBezTo>
                  <a:close/>
                  <a:moveTo>
                    <a:pt x="283" y="251"/>
                  </a:moveTo>
                  <a:cubicBezTo>
                    <a:pt x="282" y="251"/>
                    <a:pt x="282" y="251"/>
                    <a:pt x="282" y="251"/>
                  </a:cubicBezTo>
                  <a:cubicBezTo>
                    <a:pt x="281" y="248"/>
                    <a:pt x="281" y="248"/>
                    <a:pt x="281" y="248"/>
                  </a:cubicBezTo>
                  <a:cubicBezTo>
                    <a:pt x="281" y="248"/>
                    <a:pt x="282" y="247"/>
                    <a:pt x="282" y="247"/>
                  </a:cubicBezTo>
                  <a:cubicBezTo>
                    <a:pt x="283" y="247"/>
                    <a:pt x="283" y="247"/>
                    <a:pt x="283" y="248"/>
                  </a:cubicBezTo>
                  <a:cubicBezTo>
                    <a:pt x="284" y="250"/>
                    <a:pt x="284" y="250"/>
                    <a:pt x="284" y="250"/>
                  </a:cubicBezTo>
                  <a:cubicBezTo>
                    <a:pt x="284" y="251"/>
                    <a:pt x="284" y="251"/>
                    <a:pt x="283" y="251"/>
                  </a:cubicBezTo>
                  <a:cubicBezTo>
                    <a:pt x="283" y="251"/>
                    <a:pt x="283" y="251"/>
                    <a:pt x="283" y="251"/>
                  </a:cubicBezTo>
                  <a:close/>
                  <a:moveTo>
                    <a:pt x="28" y="250"/>
                  </a:moveTo>
                  <a:cubicBezTo>
                    <a:pt x="28" y="250"/>
                    <a:pt x="28" y="250"/>
                    <a:pt x="28" y="250"/>
                  </a:cubicBezTo>
                  <a:cubicBezTo>
                    <a:pt x="27" y="250"/>
                    <a:pt x="27" y="250"/>
                    <a:pt x="27" y="249"/>
                  </a:cubicBezTo>
                  <a:cubicBezTo>
                    <a:pt x="27" y="247"/>
                    <a:pt x="27" y="247"/>
                    <a:pt x="27" y="247"/>
                  </a:cubicBezTo>
                  <a:cubicBezTo>
                    <a:pt x="28" y="246"/>
                    <a:pt x="28" y="246"/>
                    <a:pt x="29" y="246"/>
                  </a:cubicBezTo>
                  <a:cubicBezTo>
                    <a:pt x="29" y="246"/>
                    <a:pt x="30" y="247"/>
                    <a:pt x="30" y="247"/>
                  </a:cubicBezTo>
                  <a:cubicBezTo>
                    <a:pt x="29" y="250"/>
                    <a:pt x="29" y="250"/>
                    <a:pt x="29" y="250"/>
                  </a:cubicBezTo>
                  <a:cubicBezTo>
                    <a:pt x="29" y="250"/>
                    <a:pt x="29" y="250"/>
                    <a:pt x="28" y="250"/>
                  </a:cubicBezTo>
                  <a:close/>
                  <a:moveTo>
                    <a:pt x="281" y="243"/>
                  </a:moveTo>
                  <a:cubicBezTo>
                    <a:pt x="280" y="243"/>
                    <a:pt x="280" y="242"/>
                    <a:pt x="280" y="242"/>
                  </a:cubicBezTo>
                  <a:cubicBezTo>
                    <a:pt x="279" y="240"/>
                    <a:pt x="279" y="240"/>
                    <a:pt x="279" y="240"/>
                  </a:cubicBezTo>
                  <a:cubicBezTo>
                    <a:pt x="279" y="239"/>
                    <a:pt x="280" y="238"/>
                    <a:pt x="280" y="238"/>
                  </a:cubicBezTo>
                  <a:cubicBezTo>
                    <a:pt x="281" y="238"/>
                    <a:pt x="281" y="238"/>
                    <a:pt x="281" y="239"/>
                  </a:cubicBezTo>
                  <a:cubicBezTo>
                    <a:pt x="282" y="241"/>
                    <a:pt x="282" y="241"/>
                    <a:pt x="282" y="241"/>
                  </a:cubicBezTo>
                  <a:cubicBezTo>
                    <a:pt x="282" y="242"/>
                    <a:pt x="282" y="242"/>
                    <a:pt x="281" y="243"/>
                  </a:cubicBezTo>
                  <a:cubicBezTo>
                    <a:pt x="281" y="243"/>
                    <a:pt x="281" y="243"/>
                    <a:pt x="281" y="243"/>
                  </a:cubicBezTo>
                  <a:close/>
                  <a:moveTo>
                    <a:pt x="30" y="242"/>
                  </a:moveTo>
                  <a:cubicBezTo>
                    <a:pt x="30" y="242"/>
                    <a:pt x="30" y="242"/>
                    <a:pt x="30" y="242"/>
                  </a:cubicBezTo>
                  <a:cubicBezTo>
                    <a:pt x="29" y="241"/>
                    <a:pt x="29" y="241"/>
                    <a:pt x="29" y="240"/>
                  </a:cubicBezTo>
                  <a:cubicBezTo>
                    <a:pt x="29" y="238"/>
                    <a:pt x="29" y="238"/>
                    <a:pt x="29" y="238"/>
                  </a:cubicBezTo>
                  <a:cubicBezTo>
                    <a:pt x="29" y="237"/>
                    <a:pt x="30" y="237"/>
                    <a:pt x="31" y="237"/>
                  </a:cubicBezTo>
                  <a:cubicBezTo>
                    <a:pt x="31" y="237"/>
                    <a:pt x="32" y="238"/>
                    <a:pt x="31" y="239"/>
                  </a:cubicBezTo>
                  <a:cubicBezTo>
                    <a:pt x="31" y="241"/>
                    <a:pt x="31" y="241"/>
                    <a:pt x="31" y="241"/>
                  </a:cubicBezTo>
                  <a:cubicBezTo>
                    <a:pt x="31" y="241"/>
                    <a:pt x="30" y="242"/>
                    <a:pt x="30" y="242"/>
                  </a:cubicBezTo>
                  <a:close/>
                  <a:moveTo>
                    <a:pt x="279" y="234"/>
                  </a:moveTo>
                  <a:cubicBezTo>
                    <a:pt x="278" y="234"/>
                    <a:pt x="278" y="233"/>
                    <a:pt x="278" y="233"/>
                  </a:cubicBezTo>
                  <a:cubicBezTo>
                    <a:pt x="277" y="231"/>
                    <a:pt x="277" y="231"/>
                    <a:pt x="277" y="231"/>
                  </a:cubicBezTo>
                  <a:cubicBezTo>
                    <a:pt x="277" y="230"/>
                    <a:pt x="278" y="230"/>
                    <a:pt x="278" y="229"/>
                  </a:cubicBezTo>
                  <a:cubicBezTo>
                    <a:pt x="279" y="229"/>
                    <a:pt x="279" y="230"/>
                    <a:pt x="279" y="230"/>
                  </a:cubicBezTo>
                  <a:cubicBezTo>
                    <a:pt x="280" y="232"/>
                    <a:pt x="280" y="232"/>
                    <a:pt x="280" y="232"/>
                  </a:cubicBezTo>
                  <a:cubicBezTo>
                    <a:pt x="280" y="233"/>
                    <a:pt x="280" y="234"/>
                    <a:pt x="279" y="234"/>
                  </a:cubicBezTo>
                  <a:cubicBezTo>
                    <a:pt x="279" y="234"/>
                    <a:pt x="279" y="234"/>
                    <a:pt x="279" y="234"/>
                  </a:cubicBezTo>
                  <a:close/>
                  <a:moveTo>
                    <a:pt x="32" y="233"/>
                  </a:moveTo>
                  <a:cubicBezTo>
                    <a:pt x="32" y="233"/>
                    <a:pt x="32" y="233"/>
                    <a:pt x="32" y="233"/>
                  </a:cubicBezTo>
                  <a:cubicBezTo>
                    <a:pt x="31" y="233"/>
                    <a:pt x="31" y="232"/>
                    <a:pt x="31" y="231"/>
                  </a:cubicBezTo>
                  <a:cubicBezTo>
                    <a:pt x="31" y="229"/>
                    <a:pt x="31" y="229"/>
                    <a:pt x="31" y="229"/>
                  </a:cubicBezTo>
                  <a:cubicBezTo>
                    <a:pt x="31" y="229"/>
                    <a:pt x="32" y="228"/>
                    <a:pt x="33" y="228"/>
                  </a:cubicBezTo>
                  <a:cubicBezTo>
                    <a:pt x="33" y="229"/>
                    <a:pt x="34" y="229"/>
                    <a:pt x="33" y="230"/>
                  </a:cubicBezTo>
                  <a:cubicBezTo>
                    <a:pt x="33" y="232"/>
                    <a:pt x="33" y="232"/>
                    <a:pt x="33" y="232"/>
                  </a:cubicBezTo>
                  <a:cubicBezTo>
                    <a:pt x="33" y="232"/>
                    <a:pt x="32" y="233"/>
                    <a:pt x="32" y="233"/>
                  </a:cubicBezTo>
                  <a:close/>
                  <a:moveTo>
                    <a:pt x="277" y="225"/>
                  </a:moveTo>
                  <a:cubicBezTo>
                    <a:pt x="276" y="225"/>
                    <a:pt x="276" y="225"/>
                    <a:pt x="276" y="224"/>
                  </a:cubicBezTo>
                  <a:cubicBezTo>
                    <a:pt x="275" y="222"/>
                    <a:pt x="275" y="222"/>
                    <a:pt x="275" y="222"/>
                  </a:cubicBezTo>
                  <a:cubicBezTo>
                    <a:pt x="275" y="221"/>
                    <a:pt x="276" y="221"/>
                    <a:pt x="276" y="221"/>
                  </a:cubicBezTo>
                  <a:cubicBezTo>
                    <a:pt x="277" y="221"/>
                    <a:pt x="277" y="221"/>
                    <a:pt x="277" y="221"/>
                  </a:cubicBezTo>
                  <a:cubicBezTo>
                    <a:pt x="278" y="224"/>
                    <a:pt x="278" y="224"/>
                    <a:pt x="278" y="224"/>
                  </a:cubicBezTo>
                  <a:cubicBezTo>
                    <a:pt x="278" y="224"/>
                    <a:pt x="278" y="225"/>
                    <a:pt x="277" y="225"/>
                  </a:cubicBezTo>
                  <a:cubicBezTo>
                    <a:pt x="277" y="225"/>
                    <a:pt x="277" y="225"/>
                    <a:pt x="277" y="225"/>
                  </a:cubicBezTo>
                  <a:close/>
                  <a:moveTo>
                    <a:pt x="34" y="224"/>
                  </a:moveTo>
                  <a:cubicBezTo>
                    <a:pt x="34" y="224"/>
                    <a:pt x="34" y="224"/>
                    <a:pt x="33" y="224"/>
                  </a:cubicBezTo>
                  <a:cubicBezTo>
                    <a:pt x="33" y="224"/>
                    <a:pt x="32" y="223"/>
                    <a:pt x="33" y="223"/>
                  </a:cubicBezTo>
                  <a:cubicBezTo>
                    <a:pt x="33" y="220"/>
                    <a:pt x="33" y="220"/>
                    <a:pt x="33" y="220"/>
                  </a:cubicBezTo>
                  <a:cubicBezTo>
                    <a:pt x="33" y="220"/>
                    <a:pt x="34" y="220"/>
                    <a:pt x="34" y="220"/>
                  </a:cubicBezTo>
                  <a:cubicBezTo>
                    <a:pt x="35" y="220"/>
                    <a:pt x="35" y="220"/>
                    <a:pt x="35" y="221"/>
                  </a:cubicBezTo>
                  <a:cubicBezTo>
                    <a:pt x="35" y="223"/>
                    <a:pt x="35" y="223"/>
                    <a:pt x="35" y="223"/>
                  </a:cubicBezTo>
                  <a:cubicBezTo>
                    <a:pt x="35" y="224"/>
                    <a:pt x="34" y="224"/>
                    <a:pt x="34" y="224"/>
                  </a:cubicBezTo>
                  <a:close/>
                  <a:moveTo>
                    <a:pt x="275" y="216"/>
                  </a:moveTo>
                  <a:cubicBezTo>
                    <a:pt x="274" y="216"/>
                    <a:pt x="274" y="216"/>
                    <a:pt x="274" y="215"/>
                  </a:cubicBezTo>
                  <a:cubicBezTo>
                    <a:pt x="273" y="213"/>
                    <a:pt x="273" y="213"/>
                    <a:pt x="273" y="213"/>
                  </a:cubicBezTo>
                  <a:cubicBezTo>
                    <a:pt x="273" y="213"/>
                    <a:pt x="274" y="212"/>
                    <a:pt x="274" y="212"/>
                  </a:cubicBezTo>
                  <a:cubicBezTo>
                    <a:pt x="275" y="212"/>
                    <a:pt x="275" y="212"/>
                    <a:pt x="275" y="213"/>
                  </a:cubicBezTo>
                  <a:cubicBezTo>
                    <a:pt x="276" y="215"/>
                    <a:pt x="276" y="215"/>
                    <a:pt x="276" y="215"/>
                  </a:cubicBezTo>
                  <a:cubicBezTo>
                    <a:pt x="276" y="216"/>
                    <a:pt x="276" y="216"/>
                    <a:pt x="275" y="216"/>
                  </a:cubicBezTo>
                  <a:cubicBezTo>
                    <a:pt x="275" y="216"/>
                    <a:pt x="275" y="216"/>
                    <a:pt x="275" y="216"/>
                  </a:cubicBezTo>
                  <a:close/>
                  <a:moveTo>
                    <a:pt x="36" y="215"/>
                  </a:moveTo>
                  <a:cubicBezTo>
                    <a:pt x="36" y="215"/>
                    <a:pt x="35" y="215"/>
                    <a:pt x="35" y="215"/>
                  </a:cubicBezTo>
                  <a:cubicBezTo>
                    <a:pt x="35" y="215"/>
                    <a:pt x="34" y="215"/>
                    <a:pt x="35" y="214"/>
                  </a:cubicBezTo>
                  <a:cubicBezTo>
                    <a:pt x="35" y="212"/>
                    <a:pt x="35" y="212"/>
                    <a:pt x="35" y="212"/>
                  </a:cubicBezTo>
                  <a:cubicBezTo>
                    <a:pt x="35" y="211"/>
                    <a:pt x="36" y="211"/>
                    <a:pt x="36" y="211"/>
                  </a:cubicBezTo>
                  <a:cubicBezTo>
                    <a:pt x="37" y="211"/>
                    <a:pt x="37" y="212"/>
                    <a:pt x="37" y="212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7" y="215"/>
                    <a:pt x="36" y="215"/>
                    <a:pt x="36" y="215"/>
                  </a:cubicBezTo>
                  <a:close/>
                  <a:moveTo>
                    <a:pt x="273" y="207"/>
                  </a:moveTo>
                  <a:cubicBezTo>
                    <a:pt x="272" y="207"/>
                    <a:pt x="272" y="207"/>
                    <a:pt x="272" y="207"/>
                  </a:cubicBezTo>
                  <a:cubicBezTo>
                    <a:pt x="271" y="204"/>
                    <a:pt x="271" y="204"/>
                    <a:pt x="271" y="204"/>
                  </a:cubicBezTo>
                  <a:cubicBezTo>
                    <a:pt x="271" y="204"/>
                    <a:pt x="272" y="203"/>
                    <a:pt x="272" y="203"/>
                  </a:cubicBezTo>
                  <a:cubicBezTo>
                    <a:pt x="273" y="203"/>
                    <a:pt x="273" y="203"/>
                    <a:pt x="273" y="204"/>
                  </a:cubicBezTo>
                  <a:cubicBezTo>
                    <a:pt x="274" y="206"/>
                    <a:pt x="274" y="206"/>
                    <a:pt x="274" y="206"/>
                  </a:cubicBezTo>
                  <a:cubicBezTo>
                    <a:pt x="274" y="207"/>
                    <a:pt x="274" y="207"/>
                    <a:pt x="273" y="207"/>
                  </a:cubicBezTo>
                  <a:cubicBezTo>
                    <a:pt x="273" y="207"/>
                    <a:pt x="273" y="207"/>
                    <a:pt x="273" y="207"/>
                  </a:cubicBezTo>
                  <a:close/>
                  <a:moveTo>
                    <a:pt x="38" y="206"/>
                  </a:moveTo>
                  <a:cubicBezTo>
                    <a:pt x="37" y="206"/>
                    <a:pt x="37" y="206"/>
                    <a:pt x="37" y="206"/>
                  </a:cubicBezTo>
                  <a:cubicBezTo>
                    <a:pt x="37" y="206"/>
                    <a:pt x="36" y="206"/>
                    <a:pt x="36" y="205"/>
                  </a:cubicBezTo>
                  <a:cubicBezTo>
                    <a:pt x="37" y="203"/>
                    <a:pt x="37" y="203"/>
                    <a:pt x="37" y="203"/>
                  </a:cubicBezTo>
                  <a:cubicBezTo>
                    <a:pt x="37" y="202"/>
                    <a:pt x="38" y="202"/>
                    <a:pt x="38" y="202"/>
                  </a:cubicBezTo>
                  <a:cubicBezTo>
                    <a:pt x="39" y="202"/>
                    <a:pt x="39" y="203"/>
                    <a:pt x="39" y="203"/>
                  </a:cubicBezTo>
                  <a:cubicBezTo>
                    <a:pt x="39" y="206"/>
                    <a:pt x="39" y="206"/>
                    <a:pt x="39" y="206"/>
                  </a:cubicBezTo>
                  <a:cubicBezTo>
                    <a:pt x="39" y="206"/>
                    <a:pt x="38" y="206"/>
                    <a:pt x="38" y="206"/>
                  </a:cubicBezTo>
                  <a:close/>
                  <a:moveTo>
                    <a:pt x="271" y="199"/>
                  </a:moveTo>
                  <a:cubicBezTo>
                    <a:pt x="270" y="199"/>
                    <a:pt x="270" y="198"/>
                    <a:pt x="270" y="198"/>
                  </a:cubicBezTo>
                  <a:cubicBezTo>
                    <a:pt x="269" y="196"/>
                    <a:pt x="269" y="196"/>
                    <a:pt x="269" y="196"/>
                  </a:cubicBezTo>
                  <a:cubicBezTo>
                    <a:pt x="269" y="195"/>
                    <a:pt x="270" y="194"/>
                    <a:pt x="270" y="194"/>
                  </a:cubicBezTo>
                  <a:cubicBezTo>
                    <a:pt x="271" y="194"/>
                    <a:pt x="271" y="195"/>
                    <a:pt x="271" y="195"/>
                  </a:cubicBezTo>
                  <a:cubicBezTo>
                    <a:pt x="272" y="197"/>
                    <a:pt x="272" y="197"/>
                    <a:pt x="272" y="197"/>
                  </a:cubicBezTo>
                  <a:cubicBezTo>
                    <a:pt x="272" y="198"/>
                    <a:pt x="272" y="199"/>
                    <a:pt x="271" y="199"/>
                  </a:cubicBezTo>
                  <a:cubicBezTo>
                    <a:pt x="271" y="199"/>
                    <a:pt x="271" y="199"/>
                    <a:pt x="271" y="199"/>
                  </a:cubicBezTo>
                  <a:close/>
                  <a:moveTo>
                    <a:pt x="39" y="198"/>
                  </a:moveTo>
                  <a:cubicBezTo>
                    <a:pt x="39" y="198"/>
                    <a:pt x="39" y="198"/>
                    <a:pt x="39" y="198"/>
                  </a:cubicBezTo>
                  <a:cubicBezTo>
                    <a:pt x="39" y="198"/>
                    <a:pt x="38" y="197"/>
                    <a:pt x="38" y="196"/>
                  </a:cubicBezTo>
                  <a:cubicBezTo>
                    <a:pt x="39" y="194"/>
                    <a:pt x="39" y="194"/>
                    <a:pt x="39" y="194"/>
                  </a:cubicBezTo>
                  <a:cubicBezTo>
                    <a:pt x="39" y="193"/>
                    <a:pt x="40" y="193"/>
                    <a:pt x="40" y="193"/>
                  </a:cubicBezTo>
                  <a:cubicBezTo>
                    <a:pt x="41" y="193"/>
                    <a:pt x="41" y="194"/>
                    <a:pt x="41" y="195"/>
                  </a:cubicBezTo>
                  <a:cubicBezTo>
                    <a:pt x="41" y="197"/>
                    <a:pt x="41" y="197"/>
                    <a:pt x="41" y="197"/>
                  </a:cubicBezTo>
                  <a:cubicBezTo>
                    <a:pt x="40" y="197"/>
                    <a:pt x="40" y="198"/>
                    <a:pt x="39" y="198"/>
                  </a:cubicBezTo>
                  <a:close/>
                  <a:moveTo>
                    <a:pt x="269" y="190"/>
                  </a:moveTo>
                  <a:cubicBezTo>
                    <a:pt x="268" y="190"/>
                    <a:pt x="268" y="190"/>
                    <a:pt x="268" y="189"/>
                  </a:cubicBezTo>
                  <a:cubicBezTo>
                    <a:pt x="267" y="187"/>
                    <a:pt x="267" y="187"/>
                    <a:pt x="267" y="187"/>
                  </a:cubicBezTo>
                  <a:cubicBezTo>
                    <a:pt x="267" y="186"/>
                    <a:pt x="268" y="186"/>
                    <a:pt x="268" y="186"/>
                  </a:cubicBezTo>
                  <a:cubicBezTo>
                    <a:pt x="269" y="185"/>
                    <a:pt x="269" y="186"/>
                    <a:pt x="270" y="186"/>
                  </a:cubicBezTo>
                  <a:cubicBezTo>
                    <a:pt x="270" y="189"/>
                    <a:pt x="270" y="189"/>
                    <a:pt x="270" y="189"/>
                  </a:cubicBezTo>
                  <a:cubicBezTo>
                    <a:pt x="270" y="189"/>
                    <a:pt x="270" y="190"/>
                    <a:pt x="269" y="190"/>
                  </a:cubicBezTo>
                  <a:cubicBezTo>
                    <a:pt x="269" y="190"/>
                    <a:pt x="269" y="190"/>
                    <a:pt x="269" y="190"/>
                  </a:cubicBezTo>
                  <a:close/>
                  <a:moveTo>
                    <a:pt x="41" y="189"/>
                  </a:moveTo>
                  <a:cubicBezTo>
                    <a:pt x="41" y="189"/>
                    <a:pt x="41" y="189"/>
                    <a:pt x="41" y="189"/>
                  </a:cubicBezTo>
                  <a:cubicBezTo>
                    <a:pt x="41" y="189"/>
                    <a:pt x="40" y="188"/>
                    <a:pt x="40" y="188"/>
                  </a:cubicBezTo>
                  <a:cubicBezTo>
                    <a:pt x="41" y="185"/>
                    <a:pt x="41" y="185"/>
                    <a:pt x="41" y="185"/>
                  </a:cubicBezTo>
                  <a:cubicBezTo>
                    <a:pt x="41" y="185"/>
                    <a:pt x="41" y="184"/>
                    <a:pt x="42" y="184"/>
                  </a:cubicBezTo>
                  <a:cubicBezTo>
                    <a:pt x="43" y="185"/>
                    <a:pt x="43" y="185"/>
                    <a:pt x="43" y="186"/>
                  </a:cubicBezTo>
                  <a:cubicBezTo>
                    <a:pt x="42" y="188"/>
                    <a:pt x="42" y="188"/>
                    <a:pt x="42" y="188"/>
                  </a:cubicBezTo>
                  <a:cubicBezTo>
                    <a:pt x="42" y="189"/>
                    <a:pt x="42" y="189"/>
                    <a:pt x="41" y="189"/>
                  </a:cubicBezTo>
                  <a:close/>
                  <a:moveTo>
                    <a:pt x="267" y="181"/>
                  </a:moveTo>
                  <a:cubicBezTo>
                    <a:pt x="266" y="181"/>
                    <a:pt x="266" y="181"/>
                    <a:pt x="266" y="180"/>
                  </a:cubicBezTo>
                  <a:cubicBezTo>
                    <a:pt x="265" y="178"/>
                    <a:pt x="265" y="178"/>
                    <a:pt x="265" y="178"/>
                  </a:cubicBezTo>
                  <a:cubicBezTo>
                    <a:pt x="265" y="177"/>
                    <a:pt x="266" y="177"/>
                    <a:pt x="266" y="177"/>
                  </a:cubicBezTo>
                  <a:cubicBezTo>
                    <a:pt x="267" y="177"/>
                    <a:pt x="267" y="177"/>
                    <a:pt x="268" y="178"/>
                  </a:cubicBezTo>
                  <a:cubicBezTo>
                    <a:pt x="268" y="180"/>
                    <a:pt x="268" y="180"/>
                    <a:pt x="268" y="180"/>
                  </a:cubicBezTo>
                  <a:cubicBezTo>
                    <a:pt x="268" y="180"/>
                    <a:pt x="268" y="181"/>
                    <a:pt x="267" y="181"/>
                  </a:cubicBezTo>
                  <a:cubicBezTo>
                    <a:pt x="267" y="181"/>
                    <a:pt x="267" y="181"/>
                    <a:pt x="267" y="181"/>
                  </a:cubicBezTo>
                  <a:close/>
                  <a:moveTo>
                    <a:pt x="43" y="180"/>
                  </a:moveTo>
                  <a:cubicBezTo>
                    <a:pt x="43" y="180"/>
                    <a:pt x="43" y="180"/>
                    <a:pt x="43" y="180"/>
                  </a:cubicBezTo>
                  <a:cubicBezTo>
                    <a:pt x="42" y="180"/>
                    <a:pt x="42" y="179"/>
                    <a:pt x="42" y="179"/>
                  </a:cubicBezTo>
                  <a:cubicBezTo>
                    <a:pt x="43" y="177"/>
                    <a:pt x="43" y="177"/>
                    <a:pt x="43" y="177"/>
                  </a:cubicBezTo>
                  <a:cubicBezTo>
                    <a:pt x="43" y="176"/>
                    <a:pt x="43" y="176"/>
                    <a:pt x="44" y="176"/>
                  </a:cubicBezTo>
                  <a:cubicBezTo>
                    <a:pt x="45" y="176"/>
                    <a:pt x="45" y="176"/>
                    <a:pt x="45" y="177"/>
                  </a:cubicBezTo>
                  <a:cubicBezTo>
                    <a:pt x="44" y="179"/>
                    <a:pt x="44" y="179"/>
                    <a:pt x="44" y="179"/>
                  </a:cubicBezTo>
                  <a:cubicBezTo>
                    <a:pt x="44" y="180"/>
                    <a:pt x="44" y="180"/>
                    <a:pt x="43" y="180"/>
                  </a:cubicBezTo>
                  <a:close/>
                  <a:moveTo>
                    <a:pt x="265" y="172"/>
                  </a:moveTo>
                  <a:cubicBezTo>
                    <a:pt x="264" y="172"/>
                    <a:pt x="264" y="172"/>
                    <a:pt x="264" y="172"/>
                  </a:cubicBezTo>
                  <a:cubicBezTo>
                    <a:pt x="263" y="169"/>
                    <a:pt x="263" y="169"/>
                    <a:pt x="263" y="169"/>
                  </a:cubicBezTo>
                  <a:cubicBezTo>
                    <a:pt x="263" y="169"/>
                    <a:pt x="264" y="168"/>
                    <a:pt x="264" y="168"/>
                  </a:cubicBezTo>
                  <a:cubicBezTo>
                    <a:pt x="265" y="168"/>
                    <a:pt x="265" y="168"/>
                    <a:pt x="266" y="169"/>
                  </a:cubicBezTo>
                  <a:cubicBezTo>
                    <a:pt x="266" y="171"/>
                    <a:pt x="266" y="171"/>
                    <a:pt x="266" y="171"/>
                  </a:cubicBezTo>
                  <a:cubicBezTo>
                    <a:pt x="266" y="172"/>
                    <a:pt x="266" y="172"/>
                    <a:pt x="265" y="172"/>
                  </a:cubicBezTo>
                  <a:cubicBezTo>
                    <a:pt x="265" y="172"/>
                    <a:pt x="265" y="172"/>
                    <a:pt x="265" y="172"/>
                  </a:cubicBezTo>
                  <a:close/>
                  <a:moveTo>
                    <a:pt x="45" y="171"/>
                  </a:moveTo>
                  <a:cubicBezTo>
                    <a:pt x="45" y="171"/>
                    <a:pt x="45" y="171"/>
                    <a:pt x="45" y="171"/>
                  </a:cubicBezTo>
                  <a:cubicBezTo>
                    <a:pt x="44" y="171"/>
                    <a:pt x="44" y="171"/>
                    <a:pt x="44" y="170"/>
                  </a:cubicBezTo>
                  <a:cubicBezTo>
                    <a:pt x="45" y="168"/>
                    <a:pt x="45" y="168"/>
                    <a:pt x="45" y="168"/>
                  </a:cubicBezTo>
                  <a:cubicBezTo>
                    <a:pt x="45" y="167"/>
                    <a:pt x="45" y="167"/>
                    <a:pt x="46" y="167"/>
                  </a:cubicBezTo>
                  <a:cubicBezTo>
                    <a:pt x="46" y="167"/>
                    <a:pt x="47" y="168"/>
                    <a:pt x="47" y="168"/>
                  </a:cubicBezTo>
                  <a:cubicBezTo>
                    <a:pt x="46" y="170"/>
                    <a:pt x="46" y="170"/>
                    <a:pt x="46" y="170"/>
                  </a:cubicBezTo>
                  <a:cubicBezTo>
                    <a:pt x="46" y="171"/>
                    <a:pt x="46" y="171"/>
                    <a:pt x="45" y="171"/>
                  </a:cubicBezTo>
                  <a:close/>
                  <a:moveTo>
                    <a:pt x="263" y="164"/>
                  </a:moveTo>
                  <a:cubicBezTo>
                    <a:pt x="262" y="164"/>
                    <a:pt x="262" y="163"/>
                    <a:pt x="262" y="163"/>
                  </a:cubicBezTo>
                  <a:cubicBezTo>
                    <a:pt x="261" y="161"/>
                    <a:pt x="261" y="161"/>
                    <a:pt x="261" y="161"/>
                  </a:cubicBezTo>
                  <a:cubicBezTo>
                    <a:pt x="261" y="160"/>
                    <a:pt x="262" y="159"/>
                    <a:pt x="262" y="159"/>
                  </a:cubicBezTo>
                  <a:cubicBezTo>
                    <a:pt x="263" y="159"/>
                    <a:pt x="263" y="159"/>
                    <a:pt x="264" y="160"/>
                  </a:cubicBezTo>
                  <a:cubicBezTo>
                    <a:pt x="264" y="162"/>
                    <a:pt x="264" y="162"/>
                    <a:pt x="264" y="162"/>
                  </a:cubicBezTo>
                  <a:cubicBezTo>
                    <a:pt x="264" y="163"/>
                    <a:pt x="264" y="163"/>
                    <a:pt x="263" y="164"/>
                  </a:cubicBezTo>
                  <a:cubicBezTo>
                    <a:pt x="263" y="164"/>
                    <a:pt x="263" y="164"/>
                    <a:pt x="263" y="164"/>
                  </a:cubicBezTo>
                  <a:close/>
                  <a:moveTo>
                    <a:pt x="47" y="162"/>
                  </a:moveTo>
                  <a:cubicBezTo>
                    <a:pt x="47" y="162"/>
                    <a:pt x="47" y="162"/>
                    <a:pt x="47" y="162"/>
                  </a:cubicBezTo>
                  <a:cubicBezTo>
                    <a:pt x="46" y="162"/>
                    <a:pt x="46" y="162"/>
                    <a:pt x="46" y="161"/>
                  </a:cubicBezTo>
                  <a:cubicBezTo>
                    <a:pt x="46" y="159"/>
                    <a:pt x="46" y="159"/>
                    <a:pt x="46" y="159"/>
                  </a:cubicBezTo>
                  <a:cubicBezTo>
                    <a:pt x="47" y="158"/>
                    <a:pt x="47" y="158"/>
                    <a:pt x="48" y="158"/>
                  </a:cubicBezTo>
                  <a:cubicBezTo>
                    <a:pt x="48" y="158"/>
                    <a:pt x="49" y="159"/>
                    <a:pt x="49" y="159"/>
                  </a:cubicBezTo>
                  <a:cubicBezTo>
                    <a:pt x="48" y="162"/>
                    <a:pt x="48" y="162"/>
                    <a:pt x="48" y="162"/>
                  </a:cubicBezTo>
                  <a:cubicBezTo>
                    <a:pt x="48" y="162"/>
                    <a:pt x="48" y="162"/>
                    <a:pt x="47" y="162"/>
                  </a:cubicBezTo>
                  <a:close/>
                  <a:moveTo>
                    <a:pt x="261" y="155"/>
                  </a:moveTo>
                  <a:cubicBezTo>
                    <a:pt x="260" y="155"/>
                    <a:pt x="260" y="154"/>
                    <a:pt x="260" y="154"/>
                  </a:cubicBezTo>
                  <a:cubicBezTo>
                    <a:pt x="259" y="152"/>
                    <a:pt x="259" y="152"/>
                    <a:pt x="259" y="152"/>
                  </a:cubicBezTo>
                  <a:cubicBezTo>
                    <a:pt x="259" y="151"/>
                    <a:pt x="260" y="151"/>
                    <a:pt x="260" y="150"/>
                  </a:cubicBezTo>
                  <a:cubicBezTo>
                    <a:pt x="261" y="150"/>
                    <a:pt x="261" y="151"/>
                    <a:pt x="262" y="151"/>
                  </a:cubicBezTo>
                  <a:cubicBezTo>
                    <a:pt x="262" y="153"/>
                    <a:pt x="262" y="153"/>
                    <a:pt x="262" y="153"/>
                  </a:cubicBezTo>
                  <a:cubicBezTo>
                    <a:pt x="262" y="154"/>
                    <a:pt x="262" y="155"/>
                    <a:pt x="261" y="155"/>
                  </a:cubicBezTo>
                  <a:cubicBezTo>
                    <a:pt x="261" y="155"/>
                    <a:pt x="261" y="155"/>
                    <a:pt x="261" y="155"/>
                  </a:cubicBezTo>
                  <a:close/>
                  <a:moveTo>
                    <a:pt x="49" y="154"/>
                  </a:moveTo>
                  <a:cubicBezTo>
                    <a:pt x="49" y="154"/>
                    <a:pt x="49" y="154"/>
                    <a:pt x="49" y="154"/>
                  </a:cubicBezTo>
                  <a:cubicBezTo>
                    <a:pt x="48" y="154"/>
                    <a:pt x="48" y="153"/>
                    <a:pt x="48" y="152"/>
                  </a:cubicBezTo>
                  <a:cubicBezTo>
                    <a:pt x="48" y="150"/>
                    <a:pt x="48" y="150"/>
                    <a:pt x="48" y="150"/>
                  </a:cubicBezTo>
                  <a:cubicBezTo>
                    <a:pt x="48" y="150"/>
                    <a:pt x="49" y="149"/>
                    <a:pt x="50" y="149"/>
                  </a:cubicBezTo>
                  <a:cubicBezTo>
                    <a:pt x="50" y="149"/>
                    <a:pt x="51" y="150"/>
                    <a:pt x="51" y="151"/>
                  </a:cubicBezTo>
                  <a:cubicBezTo>
                    <a:pt x="50" y="153"/>
                    <a:pt x="50" y="153"/>
                    <a:pt x="50" y="153"/>
                  </a:cubicBezTo>
                  <a:cubicBezTo>
                    <a:pt x="50" y="153"/>
                    <a:pt x="50" y="154"/>
                    <a:pt x="49" y="154"/>
                  </a:cubicBezTo>
                  <a:close/>
                  <a:moveTo>
                    <a:pt x="259" y="146"/>
                  </a:moveTo>
                  <a:cubicBezTo>
                    <a:pt x="258" y="146"/>
                    <a:pt x="258" y="146"/>
                    <a:pt x="258" y="145"/>
                  </a:cubicBezTo>
                  <a:cubicBezTo>
                    <a:pt x="257" y="143"/>
                    <a:pt x="257" y="143"/>
                    <a:pt x="257" y="143"/>
                  </a:cubicBezTo>
                  <a:cubicBezTo>
                    <a:pt x="257" y="142"/>
                    <a:pt x="258" y="142"/>
                    <a:pt x="258" y="142"/>
                  </a:cubicBezTo>
                  <a:cubicBezTo>
                    <a:pt x="259" y="141"/>
                    <a:pt x="259" y="142"/>
                    <a:pt x="260" y="142"/>
                  </a:cubicBezTo>
                  <a:cubicBezTo>
                    <a:pt x="260" y="145"/>
                    <a:pt x="260" y="145"/>
                    <a:pt x="260" y="145"/>
                  </a:cubicBezTo>
                  <a:cubicBezTo>
                    <a:pt x="260" y="145"/>
                    <a:pt x="260" y="146"/>
                    <a:pt x="259" y="146"/>
                  </a:cubicBezTo>
                  <a:cubicBezTo>
                    <a:pt x="259" y="146"/>
                    <a:pt x="259" y="146"/>
                    <a:pt x="259" y="146"/>
                  </a:cubicBezTo>
                  <a:close/>
                  <a:moveTo>
                    <a:pt x="51" y="145"/>
                  </a:moveTo>
                  <a:cubicBezTo>
                    <a:pt x="51" y="145"/>
                    <a:pt x="51" y="145"/>
                    <a:pt x="51" y="145"/>
                  </a:cubicBezTo>
                  <a:cubicBezTo>
                    <a:pt x="50" y="145"/>
                    <a:pt x="50" y="144"/>
                    <a:pt x="50" y="144"/>
                  </a:cubicBezTo>
                  <a:cubicBezTo>
                    <a:pt x="50" y="141"/>
                    <a:pt x="50" y="141"/>
                    <a:pt x="50" y="141"/>
                  </a:cubicBezTo>
                  <a:cubicBezTo>
                    <a:pt x="50" y="141"/>
                    <a:pt x="51" y="140"/>
                    <a:pt x="52" y="140"/>
                  </a:cubicBezTo>
                  <a:cubicBezTo>
                    <a:pt x="52" y="141"/>
                    <a:pt x="53" y="141"/>
                    <a:pt x="52" y="142"/>
                  </a:cubicBezTo>
                  <a:cubicBezTo>
                    <a:pt x="52" y="144"/>
                    <a:pt x="52" y="144"/>
                    <a:pt x="52" y="144"/>
                  </a:cubicBezTo>
                  <a:cubicBezTo>
                    <a:pt x="52" y="145"/>
                    <a:pt x="51" y="145"/>
                    <a:pt x="51" y="145"/>
                  </a:cubicBezTo>
                  <a:close/>
                  <a:moveTo>
                    <a:pt x="257" y="137"/>
                  </a:moveTo>
                  <a:cubicBezTo>
                    <a:pt x="256" y="137"/>
                    <a:pt x="256" y="137"/>
                    <a:pt x="256" y="136"/>
                  </a:cubicBezTo>
                  <a:cubicBezTo>
                    <a:pt x="255" y="134"/>
                    <a:pt x="255" y="134"/>
                    <a:pt x="255" y="134"/>
                  </a:cubicBezTo>
                  <a:cubicBezTo>
                    <a:pt x="255" y="134"/>
                    <a:pt x="256" y="133"/>
                    <a:pt x="256" y="133"/>
                  </a:cubicBezTo>
                  <a:cubicBezTo>
                    <a:pt x="257" y="133"/>
                    <a:pt x="257" y="133"/>
                    <a:pt x="258" y="134"/>
                  </a:cubicBezTo>
                  <a:cubicBezTo>
                    <a:pt x="258" y="136"/>
                    <a:pt x="258" y="136"/>
                    <a:pt x="258" y="136"/>
                  </a:cubicBezTo>
                  <a:cubicBezTo>
                    <a:pt x="258" y="137"/>
                    <a:pt x="258" y="137"/>
                    <a:pt x="257" y="137"/>
                  </a:cubicBezTo>
                  <a:cubicBezTo>
                    <a:pt x="257" y="137"/>
                    <a:pt x="257" y="137"/>
                    <a:pt x="257" y="137"/>
                  </a:cubicBezTo>
                  <a:close/>
                  <a:moveTo>
                    <a:pt x="53" y="136"/>
                  </a:moveTo>
                  <a:cubicBezTo>
                    <a:pt x="53" y="136"/>
                    <a:pt x="53" y="136"/>
                    <a:pt x="53" y="136"/>
                  </a:cubicBezTo>
                  <a:cubicBezTo>
                    <a:pt x="52" y="136"/>
                    <a:pt x="52" y="135"/>
                    <a:pt x="52" y="135"/>
                  </a:cubicBezTo>
                  <a:cubicBezTo>
                    <a:pt x="52" y="133"/>
                    <a:pt x="52" y="133"/>
                    <a:pt x="52" y="133"/>
                  </a:cubicBezTo>
                  <a:cubicBezTo>
                    <a:pt x="52" y="132"/>
                    <a:pt x="53" y="132"/>
                    <a:pt x="54" y="132"/>
                  </a:cubicBezTo>
                  <a:cubicBezTo>
                    <a:pt x="54" y="132"/>
                    <a:pt x="55" y="132"/>
                    <a:pt x="54" y="133"/>
                  </a:cubicBezTo>
                  <a:cubicBezTo>
                    <a:pt x="54" y="135"/>
                    <a:pt x="54" y="135"/>
                    <a:pt x="54" y="135"/>
                  </a:cubicBezTo>
                  <a:cubicBezTo>
                    <a:pt x="54" y="136"/>
                    <a:pt x="53" y="136"/>
                    <a:pt x="53" y="136"/>
                  </a:cubicBezTo>
                  <a:close/>
                  <a:moveTo>
                    <a:pt x="255" y="128"/>
                  </a:moveTo>
                  <a:cubicBezTo>
                    <a:pt x="254" y="128"/>
                    <a:pt x="254" y="128"/>
                    <a:pt x="254" y="128"/>
                  </a:cubicBezTo>
                  <a:cubicBezTo>
                    <a:pt x="253" y="125"/>
                    <a:pt x="253" y="125"/>
                    <a:pt x="253" y="125"/>
                  </a:cubicBezTo>
                  <a:cubicBezTo>
                    <a:pt x="253" y="125"/>
                    <a:pt x="254" y="124"/>
                    <a:pt x="254" y="124"/>
                  </a:cubicBezTo>
                  <a:cubicBezTo>
                    <a:pt x="255" y="124"/>
                    <a:pt x="255" y="124"/>
                    <a:pt x="256" y="125"/>
                  </a:cubicBezTo>
                  <a:cubicBezTo>
                    <a:pt x="256" y="127"/>
                    <a:pt x="256" y="127"/>
                    <a:pt x="256" y="127"/>
                  </a:cubicBezTo>
                  <a:cubicBezTo>
                    <a:pt x="256" y="128"/>
                    <a:pt x="256" y="128"/>
                    <a:pt x="255" y="128"/>
                  </a:cubicBezTo>
                  <a:cubicBezTo>
                    <a:pt x="255" y="128"/>
                    <a:pt x="255" y="128"/>
                    <a:pt x="255" y="128"/>
                  </a:cubicBezTo>
                  <a:close/>
                  <a:moveTo>
                    <a:pt x="55" y="127"/>
                  </a:moveTo>
                  <a:cubicBezTo>
                    <a:pt x="55" y="127"/>
                    <a:pt x="55" y="127"/>
                    <a:pt x="54" y="127"/>
                  </a:cubicBezTo>
                  <a:cubicBezTo>
                    <a:pt x="54" y="127"/>
                    <a:pt x="53" y="127"/>
                    <a:pt x="54" y="126"/>
                  </a:cubicBezTo>
                  <a:cubicBezTo>
                    <a:pt x="54" y="124"/>
                    <a:pt x="54" y="124"/>
                    <a:pt x="54" y="124"/>
                  </a:cubicBezTo>
                  <a:cubicBezTo>
                    <a:pt x="54" y="123"/>
                    <a:pt x="55" y="123"/>
                    <a:pt x="55" y="123"/>
                  </a:cubicBezTo>
                  <a:cubicBezTo>
                    <a:pt x="56" y="123"/>
                    <a:pt x="56" y="124"/>
                    <a:pt x="56" y="124"/>
                  </a:cubicBezTo>
                  <a:cubicBezTo>
                    <a:pt x="56" y="126"/>
                    <a:pt x="56" y="126"/>
                    <a:pt x="56" y="126"/>
                  </a:cubicBezTo>
                  <a:cubicBezTo>
                    <a:pt x="56" y="127"/>
                    <a:pt x="55" y="127"/>
                    <a:pt x="55" y="127"/>
                  </a:cubicBezTo>
                  <a:close/>
                  <a:moveTo>
                    <a:pt x="253" y="120"/>
                  </a:moveTo>
                  <a:cubicBezTo>
                    <a:pt x="252" y="120"/>
                    <a:pt x="252" y="119"/>
                    <a:pt x="252" y="119"/>
                  </a:cubicBezTo>
                  <a:cubicBezTo>
                    <a:pt x="251" y="117"/>
                    <a:pt x="251" y="117"/>
                    <a:pt x="251" y="117"/>
                  </a:cubicBezTo>
                  <a:cubicBezTo>
                    <a:pt x="251" y="116"/>
                    <a:pt x="252" y="115"/>
                    <a:pt x="252" y="115"/>
                  </a:cubicBezTo>
                  <a:cubicBezTo>
                    <a:pt x="253" y="115"/>
                    <a:pt x="253" y="116"/>
                    <a:pt x="254" y="116"/>
                  </a:cubicBezTo>
                  <a:cubicBezTo>
                    <a:pt x="254" y="118"/>
                    <a:pt x="254" y="118"/>
                    <a:pt x="254" y="118"/>
                  </a:cubicBezTo>
                  <a:cubicBezTo>
                    <a:pt x="254" y="119"/>
                    <a:pt x="254" y="120"/>
                    <a:pt x="253" y="120"/>
                  </a:cubicBezTo>
                  <a:cubicBezTo>
                    <a:pt x="253" y="120"/>
                    <a:pt x="253" y="120"/>
                    <a:pt x="253" y="120"/>
                  </a:cubicBezTo>
                  <a:close/>
                  <a:moveTo>
                    <a:pt x="57" y="118"/>
                  </a:moveTo>
                  <a:cubicBezTo>
                    <a:pt x="57" y="118"/>
                    <a:pt x="56" y="118"/>
                    <a:pt x="56" y="118"/>
                  </a:cubicBezTo>
                  <a:cubicBezTo>
                    <a:pt x="56" y="118"/>
                    <a:pt x="55" y="118"/>
                    <a:pt x="56" y="117"/>
                  </a:cubicBezTo>
                  <a:cubicBezTo>
                    <a:pt x="56" y="115"/>
                    <a:pt x="56" y="115"/>
                    <a:pt x="56" y="115"/>
                  </a:cubicBezTo>
                  <a:cubicBezTo>
                    <a:pt x="56" y="114"/>
                    <a:pt x="57" y="114"/>
                    <a:pt x="57" y="114"/>
                  </a:cubicBezTo>
                  <a:cubicBezTo>
                    <a:pt x="58" y="114"/>
                    <a:pt x="58" y="115"/>
                    <a:pt x="58" y="115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7" y="118"/>
                    <a:pt x="57" y="118"/>
                  </a:cubicBezTo>
                  <a:close/>
                  <a:moveTo>
                    <a:pt x="251" y="111"/>
                  </a:moveTo>
                  <a:cubicBezTo>
                    <a:pt x="250" y="111"/>
                    <a:pt x="250" y="111"/>
                    <a:pt x="250" y="110"/>
                  </a:cubicBezTo>
                  <a:cubicBezTo>
                    <a:pt x="249" y="108"/>
                    <a:pt x="249" y="108"/>
                    <a:pt x="249" y="108"/>
                  </a:cubicBezTo>
                  <a:cubicBezTo>
                    <a:pt x="249" y="107"/>
                    <a:pt x="250" y="107"/>
                    <a:pt x="250" y="107"/>
                  </a:cubicBezTo>
                  <a:cubicBezTo>
                    <a:pt x="251" y="106"/>
                    <a:pt x="251" y="107"/>
                    <a:pt x="252" y="107"/>
                  </a:cubicBezTo>
                  <a:cubicBezTo>
                    <a:pt x="252" y="110"/>
                    <a:pt x="252" y="110"/>
                    <a:pt x="252" y="110"/>
                  </a:cubicBezTo>
                  <a:cubicBezTo>
                    <a:pt x="252" y="110"/>
                    <a:pt x="252" y="111"/>
                    <a:pt x="251" y="111"/>
                  </a:cubicBezTo>
                  <a:cubicBezTo>
                    <a:pt x="251" y="111"/>
                    <a:pt x="251" y="111"/>
                    <a:pt x="251" y="111"/>
                  </a:cubicBezTo>
                  <a:close/>
                  <a:moveTo>
                    <a:pt x="59" y="110"/>
                  </a:moveTo>
                  <a:cubicBezTo>
                    <a:pt x="58" y="110"/>
                    <a:pt x="58" y="110"/>
                    <a:pt x="58" y="110"/>
                  </a:cubicBezTo>
                  <a:cubicBezTo>
                    <a:pt x="58" y="110"/>
                    <a:pt x="57" y="109"/>
                    <a:pt x="57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8" y="106"/>
                    <a:pt x="59" y="105"/>
                    <a:pt x="59" y="105"/>
                  </a:cubicBezTo>
                  <a:cubicBezTo>
                    <a:pt x="60" y="105"/>
                    <a:pt x="60" y="106"/>
                    <a:pt x="60" y="107"/>
                  </a:cubicBezTo>
                  <a:cubicBezTo>
                    <a:pt x="60" y="109"/>
                    <a:pt x="60" y="109"/>
                    <a:pt x="60" y="109"/>
                  </a:cubicBezTo>
                  <a:cubicBezTo>
                    <a:pt x="60" y="109"/>
                    <a:pt x="59" y="110"/>
                    <a:pt x="59" y="110"/>
                  </a:cubicBezTo>
                  <a:close/>
                  <a:moveTo>
                    <a:pt x="249" y="102"/>
                  </a:moveTo>
                  <a:cubicBezTo>
                    <a:pt x="248" y="102"/>
                    <a:pt x="248" y="102"/>
                    <a:pt x="248" y="101"/>
                  </a:cubicBezTo>
                  <a:cubicBezTo>
                    <a:pt x="247" y="99"/>
                    <a:pt x="247" y="99"/>
                    <a:pt x="247" y="99"/>
                  </a:cubicBezTo>
                  <a:cubicBezTo>
                    <a:pt x="247" y="98"/>
                    <a:pt x="248" y="98"/>
                    <a:pt x="248" y="98"/>
                  </a:cubicBezTo>
                  <a:cubicBezTo>
                    <a:pt x="249" y="98"/>
                    <a:pt x="249" y="98"/>
                    <a:pt x="250" y="99"/>
                  </a:cubicBezTo>
                  <a:cubicBezTo>
                    <a:pt x="250" y="101"/>
                    <a:pt x="250" y="101"/>
                    <a:pt x="250" y="101"/>
                  </a:cubicBezTo>
                  <a:cubicBezTo>
                    <a:pt x="250" y="101"/>
                    <a:pt x="250" y="102"/>
                    <a:pt x="249" y="102"/>
                  </a:cubicBezTo>
                  <a:cubicBezTo>
                    <a:pt x="249" y="102"/>
                    <a:pt x="249" y="102"/>
                    <a:pt x="249" y="102"/>
                  </a:cubicBezTo>
                  <a:close/>
                  <a:moveTo>
                    <a:pt x="60" y="101"/>
                  </a:moveTo>
                  <a:cubicBezTo>
                    <a:pt x="60" y="101"/>
                    <a:pt x="60" y="101"/>
                    <a:pt x="60" y="101"/>
                  </a:cubicBezTo>
                  <a:cubicBezTo>
                    <a:pt x="60" y="101"/>
                    <a:pt x="59" y="100"/>
                    <a:pt x="59" y="100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6"/>
                    <a:pt x="61" y="96"/>
                  </a:cubicBezTo>
                  <a:cubicBezTo>
                    <a:pt x="62" y="97"/>
                    <a:pt x="62" y="97"/>
                    <a:pt x="62" y="98"/>
                  </a:cubicBezTo>
                  <a:cubicBezTo>
                    <a:pt x="62" y="100"/>
                    <a:pt x="62" y="100"/>
                    <a:pt x="62" y="100"/>
                  </a:cubicBezTo>
                  <a:cubicBezTo>
                    <a:pt x="61" y="101"/>
                    <a:pt x="61" y="101"/>
                    <a:pt x="60" y="101"/>
                  </a:cubicBezTo>
                  <a:close/>
                  <a:moveTo>
                    <a:pt x="247" y="93"/>
                  </a:moveTo>
                  <a:cubicBezTo>
                    <a:pt x="246" y="93"/>
                    <a:pt x="246" y="93"/>
                    <a:pt x="246" y="93"/>
                  </a:cubicBezTo>
                  <a:cubicBezTo>
                    <a:pt x="245" y="90"/>
                    <a:pt x="245" y="90"/>
                    <a:pt x="245" y="90"/>
                  </a:cubicBezTo>
                  <a:cubicBezTo>
                    <a:pt x="245" y="90"/>
                    <a:pt x="246" y="89"/>
                    <a:pt x="246" y="89"/>
                  </a:cubicBezTo>
                  <a:cubicBezTo>
                    <a:pt x="247" y="89"/>
                    <a:pt x="247" y="89"/>
                    <a:pt x="248" y="90"/>
                  </a:cubicBezTo>
                  <a:cubicBezTo>
                    <a:pt x="248" y="92"/>
                    <a:pt x="248" y="92"/>
                    <a:pt x="248" y="92"/>
                  </a:cubicBezTo>
                  <a:cubicBezTo>
                    <a:pt x="248" y="93"/>
                    <a:pt x="248" y="93"/>
                    <a:pt x="247" y="93"/>
                  </a:cubicBezTo>
                  <a:cubicBezTo>
                    <a:pt x="247" y="93"/>
                    <a:pt x="247" y="93"/>
                    <a:pt x="247" y="93"/>
                  </a:cubicBezTo>
                  <a:close/>
                  <a:moveTo>
                    <a:pt x="62" y="92"/>
                  </a:moveTo>
                  <a:cubicBezTo>
                    <a:pt x="62" y="92"/>
                    <a:pt x="62" y="92"/>
                    <a:pt x="62" y="92"/>
                  </a:cubicBezTo>
                  <a:cubicBezTo>
                    <a:pt x="61" y="92"/>
                    <a:pt x="61" y="91"/>
                    <a:pt x="61" y="91"/>
                  </a:cubicBezTo>
                  <a:cubicBezTo>
                    <a:pt x="62" y="89"/>
                    <a:pt x="62" y="89"/>
                    <a:pt x="62" y="89"/>
                  </a:cubicBezTo>
                  <a:cubicBezTo>
                    <a:pt x="62" y="88"/>
                    <a:pt x="62" y="88"/>
                    <a:pt x="63" y="88"/>
                  </a:cubicBezTo>
                  <a:cubicBezTo>
                    <a:pt x="64" y="88"/>
                    <a:pt x="64" y="88"/>
                    <a:pt x="64" y="89"/>
                  </a:cubicBezTo>
                  <a:cubicBezTo>
                    <a:pt x="63" y="91"/>
                    <a:pt x="63" y="91"/>
                    <a:pt x="63" y="91"/>
                  </a:cubicBezTo>
                  <a:cubicBezTo>
                    <a:pt x="63" y="92"/>
                    <a:pt x="63" y="92"/>
                    <a:pt x="62" y="92"/>
                  </a:cubicBezTo>
                  <a:close/>
                  <a:moveTo>
                    <a:pt x="245" y="85"/>
                  </a:moveTo>
                  <a:cubicBezTo>
                    <a:pt x="244" y="85"/>
                    <a:pt x="244" y="84"/>
                    <a:pt x="244" y="84"/>
                  </a:cubicBezTo>
                  <a:cubicBezTo>
                    <a:pt x="243" y="82"/>
                    <a:pt x="243" y="82"/>
                    <a:pt x="243" y="82"/>
                  </a:cubicBezTo>
                  <a:cubicBezTo>
                    <a:pt x="243" y="81"/>
                    <a:pt x="244" y="80"/>
                    <a:pt x="244" y="80"/>
                  </a:cubicBezTo>
                  <a:cubicBezTo>
                    <a:pt x="245" y="80"/>
                    <a:pt x="245" y="80"/>
                    <a:pt x="246" y="81"/>
                  </a:cubicBezTo>
                  <a:cubicBezTo>
                    <a:pt x="246" y="83"/>
                    <a:pt x="246" y="83"/>
                    <a:pt x="246" y="83"/>
                  </a:cubicBezTo>
                  <a:cubicBezTo>
                    <a:pt x="246" y="84"/>
                    <a:pt x="246" y="84"/>
                    <a:pt x="245" y="85"/>
                  </a:cubicBezTo>
                  <a:cubicBezTo>
                    <a:pt x="245" y="85"/>
                    <a:pt x="245" y="85"/>
                    <a:pt x="245" y="85"/>
                  </a:cubicBezTo>
                  <a:close/>
                  <a:moveTo>
                    <a:pt x="65" y="83"/>
                  </a:moveTo>
                  <a:cubicBezTo>
                    <a:pt x="65" y="83"/>
                    <a:pt x="64" y="83"/>
                    <a:pt x="64" y="83"/>
                  </a:cubicBezTo>
                  <a:cubicBezTo>
                    <a:pt x="64" y="83"/>
                    <a:pt x="63" y="83"/>
                    <a:pt x="64" y="82"/>
                  </a:cubicBezTo>
                  <a:cubicBezTo>
                    <a:pt x="64" y="81"/>
                    <a:pt x="64" y="81"/>
                    <a:pt x="64" y="80"/>
                  </a:cubicBezTo>
                  <a:cubicBezTo>
                    <a:pt x="65" y="79"/>
                    <a:pt x="65" y="79"/>
                    <a:pt x="66" y="79"/>
                  </a:cubicBezTo>
                  <a:cubicBezTo>
                    <a:pt x="66" y="79"/>
                    <a:pt x="67" y="80"/>
                    <a:pt x="66" y="81"/>
                  </a:cubicBezTo>
                  <a:cubicBezTo>
                    <a:pt x="66" y="81"/>
                    <a:pt x="66" y="82"/>
                    <a:pt x="66" y="83"/>
                  </a:cubicBezTo>
                  <a:cubicBezTo>
                    <a:pt x="66" y="83"/>
                    <a:pt x="65" y="83"/>
                    <a:pt x="65" y="83"/>
                  </a:cubicBezTo>
                  <a:close/>
                  <a:moveTo>
                    <a:pt x="243" y="76"/>
                  </a:moveTo>
                  <a:cubicBezTo>
                    <a:pt x="242" y="76"/>
                    <a:pt x="242" y="75"/>
                    <a:pt x="242" y="75"/>
                  </a:cubicBezTo>
                  <a:cubicBezTo>
                    <a:pt x="241" y="73"/>
                    <a:pt x="241" y="73"/>
                    <a:pt x="241" y="73"/>
                  </a:cubicBezTo>
                  <a:cubicBezTo>
                    <a:pt x="241" y="72"/>
                    <a:pt x="242" y="72"/>
                    <a:pt x="242" y="71"/>
                  </a:cubicBezTo>
                  <a:cubicBezTo>
                    <a:pt x="243" y="71"/>
                    <a:pt x="243" y="72"/>
                    <a:pt x="244" y="72"/>
                  </a:cubicBezTo>
                  <a:cubicBezTo>
                    <a:pt x="244" y="74"/>
                    <a:pt x="244" y="74"/>
                    <a:pt x="244" y="74"/>
                  </a:cubicBezTo>
                  <a:cubicBezTo>
                    <a:pt x="244" y="75"/>
                    <a:pt x="244" y="76"/>
                    <a:pt x="243" y="76"/>
                  </a:cubicBezTo>
                  <a:cubicBezTo>
                    <a:pt x="243" y="76"/>
                    <a:pt x="243" y="76"/>
                    <a:pt x="243" y="76"/>
                  </a:cubicBezTo>
                  <a:close/>
                  <a:moveTo>
                    <a:pt x="68" y="75"/>
                  </a:moveTo>
                  <a:cubicBezTo>
                    <a:pt x="68" y="75"/>
                    <a:pt x="67" y="75"/>
                    <a:pt x="67" y="75"/>
                  </a:cubicBezTo>
                  <a:cubicBezTo>
                    <a:pt x="67" y="75"/>
                    <a:pt x="67" y="74"/>
                    <a:pt x="67" y="73"/>
                  </a:cubicBezTo>
                  <a:cubicBezTo>
                    <a:pt x="67" y="73"/>
                    <a:pt x="67" y="72"/>
                    <a:pt x="68" y="71"/>
                  </a:cubicBezTo>
                  <a:cubicBezTo>
                    <a:pt x="68" y="71"/>
                    <a:pt x="69" y="71"/>
                    <a:pt x="69" y="71"/>
                  </a:cubicBezTo>
                  <a:cubicBezTo>
                    <a:pt x="70" y="71"/>
                    <a:pt x="70" y="72"/>
                    <a:pt x="70" y="72"/>
                  </a:cubicBezTo>
                  <a:cubicBezTo>
                    <a:pt x="69" y="73"/>
                    <a:pt x="69" y="74"/>
                    <a:pt x="69" y="74"/>
                  </a:cubicBezTo>
                  <a:cubicBezTo>
                    <a:pt x="69" y="75"/>
                    <a:pt x="68" y="75"/>
                    <a:pt x="68" y="75"/>
                  </a:cubicBezTo>
                  <a:close/>
                  <a:moveTo>
                    <a:pt x="241" y="67"/>
                  </a:moveTo>
                  <a:cubicBezTo>
                    <a:pt x="241" y="67"/>
                    <a:pt x="240" y="67"/>
                    <a:pt x="240" y="66"/>
                  </a:cubicBezTo>
                  <a:cubicBezTo>
                    <a:pt x="240" y="65"/>
                    <a:pt x="240" y="65"/>
                    <a:pt x="240" y="64"/>
                  </a:cubicBezTo>
                  <a:cubicBezTo>
                    <a:pt x="239" y="63"/>
                    <a:pt x="240" y="63"/>
                    <a:pt x="240" y="63"/>
                  </a:cubicBezTo>
                  <a:cubicBezTo>
                    <a:pt x="241" y="62"/>
                    <a:pt x="242" y="63"/>
                    <a:pt x="242" y="63"/>
                  </a:cubicBezTo>
                  <a:cubicBezTo>
                    <a:pt x="242" y="64"/>
                    <a:pt x="242" y="65"/>
                    <a:pt x="242" y="66"/>
                  </a:cubicBezTo>
                  <a:cubicBezTo>
                    <a:pt x="242" y="66"/>
                    <a:pt x="242" y="67"/>
                    <a:pt x="241" y="67"/>
                  </a:cubicBezTo>
                  <a:cubicBezTo>
                    <a:pt x="241" y="67"/>
                    <a:pt x="241" y="67"/>
                    <a:pt x="241" y="67"/>
                  </a:cubicBezTo>
                  <a:close/>
                  <a:moveTo>
                    <a:pt x="71" y="67"/>
                  </a:moveTo>
                  <a:cubicBezTo>
                    <a:pt x="71" y="67"/>
                    <a:pt x="71" y="67"/>
                    <a:pt x="71" y="67"/>
                  </a:cubicBezTo>
                  <a:cubicBezTo>
                    <a:pt x="70" y="66"/>
                    <a:pt x="70" y="66"/>
                    <a:pt x="70" y="65"/>
                  </a:cubicBezTo>
                  <a:cubicBezTo>
                    <a:pt x="71" y="64"/>
                    <a:pt x="71" y="64"/>
                    <a:pt x="71" y="63"/>
                  </a:cubicBezTo>
                  <a:cubicBezTo>
                    <a:pt x="72" y="63"/>
                    <a:pt x="72" y="62"/>
                    <a:pt x="73" y="63"/>
                  </a:cubicBezTo>
                  <a:cubicBezTo>
                    <a:pt x="74" y="63"/>
                    <a:pt x="74" y="64"/>
                    <a:pt x="73" y="64"/>
                  </a:cubicBezTo>
                  <a:cubicBezTo>
                    <a:pt x="73" y="65"/>
                    <a:pt x="73" y="65"/>
                    <a:pt x="72" y="66"/>
                  </a:cubicBezTo>
                  <a:cubicBezTo>
                    <a:pt x="72" y="67"/>
                    <a:pt x="72" y="67"/>
                    <a:pt x="71" y="67"/>
                  </a:cubicBezTo>
                  <a:close/>
                  <a:moveTo>
                    <a:pt x="76" y="59"/>
                  </a:moveTo>
                  <a:cubicBezTo>
                    <a:pt x="75" y="59"/>
                    <a:pt x="75" y="59"/>
                    <a:pt x="75" y="59"/>
                  </a:cubicBezTo>
                  <a:cubicBezTo>
                    <a:pt x="75" y="58"/>
                    <a:pt x="74" y="58"/>
                    <a:pt x="75" y="57"/>
                  </a:cubicBezTo>
                  <a:cubicBezTo>
                    <a:pt x="75" y="57"/>
                    <a:pt x="75" y="56"/>
                    <a:pt x="76" y="55"/>
                  </a:cubicBezTo>
                  <a:cubicBezTo>
                    <a:pt x="76" y="55"/>
                    <a:pt x="77" y="55"/>
                    <a:pt x="77" y="55"/>
                  </a:cubicBezTo>
                  <a:cubicBezTo>
                    <a:pt x="78" y="55"/>
                    <a:pt x="78" y="56"/>
                    <a:pt x="78" y="56"/>
                  </a:cubicBezTo>
                  <a:cubicBezTo>
                    <a:pt x="77" y="57"/>
                    <a:pt x="77" y="58"/>
                    <a:pt x="77" y="58"/>
                  </a:cubicBezTo>
                  <a:cubicBezTo>
                    <a:pt x="76" y="59"/>
                    <a:pt x="76" y="59"/>
                    <a:pt x="76" y="59"/>
                  </a:cubicBezTo>
                  <a:close/>
                  <a:moveTo>
                    <a:pt x="239" y="58"/>
                  </a:moveTo>
                  <a:cubicBezTo>
                    <a:pt x="238" y="58"/>
                    <a:pt x="238" y="58"/>
                    <a:pt x="238" y="58"/>
                  </a:cubicBezTo>
                  <a:cubicBezTo>
                    <a:pt x="238" y="57"/>
                    <a:pt x="237" y="56"/>
                    <a:pt x="237" y="55"/>
                  </a:cubicBezTo>
                  <a:cubicBezTo>
                    <a:pt x="237" y="55"/>
                    <a:pt x="237" y="54"/>
                    <a:pt x="238" y="54"/>
                  </a:cubicBezTo>
                  <a:cubicBezTo>
                    <a:pt x="238" y="54"/>
                    <a:pt x="239" y="54"/>
                    <a:pt x="239" y="55"/>
                  </a:cubicBezTo>
                  <a:cubicBezTo>
                    <a:pt x="239" y="55"/>
                    <a:pt x="240" y="56"/>
                    <a:pt x="240" y="57"/>
                  </a:cubicBezTo>
                  <a:cubicBezTo>
                    <a:pt x="240" y="57"/>
                    <a:pt x="240" y="58"/>
                    <a:pt x="239" y="58"/>
                  </a:cubicBezTo>
                  <a:cubicBezTo>
                    <a:pt x="239" y="58"/>
                    <a:pt x="239" y="58"/>
                    <a:pt x="239" y="58"/>
                  </a:cubicBezTo>
                  <a:close/>
                  <a:moveTo>
                    <a:pt x="80" y="51"/>
                  </a:moveTo>
                  <a:cubicBezTo>
                    <a:pt x="80" y="51"/>
                    <a:pt x="80" y="51"/>
                    <a:pt x="80" y="51"/>
                  </a:cubicBezTo>
                  <a:cubicBezTo>
                    <a:pt x="79" y="51"/>
                    <a:pt x="79" y="50"/>
                    <a:pt x="79" y="49"/>
                  </a:cubicBezTo>
                  <a:cubicBezTo>
                    <a:pt x="80" y="49"/>
                    <a:pt x="80" y="48"/>
                    <a:pt x="81" y="48"/>
                  </a:cubicBezTo>
                  <a:cubicBezTo>
                    <a:pt x="81" y="47"/>
                    <a:pt x="82" y="47"/>
                    <a:pt x="82" y="47"/>
                  </a:cubicBezTo>
                  <a:cubicBezTo>
                    <a:pt x="83" y="48"/>
                    <a:pt x="83" y="48"/>
                    <a:pt x="83" y="49"/>
                  </a:cubicBezTo>
                  <a:cubicBezTo>
                    <a:pt x="82" y="50"/>
                    <a:pt x="82" y="50"/>
                    <a:pt x="81" y="51"/>
                  </a:cubicBezTo>
                  <a:cubicBezTo>
                    <a:pt x="81" y="51"/>
                    <a:pt x="81" y="51"/>
                    <a:pt x="80" y="51"/>
                  </a:cubicBezTo>
                  <a:close/>
                  <a:moveTo>
                    <a:pt x="236" y="50"/>
                  </a:moveTo>
                  <a:cubicBezTo>
                    <a:pt x="235" y="50"/>
                    <a:pt x="235" y="50"/>
                    <a:pt x="235" y="49"/>
                  </a:cubicBezTo>
                  <a:cubicBezTo>
                    <a:pt x="235" y="48"/>
                    <a:pt x="234" y="48"/>
                    <a:pt x="234" y="47"/>
                  </a:cubicBezTo>
                  <a:cubicBezTo>
                    <a:pt x="234" y="47"/>
                    <a:pt x="234" y="46"/>
                    <a:pt x="234" y="46"/>
                  </a:cubicBezTo>
                  <a:cubicBezTo>
                    <a:pt x="235" y="45"/>
                    <a:pt x="236" y="46"/>
                    <a:pt x="236" y="46"/>
                  </a:cubicBezTo>
                  <a:cubicBezTo>
                    <a:pt x="236" y="47"/>
                    <a:pt x="237" y="48"/>
                    <a:pt x="237" y="48"/>
                  </a:cubicBezTo>
                  <a:cubicBezTo>
                    <a:pt x="237" y="49"/>
                    <a:pt x="237" y="50"/>
                    <a:pt x="236" y="50"/>
                  </a:cubicBezTo>
                  <a:cubicBezTo>
                    <a:pt x="236" y="50"/>
                    <a:pt x="236" y="50"/>
                    <a:pt x="236" y="50"/>
                  </a:cubicBezTo>
                  <a:close/>
                  <a:moveTo>
                    <a:pt x="86" y="44"/>
                  </a:moveTo>
                  <a:cubicBezTo>
                    <a:pt x="85" y="44"/>
                    <a:pt x="85" y="44"/>
                    <a:pt x="85" y="44"/>
                  </a:cubicBezTo>
                  <a:cubicBezTo>
                    <a:pt x="85" y="43"/>
                    <a:pt x="84" y="43"/>
                    <a:pt x="85" y="42"/>
                  </a:cubicBezTo>
                  <a:cubicBezTo>
                    <a:pt x="85" y="42"/>
                    <a:pt x="86" y="41"/>
                    <a:pt x="86" y="40"/>
                  </a:cubicBezTo>
                  <a:cubicBezTo>
                    <a:pt x="87" y="40"/>
                    <a:pt x="87" y="40"/>
                    <a:pt x="88" y="40"/>
                  </a:cubicBezTo>
                  <a:cubicBezTo>
                    <a:pt x="88" y="41"/>
                    <a:pt x="88" y="41"/>
                    <a:pt x="88" y="42"/>
                  </a:cubicBezTo>
                  <a:cubicBezTo>
                    <a:pt x="88" y="42"/>
                    <a:pt x="87" y="43"/>
                    <a:pt x="87" y="44"/>
                  </a:cubicBezTo>
                  <a:cubicBezTo>
                    <a:pt x="86" y="44"/>
                    <a:pt x="86" y="44"/>
                    <a:pt x="86" y="44"/>
                  </a:cubicBezTo>
                  <a:close/>
                  <a:moveTo>
                    <a:pt x="232" y="42"/>
                  </a:moveTo>
                  <a:cubicBezTo>
                    <a:pt x="232" y="42"/>
                    <a:pt x="231" y="42"/>
                    <a:pt x="231" y="41"/>
                  </a:cubicBezTo>
                  <a:cubicBezTo>
                    <a:pt x="231" y="40"/>
                    <a:pt x="230" y="40"/>
                    <a:pt x="230" y="39"/>
                  </a:cubicBezTo>
                  <a:cubicBezTo>
                    <a:pt x="230" y="39"/>
                    <a:pt x="230" y="38"/>
                    <a:pt x="230" y="38"/>
                  </a:cubicBezTo>
                  <a:cubicBezTo>
                    <a:pt x="231" y="37"/>
                    <a:pt x="232" y="38"/>
                    <a:pt x="232" y="38"/>
                  </a:cubicBezTo>
                  <a:cubicBezTo>
                    <a:pt x="232" y="39"/>
                    <a:pt x="233" y="39"/>
                    <a:pt x="233" y="40"/>
                  </a:cubicBezTo>
                  <a:cubicBezTo>
                    <a:pt x="233" y="41"/>
                    <a:pt x="233" y="41"/>
                    <a:pt x="233" y="42"/>
                  </a:cubicBezTo>
                  <a:cubicBezTo>
                    <a:pt x="232" y="42"/>
                    <a:pt x="232" y="42"/>
                    <a:pt x="232" y="42"/>
                  </a:cubicBezTo>
                  <a:close/>
                  <a:moveTo>
                    <a:pt x="92" y="37"/>
                  </a:moveTo>
                  <a:cubicBezTo>
                    <a:pt x="91" y="37"/>
                    <a:pt x="91" y="37"/>
                    <a:pt x="91" y="37"/>
                  </a:cubicBezTo>
                  <a:cubicBezTo>
                    <a:pt x="90" y="36"/>
                    <a:pt x="90" y="36"/>
                    <a:pt x="91" y="35"/>
                  </a:cubicBezTo>
                  <a:cubicBezTo>
                    <a:pt x="91" y="35"/>
                    <a:pt x="92" y="34"/>
                    <a:pt x="92" y="34"/>
                  </a:cubicBezTo>
                  <a:cubicBezTo>
                    <a:pt x="93" y="33"/>
                    <a:pt x="93" y="33"/>
                    <a:pt x="94" y="34"/>
                  </a:cubicBezTo>
                  <a:cubicBezTo>
                    <a:pt x="94" y="34"/>
                    <a:pt x="94" y="35"/>
                    <a:pt x="94" y="35"/>
                  </a:cubicBezTo>
                  <a:cubicBezTo>
                    <a:pt x="93" y="36"/>
                    <a:pt x="93" y="36"/>
                    <a:pt x="92" y="37"/>
                  </a:cubicBezTo>
                  <a:cubicBezTo>
                    <a:pt x="92" y="37"/>
                    <a:pt x="92" y="37"/>
                    <a:pt x="92" y="37"/>
                  </a:cubicBezTo>
                  <a:close/>
                  <a:moveTo>
                    <a:pt x="227" y="34"/>
                  </a:moveTo>
                  <a:cubicBezTo>
                    <a:pt x="227" y="34"/>
                    <a:pt x="227" y="34"/>
                    <a:pt x="226" y="34"/>
                  </a:cubicBezTo>
                  <a:cubicBezTo>
                    <a:pt x="226" y="33"/>
                    <a:pt x="225" y="32"/>
                    <a:pt x="225" y="32"/>
                  </a:cubicBezTo>
                  <a:cubicBezTo>
                    <a:pt x="225" y="31"/>
                    <a:pt x="225" y="31"/>
                    <a:pt x="225" y="30"/>
                  </a:cubicBezTo>
                  <a:cubicBezTo>
                    <a:pt x="226" y="30"/>
                    <a:pt x="226" y="30"/>
                    <a:pt x="227" y="30"/>
                  </a:cubicBezTo>
                  <a:cubicBezTo>
                    <a:pt x="227" y="31"/>
                    <a:pt x="228" y="32"/>
                    <a:pt x="228" y="32"/>
                  </a:cubicBezTo>
                  <a:cubicBezTo>
                    <a:pt x="229" y="33"/>
                    <a:pt x="228" y="33"/>
                    <a:pt x="228" y="34"/>
                  </a:cubicBezTo>
                  <a:cubicBezTo>
                    <a:pt x="228" y="34"/>
                    <a:pt x="227" y="34"/>
                    <a:pt x="227" y="34"/>
                  </a:cubicBezTo>
                  <a:close/>
                  <a:moveTo>
                    <a:pt x="98" y="31"/>
                  </a:moveTo>
                  <a:cubicBezTo>
                    <a:pt x="98" y="31"/>
                    <a:pt x="97" y="31"/>
                    <a:pt x="97" y="30"/>
                  </a:cubicBezTo>
                  <a:cubicBezTo>
                    <a:pt x="97" y="30"/>
                    <a:pt x="97" y="29"/>
                    <a:pt x="97" y="29"/>
                  </a:cubicBezTo>
                  <a:cubicBezTo>
                    <a:pt x="98" y="28"/>
                    <a:pt x="98" y="28"/>
                    <a:pt x="99" y="27"/>
                  </a:cubicBezTo>
                  <a:cubicBezTo>
                    <a:pt x="99" y="27"/>
                    <a:pt x="100" y="27"/>
                    <a:pt x="100" y="27"/>
                  </a:cubicBezTo>
                  <a:cubicBezTo>
                    <a:pt x="101" y="28"/>
                    <a:pt x="101" y="28"/>
                    <a:pt x="100" y="29"/>
                  </a:cubicBezTo>
                  <a:cubicBezTo>
                    <a:pt x="100" y="29"/>
                    <a:pt x="99" y="30"/>
                    <a:pt x="99" y="30"/>
                  </a:cubicBezTo>
                  <a:cubicBezTo>
                    <a:pt x="98" y="31"/>
                    <a:pt x="98" y="31"/>
                    <a:pt x="98" y="31"/>
                  </a:cubicBezTo>
                  <a:close/>
                  <a:moveTo>
                    <a:pt x="222" y="27"/>
                  </a:moveTo>
                  <a:cubicBezTo>
                    <a:pt x="221" y="27"/>
                    <a:pt x="221" y="27"/>
                    <a:pt x="221" y="27"/>
                  </a:cubicBezTo>
                  <a:cubicBezTo>
                    <a:pt x="220" y="26"/>
                    <a:pt x="220" y="25"/>
                    <a:pt x="219" y="25"/>
                  </a:cubicBezTo>
                  <a:cubicBezTo>
                    <a:pt x="219" y="25"/>
                    <a:pt x="219" y="24"/>
                    <a:pt x="219" y="23"/>
                  </a:cubicBezTo>
                  <a:cubicBezTo>
                    <a:pt x="220" y="23"/>
                    <a:pt x="221" y="23"/>
                    <a:pt x="221" y="23"/>
                  </a:cubicBezTo>
                  <a:cubicBezTo>
                    <a:pt x="222" y="24"/>
                    <a:pt x="222" y="25"/>
                    <a:pt x="223" y="25"/>
                  </a:cubicBezTo>
                  <a:cubicBezTo>
                    <a:pt x="223" y="26"/>
                    <a:pt x="223" y="26"/>
                    <a:pt x="222" y="27"/>
                  </a:cubicBezTo>
                  <a:cubicBezTo>
                    <a:pt x="222" y="27"/>
                    <a:pt x="222" y="27"/>
                    <a:pt x="222" y="27"/>
                  </a:cubicBezTo>
                  <a:close/>
                  <a:moveTo>
                    <a:pt x="105" y="25"/>
                  </a:moveTo>
                  <a:cubicBezTo>
                    <a:pt x="104" y="25"/>
                    <a:pt x="104" y="25"/>
                    <a:pt x="104" y="24"/>
                  </a:cubicBezTo>
                  <a:cubicBezTo>
                    <a:pt x="103" y="24"/>
                    <a:pt x="103" y="23"/>
                    <a:pt x="104" y="23"/>
                  </a:cubicBezTo>
                  <a:cubicBezTo>
                    <a:pt x="105" y="22"/>
                    <a:pt x="105" y="22"/>
                    <a:pt x="106" y="21"/>
                  </a:cubicBezTo>
                  <a:cubicBezTo>
                    <a:pt x="106" y="21"/>
                    <a:pt x="107" y="21"/>
                    <a:pt x="107" y="22"/>
                  </a:cubicBezTo>
                  <a:cubicBezTo>
                    <a:pt x="108" y="22"/>
                    <a:pt x="108" y="23"/>
                    <a:pt x="107" y="23"/>
                  </a:cubicBezTo>
                  <a:cubicBezTo>
                    <a:pt x="106" y="24"/>
                    <a:pt x="106" y="24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lose/>
                  <a:moveTo>
                    <a:pt x="215" y="21"/>
                  </a:moveTo>
                  <a:cubicBezTo>
                    <a:pt x="215" y="21"/>
                    <a:pt x="215" y="21"/>
                    <a:pt x="215" y="20"/>
                  </a:cubicBezTo>
                  <a:cubicBezTo>
                    <a:pt x="214" y="20"/>
                    <a:pt x="214" y="19"/>
                    <a:pt x="213" y="19"/>
                  </a:cubicBezTo>
                  <a:cubicBezTo>
                    <a:pt x="212" y="18"/>
                    <a:pt x="212" y="18"/>
                    <a:pt x="213" y="17"/>
                  </a:cubicBezTo>
                  <a:cubicBezTo>
                    <a:pt x="213" y="17"/>
                    <a:pt x="214" y="17"/>
                    <a:pt x="214" y="17"/>
                  </a:cubicBezTo>
                  <a:cubicBezTo>
                    <a:pt x="215" y="18"/>
                    <a:pt x="216" y="18"/>
                    <a:pt x="216" y="19"/>
                  </a:cubicBezTo>
                  <a:cubicBezTo>
                    <a:pt x="217" y="19"/>
                    <a:pt x="217" y="20"/>
                    <a:pt x="216" y="20"/>
                  </a:cubicBezTo>
                  <a:cubicBezTo>
                    <a:pt x="216" y="20"/>
                    <a:pt x="216" y="21"/>
                    <a:pt x="215" y="21"/>
                  </a:cubicBezTo>
                  <a:close/>
                  <a:moveTo>
                    <a:pt x="112" y="19"/>
                  </a:moveTo>
                  <a:cubicBezTo>
                    <a:pt x="111" y="19"/>
                    <a:pt x="111" y="19"/>
                    <a:pt x="111" y="19"/>
                  </a:cubicBezTo>
                  <a:cubicBezTo>
                    <a:pt x="111" y="18"/>
                    <a:pt x="111" y="18"/>
                    <a:pt x="111" y="17"/>
                  </a:cubicBezTo>
                  <a:cubicBezTo>
                    <a:pt x="112" y="17"/>
                    <a:pt x="112" y="17"/>
                    <a:pt x="113" y="16"/>
                  </a:cubicBezTo>
                  <a:cubicBezTo>
                    <a:pt x="114" y="16"/>
                    <a:pt x="114" y="16"/>
                    <a:pt x="115" y="16"/>
                  </a:cubicBezTo>
                  <a:cubicBezTo>
                    <a:pt x="115" y="17"/>
                    <a:pt x="115" y="18"/>
                    <a:pt x="114" y="18"/>
                  </a:cubicBezTo>
                  <a:cubicBezTo>
                    <a:pt x="114" y="18"/>
                    <a:pt x="113" y="19"/>
                    <a:pt x="112" y="19"/>
                  </a:cubicBezTo>
                  <a:cubicBezTo>
                    <a:pt x="112" y="19"/>
                    <a:pt x="112" y="19"/>
                    <a:pt x="112" y="19"/>
                  </a:cubicBezTo>
                  <a:close/>
                  <a:moveTo>
                    <a:pt x="208" y="15"/>
                  </a:moveTo>
                  <a:cubicBezTo>
                    <a:pt x="208" y="15"/>
                    <a:pt x="208" y="15"/>
                    <a:pt x="208" y="15"/>
                  </a:cubicBezTo>
                  <a:cubicBezTo>
                    <a:pt x="207" y="14"/>
                    <a:pt x="206" y="14"/>
                    <a:pt x="206" y="14"/>
                  </a:cubicBezTo>
                  <a:cubicBezTo>
                    <a:pt x="205" y="13"/>
                    <a:pt x="205" y="13"/>
                    <a:pt x="205" y="12"/>
                  </a:cubicBezTo>
                  <a:cubicBezTo>
                    <a:pt x="206" y="12"/>
                    <a:pt x="207" y="11"/>
                    <a:pt x="207" y="12"/>
                  </a:cubicBezTo>
                  <a:cubicBezTo>
                    <a:pt x="208" y="12"/>
                    <a:pt x="208" y="13"/>
                    <a:pt x="209" y="13"/>
                  </a:cubicBezTo>
                  <a:cubicBezTo>
                    <a:pt x="209" y="13"/>
                    <a:pt x="210" y="14"/>
                    <a:pt x="209" y="15"/>
                  </a:cubicBezTo>
                  <a:cubicBezTo>
                    <a:pt x="209" y="15"/>
                    <a:pt x="209" y="15"/>
                    <a:pt x="208" y="15"/>
                  </a:cubicBezTo>
                  <a:close/>
                  <a:moveTo>
                    <a:pt x="119" y="15"/>
                  </a:moveTo>
                  <a:cubicBezTo>
                    <a:pt x="119" y="15"/>
                    <a:pt x="119" y="15"/>
                    <a:pt x="118" y="14"/>
                  </a:cubicBezTo>
                  <a:cubicBezTo>
                    <a:pt x="118" y="14"/>
                    <a:pt x="118" y="13"/>
                    <a:pt x="119" y="13"/>
                  </a:cubicBezTo>
                  <a:cubicBezTo>
                    <a:pt x="120" y="12"/>
                    <a:pt x="120" y="12"/>
                    <a:pt x="121" y="12"/>
                  </a:cubicBezTo>
                  <a:cubicBezTo>
                    <a:pt x="121" y="11"/>
                    <a:pt x="122" y="11"/>
                    <a:pt x="122" y="12"/>
                  </a:cubicBezTo>
                  <a:cubicBezTo>
                    <a:pt x="123" y="13"/>
                    <a:pt x="123" y="13"/>
                    <a:pt x="122" y="14"/>
                  </a:cubicBezTo>
                  <a:cubicBezTo>
                    <a:pt x="121" y="14"/>
                    <a:pt x="121" y="14"/>
                    <a:pt x="120" y="15"/>
                  </a:cubicBezTo>
                  <a:cubicBezTo>
                    <a:pt x="120" y="15"/>
                    <a:pt x="120" y="15"/>
                    <a:pt x="119" y="15"/>
                  </a:cubicBezTo>
                  <a:close/>
                  <a:moveTo>
                    <a:pt x="127" y="11"/>
                  </a:moveTo>
                  <a:cubicBezTo>
                    <a:pt x="127" y="11"/>
                    <a:pt x="127" y="10"/>
                    <a:pt x="126" y="10"/>
                  </a:cubicBezTo>
                  <a:cubicBezTo>
                    <a:pt x="126" y="9"/>
                    <a:pt x="126" y="9"/>
                    <a:pt x="127" y="9"/>
                  </a:cubicBezTo>
                  <a:cubicBezTo>
                    <a:pt x="128" y="8"/>
                    <a:pt x="128" y="8"/>
                    <a:pt x="129" y="8"/>
                  </a:cubicBezTo>
                  <a:cubicBezTo>
                    <a:pt x="130" y="7"/>
                    <a:pt x="130" y="8"/>
                    <a:pt x="131" y="8"/>
                  </a:cubicBezTo>
                  <a:cubicBezTo>
                    <a:pt x="131" y="9"/>
                    <a:pt x="131" y="9"/>
                    <a:pt x="130" y="10"/>
                  </a:cubicBezTo>
                  <a:cubicBezTo>
                    <a:pt x="129" y="10"/>
                    <a:pt x="129" y="10"/>
                    <a:pt x="128" y="11"/>
                  </a:cubicBezTo>
                  <a:cubicBezTo>
                    <a:pt x="128" y="11"/>
                    <a:pt x="128" y="11"/>
                    <a:pt x="127" y="11"/>
                  </a:cubicBezTo>
                  <a:close/>
                  <a:moveTo>
                    <a:pt x="201" y="10"/>
                  </a:moveTo>
                  <a:cubicBezTo>
                    <a:pt x="200" y="10"/>
                    <a:pt x="200" y="10"/>
                    <a:pt x="200" y="10"/>
                  </a:cubicBezTo>
                  <a:cubicBezTo>
                    <a:pt x="199" y="10"/>
                    <a:pt x="199" y="10"/>
                    <a:pt x="198" y="9"/>
                  </a:cubicBezTo>
                  <a:cubicBezTo>
                    <a:pt x="198" y="9"/>
                    <a:pt x="197" y="8"/>
                    <a:pt x="198" y="8"/>
                  </a:cubicBezTo>
                  <a:cubicBezTo>
                    <a:pt x="198" y="7"/>
                    <a:pt x="198" y="7"/>
                    <a:pt x="199" y="7"/>
                  </a:cubicBezTo>
                  <a:cubicBezTo>
                    <a:pt x="200" y="8"/>
                    <a:pt x="200" y="8"/>
                    <a:pt x="201" y="8"/>
                  </a:cubicBezTo>
                  <a:cubicBezTo>
                    <a:pt x="202" y="9"/>
                    <a:pt x="202" y="9"/>
                    <a:pt x="202" y="10"/>
                  </a:cubicBezTo>
                  <a:cubicBezTo>
                    <a:pt x="201" y="10"/>
                    <a:pt x="201" y="10"/>
                    <a:pt x="201" y="10"/>
                  </a:cubicBezTo>
                  <a:close/>
                  <a:moveTo>
                    <a:pt x="136" y="7"/>
                  </a:moveTo>
                  <a:cubicBezTo>
                    <a:pt x="135" y="7"/>
                    <a:pt x="135" y="7"/>
                    <a:pt x="135" y="7"/>
                  </a:cubicBezTo>
                  <a:cubicBezTo>
                    <a:pt x="135" y="6"/>
                    <a:pt x="135" y="5"/>
                    <a:pt x="135" y="5"/>
                  </a:cubicBezTo>
                  <a:cubicBezTo>
                    <a:pt x="136" y="5"/>
                    <a:pt x="137" y="5"/>
                    <a:pt x="138" y="4"/>
                  </a:cubicBezTo>
                  <a:cubicBezTo>
                    <a:pt x="138" y="4"/>
                    <a:pt x="139" y="5"/>
                    <a:pt x="139" y="5"/>
                  </a:cubicBezTo>
                  <a:cubicBezTo>
                    <a:pt x="139" y="6"/>
                    <a:pt x="139" y="6"/>
                    <a:pt x="138" y="7"/>
                  </a:cubicBezTo>
                  <a:cubicBezTo>
                    <a:pt x="138" y="7"/>
                    <a:pt x="137" y="7"/>
                    <a:pt x="136" y="7"/>
                  </a:cubicBezTo>
                  <a:cubicBezTo>
                    <a:pt x="136" y="7"/>
                    <a:pt x="136" y="7"/>
                    <a:pt x="136" y="7"/>
                  </a:cubicBezTo>
                  <a:close/>
                  <a:moveTo>
                    <a:pt x="192" y="7"/>
                  </a:moveTo>
                  <a:cubicBezTo>
                    <a:pt x="192" y="7"/>
                    <a:pt x="192" y="7"/>
                    <a:pt x="192" y="7"/>
                  </a:cubicBezTo>
                  <a:cubicBezTo>
                    <a:pt x="191" y="6"/>
                    <a:pt x="191" y="6"/>
                    <a:pt x="190" y="6"/>
                  </a:cubicBezTo>
                  <a:cubicBezTo>
                    <a:pt x="189" y="6"/>
                    <a:pt x="189" y="5"/>
                    <a:pt x="189" y="5"/>
                  </a:cubicBezTo>
                  <a:cubicBezTo>
                    <a:pt x="189" y="4"/>
                    <a:pt x="190" y="4"/>
                    <a:pt x="191" y="4"/>
                  </a:cubicBezTo>
                  <a:cubicBezTo>
                    <a:pt x="191" y="4"/>
                    <a:pt x="192" y="4"/>
                    <a:pt x="193" y="5"/>
                  </a:cubicBezTo>
                  <a:cubicBezTo>
                    <a:pt x="193" y="5"/>
                    <a:pt x="194" y="5"/>
                    <a:pt x="193" y="6"/>
                  </a:cubicBezTo>
                  <a:cubicBezTo>
                    <a:pt x="193" y="6"/>
                    <a:pt x="193" y="7"/>
                    <a:pt x="192" y="7"/>
                  </a:cubicBezTo>
                  <a:close/>
                  <a:moveTo>
                    <a:pt x="144" y="5"/>
                  </a:moveTo>
                  <a:cubicBezTo>
                    <a:pt x="144" y="5"/>
                    <a:pt x="143" y="5"/>
                    <a:pt x="143" y="4"/>
                  </a:cubicBezTo>
                  <a:cubicBezTo>
                    <a:pt x="143" y="3"/>
                    <a:pt x="144" y="3"/>
                    <a:pt x="144" y="3"/>
                  </a:cubicBezTo>
                  <a:cubicBezTo>
                    <a:pt x="145" y="2"/>
                    <a:pt x="146" y="2"/>
                    <a:pt x="146" y="2"/>
                  </a:cubicBezTo>
                  <a:cubicBezTo>
                    <a:pt x="147" y="2"/>
                    <a:pt x="148" y="2"/>
                    <a:pt x="148" y="3"/>
                  </a:cubicBezTo>
                  <a:cubicBezTo>
                    <a:pt x="148" y="4"/>
                    <a:pt x="148" y="4"/>
                    <a:pt x="147" y="4"/>
                  </a:cubicBezTo>
                  <a:cubicBezTo>
                    <a:pt x="146" y="5"/>
                    <a:pt x="145" y="5"/>
                    <a:pt x="145" y="5"/>
                  </a:cubicBezTo>
                  <a:cubicBezTo>
                    <a:pt x="145" y="5"/>
                    <a:pt x="145" y="5"/>
                    <a:pt x="144" y="5"/>
                  </a:cubicBezTo>
                  <a:close/>
                  <a:moveTo>
                    <a:pt x="184" y="4"/>
                  </a:moveTo>
                  <a:cubicBezTo>
                    <a:pt x="184" y="4"/>
                    <a:pt x="184" y="4"/>
                    <a:pt x="183" y="4"/>
                  </a:cubicBezTo>
                  <a:cubicBezTo>
                    <a:pt x="183" y="4"/>
                    <a:pt x="182" y="4"/>
                    <a:pt x="181" y="4"/>
                  </a:cubicBezTo>
                  <a:cubicBezTo>
                    <a:pt x="181" y="4"/>
                    <a:pt x="180" y="3"/>
                    <a:pt x="180" y="2"/>
                  </a:cubicBezTo>
                  <a:cubicBezTo>
                    <a:pt x="181" y="2"/>
                    <a:pt x="181" y="1"/>
                    <a:pt x="182" y="2"/>
                  </a:cubicBezTo>
                  <a:cubicBezTo>
                    <a:pt x="183" y="2"/>
                    <a:pt x="183" y="2"/>
                    <a:pt x="184" y="2"/>
                  </a:cubicBezTo>
                  <a:cubicBezTo>
                    <a:pt x="185" y="2"/>
                    <a:pt x="185" y="3"/>
                    <a:pt x="185" y="3"/>
                  </a:cubicBezTo>
                  <a:cubicBezTo>
                    <a:pt x="185" y="4"/>
                    <a:pt x="184" y="4"/>
                    <a:pt x="184" y="4"/>
                  </a:cubicBezTo>
                  <a:close/>
                  <a:moveTo>
                    <a:pt x="153" y="3"/>
                  </a:moveTo>
                  <a:cubicBezTo>
                    <a:pt x="153" y="3"/>
                    <a:pt x="152" y="3"/>
                    <a:pt x="152" y="2"/>
                  </a:cubicBezTo>
                  <a:cubicBezTo>
                    <a:pt x="152" y="2"/>
                    <a:pt x="153" y="1"/>
                    <a:pt x="153" y="1"/>
                  </a:cubicBezTo>
                  <a:cubicBezTo>
                    <a:pt x="157" y="1"/>
                    <a:pt x="157" y="1"/>
                    <a:pt x="157" y="1"/>
                  </a:cubicBezTo>
                  <a:cubicBezTo>
                    <a:pt x="157" y="0"/>
                    <a:pt x="158" y="1"/>
                    <a:pt x="158" y="2"/>
                  </a:cubicBezTo>
                  <a:cubicBezTo>
                    <a:pt x="158" y="2"/>
                    <a:pt x="158" y="3"/>
                    <a:pt x="157" y="3"/>
                  </a:cubicBezTo>
                  <a:cubicBezTo>
                    <a:pt x="153" y="3"/>
                    <a:pt x="153" y="3"/>
                    <a:pt x="153" y="3"/>
                  </a:cubicBezTo>
                  <a:cubicBezTo>
                    <a:pt x="153" y="3"/>
                    <a:pt x="153" y="3"/>
                    <a:pt x="153" y="3"/>
                  </a:cubicBezTo>
                  <a:close/>
                  <a:moveTo>
                    <a:pt x="175" y="3"/>
                  </a:moveTo>
                  <a:cubicBezTo>
                    <a:pt x="175" y="3"/>
                    <a:pt x="175" y="3"/>
                    <a:pt x="175" y="3"/>
                  </a:cubicBezTo>
                  <a:cubicBezTo>
                    <a:pt x="174" y="3"/>
                    <a:pt x="173" y="3"/>
                    <a:pt x="173" y="2"/>
                  </a:cubicBezTo>
                  <a:cubicBezTo>
                    <a:pt x="172" y="2"/>
                    <a:pt x="171" y="2"/>
                    <a:pt x="172" y="1"/>
                  </a:cubicBezTo>
                  <a:cubicBezTo>
                    <a:pt x="172" y="1"/>
                    <a:pt x="172" y="0"/>
                    <a:pt x="173" y="0"/>
                  </a:cubicBezTo>
                  <a:cubicBezTo>
                    <a:pt x="173" y="0"/>
                    <a:pt x="174" y="0"/>
                    <a:pt x="175" y="0"/>
                  </a:cubicBezTo>
                  <a:cubicBezTo>
                    <a:pt x="176" y="1"/>
                    <a:pt x="176" y="1"/>
                    <a:pt x="176" y="2"/>
                  </a:cubicBezTo>
                  <a:cubicBezTo>
                    <a:pt x="176" y="2"/>
                    <a:pt x="175" y="3"/>
                    <a:pt x="175" y="3"/>
                  </a:cubicBezTo>
                  <a:close/>
                  <a:moveTo>
                    <a:pt x="164" y="2"/>
                  </a:moveTo>
                  <a:cubicBezTo>
                    <a:pt x="163" y="2"/>
                    <a:pt x="163" y="2"/>
                    <a:pt x="163" y="1"/>
                  </a:cubicBezTo>
                  <a:cubicBezTo>
                    <a:pt x="162" y="1"/>
                    <a:pt x="163" y="0"/>
                    <a:pt x="164" y="0"/>
                  </a:cubicBezTo>
                  <a:cubicBezTo>
                    <a:pt x="164" y="0"/>
                    <a:pt x="165" y="0"/>
                    <a:pt x="166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67" y="0"/>
                    <a:pt x="167" y="1"/>
                    <a:pt x="167" y="1"/>
                  </a:cubicBezTo>
                  <a:cubicBezTo>
                    <a:pt x="167" y="2"/>
                    <a:pt x="167" y="2"/>
                    <a:pt x="166" y="2"/>
                  </a:cubicBezTo>
                  <a:cubicBezTo>
                    <a:pt x="165" y="2"/>
                    <a:pt x="164" y="2"/>
                    <a:pt x="164" y="2"/>
                  </a:cubicBezTo>
                  <a:cubicBezTo>
                    <a:pt x="164" y="2"/>
                    <a:pt x="164" y="2"/>
                    <a:pt x="16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9" name="Google Shape;2049;p21"/>
            <p:cNvSpPr/>
            <p:nvPr/>
          </p:nvSpPr>
          <p:spPr>
            <a:xfrm>
              <a:off x="5451475" y="5403850"/>
              <a:ext cx="7938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1EA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0" name="Google Shape;2050;p21"/>
            <p:cNvSpPr/>
            <p:nvPr/>
          </p:nvSpPr>
          <p:spPr>
            <a:xfrm>
              <a:off x="5546725" y="5473700"/>
              <a:ext cx="87313" cy="103188"/>
            </a:xfrm>
            <a:custGeom>
              <a:avLst/>
              <a:gdLst/>
              <a:ahLst/>
              <a:cxnLst/>
              <a:rect l="l" t="t" r="r" b="b"/>
              <a:pathLst>
                <a:path w="10" h="12" extrusionOk="0">
                  <a:moveTo>
                    <a:pt x="10" y="12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1" y="7"/>
                    <a:pt x="0" y="4"/>
                    <a:pt x="1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7"/>
                    <a:pt x="6" y="10"/>
                    <a:pt x="10" y="12"/>
                  </a:cubicBezTo>
                  <a:close/>
                </a:path>
              </a:pathLst>
            </a:custGeom>
            <a:solidFill>
              <a:srgbClr val="A882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1" name="Google Shape;2051;p21"/>
            <p:cNvSpPr/>
            <p:nvPr/>
          </p:nvSpPr>
          <p:spPr>
            <a:xfrm>
              <a:off x="5441950" y="3770313"/>
              <a:ext cx="1768475" cy="1703388"/>
            </a:xfrm>
            <a:custGeom>
              <a:avLst/>
              <a:gdLst/>
              <a:ahLst/>
              <a:cxnLst/>
              <a:rect l="l" t="t" r="r" b="b"/>
              <a:pathLst>
                <a:path w="203" h="196" extrusionOk="0">
                  <a:moveTo>
                    <a:pt x="125" y="1"/>
                  </a:moveTo>
                  <a:cubicBezTo>
                    <a:pt x="125" y="1"/>
                    <a:pt x="124" y="2"/>
                    <a:pt x="124" y="2"/>
                  </a:cubicBezTo>
                  <a:cubicBezTo>
                    <a:pt x="108" y="4"/>
                    <a:pt x="98" y="7"/>
                    <a:pt x="93" y="9"/>
                  </a:cubicBezTo>
                  <a:cubicBezTo>
                    <a:pt x="82" y="13"/>
                    <a:pt x="73" y="19"/>
                    <a:pt x="69" y="21"/>
                  </a:cubicBezTo>
                  <a:cubicBezTo>
                    <a:pt x="69" y="21"/>
                    <a:pt x="59" y="27"/>
                    <a:pt x="52" y="35"/>
                  </a:cubicBezTo>
                  <a:cubicBezTo>
                    <a:pt x="49" y="39"/>
                    <a:pt x="48" y="41"/>
                    <a:pt x="45" y="45"/>
                  </a:cubicBezTo>
                  <a:cubicBezTo>
                    <a:pt x="44" y="46"/>
                    <a:pt x="44" y="47"/>
                    <a:pt x="43" y="51"/>
                  </a:cubicBezTo>
                  <a:cubicBezTo>
                    <a:pt x="43" y="51"/>
                    <a:pt x="43" y="51"/>
                    <a:pt x="43" y="51"/>
                  </a:cubicBezTo>
                  <a:cubicBezTo>
                    <a:pt x="29" y="97"/>
                    <a:pt x="15" y="143"/>
                    <a:pt x="1" y="188"/>
                  </a:cubicBezTo>
                  <a:cubicBezTo>
                    <a:pt x="0" y="189"/>
                    <a:pt x="5" y="192"/>
                    <a:pt x="13" y="196"/>
                  </a:cubicBezTo>
                  <a:cubicBezTo>
                    <a:pt x="55" y="59"/>
                    <a:pt x="55" y="59"/>
                    <a:pt x="55" y="59"/>
                  </a:cubicBezTo>
                  <a:cubicBezTo>
                    <a:pt x="62" y="34"/>
                    <a:pt x="97" y="12"/>
                    <a:pt x="137" y="6"/>
                  </a:cubicBezTo>
                  <a:cubicBezTo>
                    <a:pt x="138" y="6"/>
                    <a:pt x="138" y="6"/>
                    <a:pt x="139" y="6"/>
                  </a:cubicBezTo>
                  <a:cubicBezTo>
                    <a:pt x="139" y="6"/>
                    <a:pt x="140" y="6"/>
                    <a:pt x="140" y="6"/>
                  </a:cubicBezTo>
                  <a:cubicBezTo>
                    <a:pt x="165" y="2"/>
                    <a:pt x="187" y="6"/>
                    <a:pt x="203" y="14"/>
                  </a:cubicBezTo>
                  <a:cubicBezTo>
                    <a:pt x="189" y="7"/>
                    <a:pt x="176" y="3"/>
                    <a:pt x="167" y="2"/>
                  </a:cubicBezTo>
                  <a:cubicBezTo>
                    <a:pt x="164" y="2"/>
                    <a:pt x="157" y="0"/>
                    <a:pt x="147" y="0"/>
                  </a:cubicBezTo>
                  <a:cubicBezTo>
                    <a:pt x="137" y="0"/>
                    <a:pt x="132" y="1"/>
                    <a:pt x="125" y="1"/>
                  </a:cubicBezTo>
                  <a:close/>
                </a:path>
              </a:pathLst>
            </a:custGeom>
            <a:solidFill>
              <a:srgbClr val="F9B69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2" name="Google Shape;2052;p21"/>
            <p:cNvSpPr/>
            <p:nvPr/>
          </p:nvSpPr>
          <p:spPr>
            <a:xfrm>
              <a:off x="6705600" y="3813175"/>
              <a:ext cx="1184275" cy="1495425"/>
            </a:xfrm>
            <a:custGeom>
              <a:avLst/>
              <a:gdLst/>
              <a:ahLst/>
              <a:cxnLst/>
              <a:rect l="l" t="t" r="r" b="b"/>
              <a:pathLst>
                <a:path w="136" h="172" extrusionOk="0">
                  <a:moveTo>
                    <a:pt x="135" y="169"/>
                  </a:moveTo>
                  <a:cubicBezTo>
                    <a:pt x="135" y="167"/>
                    <a:pt x="134" y="165"/>
                    <a:pt x="133" y="163"/>
                  </a:cubicBezTo>
                  <a:cubicBezTo>
                    <a:pt x="132" y="159"/>
                    <a:pt x="130" y="154"/>
                    <a:pt x="129" y="150"/>
                  </a:cubicBezTo>
                  <a:cubicBezTo>
                    <a:pt x="128" y="148"/>
                    <a:pt x="128" y="146"/>
                    <a:pt x="127" y="144"/>
                  </a:cubicBezTo>
                  <a:cubicBezTo>
                    <a:pt x="126" y="140"/>
                    <a:pt x="124" y="135"/>
                    <a:pt x="123" y="131"/>
                  </a:cubicBezTo>
                  <a:cubicBezTo>
                    <a:pt x="122" y="130"/>
                    <a:pt x="121" y="127"/>
                    <a:pt x="121" y="125"/>
                  </a:cubicBezTo>
                  <a:cubicBezTo>
                    <a:pt x="120" y="121"/>
                    <a:pt x="118" y="116"/>
                    <a:pt x="117" y="113"/>
                  </a:cubicBezTo>
                  <a:cubicBezTo>
                    <a:pt x="116" y="111"/>
                    <a:pt x="115" y="108"/>
                    <a:pt x="115" y="106"/>
                  </a:cubicBezTo>
                  <a:cubicBezTo>
                    <a:pt x="114" y="104"/>
                    <a:pt x="113" y="102"/>
                    <a:pt x="113" y="100"/>
                  </a:cubicBezTo>
                  <a:cubicBezTo>
                    <a:pt x="106" y="81"/>
                    <a:pt x="100" y="62"/>
                    <a:pt x="94" y="44"/>
                  </a:cubicBezTo>
                  <a:cubicBezTo>
                    <a:pt x="94" y="44"/>
                    <a:pt x="94" y="44"/>
                    <a:pt x="94" y="44"/>
                  </a:cubicBezTo>
                  <a:cubicBezTo>
                    <a:pt x="93" y="42"/>
                    <a:pt x="92" y="39"/>
                    <a:pt x="90" y="36"/>
                  </a:cubicBezTo>
                  <a:cubicBezTo>
                    <a:pt x="88" y="33"/>
                    <a:pt x="87" y="31"/>
                    <a:pt x="82" y="26"/>
                  </a:cubicBezTo>
                  <a:cubicBezTo>
                    <a:pt x="75" y="19"/>
                    <a:pt x="66" y="14"/>
                    <a:pt x="62" y="12"/>
                  </a:cubicBezTo>
                  <a:cubicBezTo>
                    <a:pt x="47" y="3"/>
                    <a:pt x="24" y="0"/>
                    <a:pt x="0" y="3"/>
                  </a:cubicBezTo>
                  <a:cubicBezTo>
                    <a:pt x="10" y="9"/>
                    <a:pt x="18" y="17"/>
                    <a:pt x="18" y="22"/>
                  </a:cubicBezTo>
                  <a:cubicBezTo>
                    <a:pt x="56" y="17"/>
                    <a:pt x="87" y="29"/>
                    <a:pt x="93" y="47"/>
                  </a:cubicBezTo>
                  <a:cubicBezTo>
                    <a:pt x="134" y="172"/>
                    <a:pt x="134" y="172"/>
                    <a:pt x="134" y="172"/>
                  </a:cubicBezTo>
                  <a:cubicBezTo>
                    <a:pt x="135" y="172"/>
                    <a:pt x="136" y="171"/>
                    <a:pt x="135" y="169"/>
                  </a:cubicBezTo>
                  <a:close/>
                </a:path>
              </a:pathLst>
            </a:custGeom>
            <a:solidFill>
              <a:srgbClr val="F9B69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3" name="Google Shape;2053;p21"/>
            <p:cNvSpPr/>
            <p:nvPr/>
          </p:nvSpPr>
          <p:spPr>
            <a:xfrm>
              <a:off x="5556250" y="3787775"/>
              <a:ext cx="1689100" cy="1711325"/>
            </a:xfrm>
            <a:custGeom>
              <a:avLst/>
              <a:gdLst/>
              <a:ahLst/>
              <a:cxnLst/>
              <a:rect l="l" t="t" r="r" b="b"/>
              <a:pathLst>
                <a:path w="194" h="197" extrusionOk="0">
                  <a:moveTo>
                    <a:pt x="190" y="12"/>
                  </a:moveTo>
                  <a:cubicBezTo>
                    <a:pt x="174" y="4"/>
                    <a:pt x="152" y="0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5" y="4"/>
                    <a:pt x="125" y="4"/>
                    <a:pt x="124" y="4"/>
                  </a:cubicBezTo>
                  <a:cubicBezTo>
                    <a:pt x="84" y="10"/>
                    <a:pt x="49" y="32"/>
                    <a:pt x="42" y="57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4" y="197"/>
                    <a:pt x="4" y="197"/>
                    <a:pt x="4" y="197"/>
                  </a:cubicBezTo>
                  <a:cubicBezTo>
                    <a:pt x="46" y="60"/>
                    <a:pt x="46" y="60"/>
                    <a:pt x="46" y="60"/>
                  </a:cubicBezTo>
                  <a:cubicBezTo>
                    <a:pt x="54" y="35"/>
                    <a:pt x="88" y="13"/>
                    <a:pt x="129" y="7"/>
                  </a:cubicBezTo>
                  <a:cubicBezTo>
                    <a:pt x="129" y="7"/>
                    <a:pt x="130" y="7"/>
                    <a:pt x="130" y="7"/>
                  </a:cubicBezTo>
                  <a:cubicBezTo>
                    <a:pt x="131" y="6"/>
                    <a:pt x="131" y="6"/>
                    <a:pt x="132" y="6"/>
                  </a:cubicBezTo>
                  <a:cubicBezTo>
                    <a:pt x="156" y="3"/>
                    <a:pt x="179" y="6"/>
                    <a:pt x="194" y="15"/>
                  </a:cubicBezTo>
                  <a:lnTo>
                    <a:pt x="190" y="12"/>
                  </a:lnTo>
                  <a:close/>
                </a:path>
              </a:pathLst>
            </a:custGeom>
            <a:solidFill>
              <a:srgbClr val="C882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4" name="Google Shape;2054;p21"/>
            <p:cNvSpPr/>
            <p:nvPr/>
          </p:nvSpPr>
          <p:spPr>
            <a:xfrm>
              <a:off x="5441950" y="5281613"/>
              <a:ext cx="2447925" cy="355600"/>
            </a:xfrm>
            <a:custGeom>
              <a:avLst/>
              <a:gdLst/>
              <a:ahLst/>
              <a:cxnLst/>
              <a:rect l="l" t="t" r="r" b="b"/>
              <a:pathLst>
                <a:path w="281" h="41" extrusionOk="0">
                  <a:moveTo>
                    <a:pt x="268" y="7"/>
                  </a:moveTo>
                  <a:cubicBezTo>
                    <a:pt x="54" y="37"/>
                    <a:pt x="54" y="37"/>
                    <a:pt x="54" y="37"/>
                  </a:cubicBezTo>
                  <a:cubicBezTo>
                    <a:pt x="47" y="38"/>
                    <a:pt x="44" y="36"/>
                    <a:pt x="43" y="36"/>
                  </a:cubicBezTo>
                  <a:cubicBezTo>
                    <a:pt x="43" y="36"/>
                    <a:pt x="42" y="36"/>
                    <a:pt x="41" y="36"/>
                  </a:cubicBezTo>
                  <a:cubicBezTo>
                    <a:pt x="36" y="34"/>
                    <a:pt x="26" y="30"/>
                    <a:pt x="17" y="25"/>
                  </a:cubicBezTo>
                  <a:cubicBezTo>
                    <a:pt x="16" y="29"/>
                    <a:pt x="18" y="32"/>
                    <a:pt x="22" y="34"/>
                  </a:cubicBezTo>
                  <a:cubicBezTo>
                    <a:pt x="36" y="41"/>
                    <a:pt x="46" y="40"/>
                    <a:pt x="50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40"/>
                    <a:pt x="51" y="40"/>
                    <a:pt x="50" y="40"/>
                  </a:cubicBezTo>
                  <a:cubicBezTo>
                    <a:pt x="72" y="37"/>
                    <a:pt x="72" y="37"/>
                    <a:pt x="72" y="37"/>
                  </a:cubicBezTo>
                  <a:cubicBezTo>
                    <a:pt x="115" y="31"/>
                    <a:pt x="115" y="31"/>
                    <a:pt x="115" y="31"/>
                  </a:cubicBezTo>
                  <a:cubicBezTo>
                    <a:pt x="136" y="28"/>
                    <a:pt x="136" y="28"/>
                    <a:pt x="136" y="28"/>
                  </a:cubicBezTo>
                  <a:cubicBezTo>
                    <a:pt x="179" y="22"/>
                    <a:pt x="179" y="22"/>
                    <a:pt x="179" y="22"/>
                  </a:cubicBezTo>
                  <a:cubicBezTo>
                    <a:pt x="201" y="19"/>
                    <a:pt x="201" y="19"/>
                    <a:pt x="201" y="19"/>
                  </a:cubicBezTo>
                  <a:cubicBezTo>
                    <a:pt x="222" y="16"/>
                    <a:pt x="222" y="16"/>
                    <a:pt x="222" y="16"/>
                  </a:cubicBezTo>
                  <a:cubicBezTo>
                    <a:pt x="244" y="13"/>
                    <a:pt x="244" y="13"/>
                    <a:pt x="244" y="13"/>
                  </a:cubicBezTo>
                  <a:cubicBezTo>
                    <a:pt x="265" y="10"/>
                    <a:pt x="265" y="10"/>
                    <a:pt x="265" y="10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6" y="10"/>
                    <a:pt x="265" y="10"/>
                  </a:cubicBezTo>
                  <a:cubicBezTo>
                    <a:pt x="272" y="9"/>
                    <a:pt x="275" y="7"/>
                    <a:pt x="277" y="6"/>
                  </a:cubicBezTo>
                  <a:cubicBezTo>
                    <a:pt x="281" y="3"/>
                    <a:pt x="281" y="2"/>
                    <a:pt x="280" y="0"/>
                  </a:cubicBezTo>
                  <a:cubicBezTo>
                    <a:pt x="281" y="1"/>
                    <a:pt x="281" y="2"/>
                    <a:pt x="280" y="3"/>
                  </a:cubicBezTo>
                  <a:cubicBezTo>
                    <a:pt x="280" y="3"/>
                    <a:pt x="280" y="3"/>
                    <a:pt x="280" y="3"/>
                  </a:cubicBezTo>
                  <a:cubicBezTo>
                    <a:pt x="280" y="3"/>
                    <a:pt x="279" y="3"/>
                    <a:pt x="279" y="3"/>
                  </a:cubicBezTo>
                  <a:cubicBezTo>
                    <a:pt x="278" y="3"/>
                    <a:pt x="275" y="5"/>
                    <a:pt x="268" y="7"/>
                  </a:cubicBezTo>
                  <a:close/>
                  <a:moveTo>
                    <a:pt x="13" y="22"/>
                  </a:moveTo>
                  <a:cubicBezTo>
                    <a:pt x="5" y="18"/>
                    <a:pt x="0" y="15"/>
                    <a:pt x="1" y="14"/>
                  </a:cubicBezTo>
                  <a:cubicBezTo>
                    <a:pt x="0" y="15"/>
                    <a:pt x="2" y="19"/>
                    <a:pt x="5" y="22"/>
                  </a:cubicBezTo>
                  <a:cubicBezTo>
                    <a:pt x="9" y="27"/>
                    <a:pt x="14" y="30"/>
                    <a:pt x="17" y="31"/>
                  </a:cubicBezTo>
                  <a:cubicBezTo>
                    <a:pt x="13" y="29"/>
                    <a:pt x="12" y="26"/>
                    <a:pt x="13" y="22"/>
                  </a:cubicBezTo>
                  <a:close/>
                </a:path>
              </a:pathLst>
            </a:custGeom>
            <a:solidFill>
              <a:srgbClr val="EA9A9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5" name="Google Shape;2055;p21"/>
            <p:cNvSpPr/>
            <p:nvPr/>
          </p:nvSpPr>
          <p:spPr>
            <a:xfrm>
              <a:off x="5816600" y="3960813"/>
              <a:ext cx="2055813" cy="1651000"/>
            </a:xfrm>
            <a:custGeom>
              <a:avLst/>
              <a:gdLst/>
              <a:ahLst/>
              <a:cxnLst/>
              <a:rect l="l" t="t" r="r" b="b"/>
              <a:pathLst>
                <a:path w="236" h="190" extrusionOk="0">
                  <a:moveTo>
                    <a:pt x="120" y="5"/>
                  </a:moveTo>
                  <a:cubicBezTo>
                    <a:pt x="158" y="0"/>
                    <a:pt x="189" y="12"/>
                    <a:pt x="195" y="30"/>
                  </a:cubicBezTo>
                  <a:cubicBezTo>
                    <a:pt x="208" y="72"/>
                    <a:pt x="222" y="114"/>
                    <a:pt x="236" y="155"/>
                  </a:cubicBezTo>
                  <a:cubicBezTo>
                    <a:pt x="236" y="154"/>
                    <a:pt x="234" y="157"/>
                    <a:pt x="225" y="159"/>
                  </a:cubicBezTo>
                  <a:cubicBezTo>
                    <a:pt x="154" y="169"/>
                    <a:pt x="82" y="179"/>
                    <a:pt x="11" y="189"/>
                  </a:cubicBezTo>
                  <a:cubicBezTo>
                    <a:pt x="2" y="190"/>
                    <a:pt x="1" y="189"/>
                    <a:pt x="0" y="189"/>
                  </a:cubicBezTo>
                  <a:cubicBezTo>
                    <a:pt x="14" y="143"/>
                    <a:pt x="28" y="97"/>
                    <a:pt x="42" y="51"/>
                  </a:cubicBezTo>
                  <a:cubicBezTo>
                    <a:pt x="48" y="31"/>
                    <a:pt x="79" y="11"/>
                    <a:pt x="117" y="5"/>
                  </a:cubicBezTo>
                  <a:cubicBezTo>
                    <a:pt x="117" y="5"/>
                    <a:pt x="118" y="5"/>
                    <a:pt x="118" y="5"/>
                  </a:cubicBezTo>
                  <a:cubicBezTo>
                    <a:pt x="119" y="5"/>
                    <a:pt x="119" y="5"/>
                    <a:pt x="120" y="5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6" name="Google Shape;2056;p21"/>
            <p:cNvSpPr/>
            <p:nvPr/>
          </p:nvSpPr>
          <p:spPr>
            <a:xfrm>
              <a:off x="5591175" y="3840163"/>
              <a:ext cx="1271588" cy="1763713"/>
            </a:xfrm>
            <a:custGeom>
              <a:avLst/>
              <a:gdLst/>
              <a:ahLst/>
              <a:cxnLst/>
              <a:rect l="l" t="t" r="r" b="b"/>
              <a:pathLst>
                <a:path w="146" h="203" extrusionOk="0">
                  <a:moveTo>
                    <a:pt x="128" y="0"/>
                  </a:moveTo>
                  <a:cubicBezTo>
                    <a:pt x="127" y="0"/>
                    <a:pt x="127" y="0"/>
                    <a:pt x="126" y="1"/>
                  </a:cubicBezTo>
                  <a:cubicBezTo>
                    <a:pt x="126" y="1"/>
                    <a:pt x="125" y="1"/>
                    <a:pt x="125" y="1"/>
                  </a:cubicBezTo>
                  <a:cubicBezTo>
                    <a:pt x="84" y="7"/>
                    <a:pt x="50" y="29"/>
                    <a:pt x="42" y="54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10" y="196"/>
                    <a:pt x="22" y="202"/>
                    <a:pt x="26" y="203"/>
                  </a:cubicBezTo>
                  <a:cubicBezTo>
                    <a:pt x="68" y="65"/>
                    <a:pt x="68" y="65"/>
                    <a:pt x="68" y="65"/>
                  </a:cubicBezTo>
                  <a:cubicBezTo>
                    <a:pt x="74" y="45"/>
                    <a:pt x="105" y="25"/>
                    <a:pt x="143" y="19"/>
                  </a:cubicBezTo>
                  <a:cubicBezTo>
                    <a:pt x="143" y="19"/>
                    <a:pt x="144" y="19"/>
                    <a:pt x="144" y="19"/>
                  </a:cubicBezTo>
                  <a:cubicBezTo>
                    <a:pt x="145" y="19"/>
                    <a:pt x="145" y="19"/>
                    <a:pt x="146" y="19"/>
                  </a:cubicBezTo>
                  <a:cubicBezTo>
                    <a:pt x="146" y="14"/>
                    <a:pt x="138" y="6"/>
                    <a:pt x="128" y="0"/>
                  </a:cubicBezTo>
                  <a:close/>
                </a:path>
              </a:pathLst>
            </a:custGeom>
            <a:solidFill>
              <a:srgbClr val="FFD2B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7" name="Google Shape;2057;p21"/>
            <p:cNvSpPr/>
            <p:nvPr/>
          </p:nvSpPr>
          <p:spPr>
            <a:xfrm>
              <a:off x="5913438" y="5499100"/>
              <a:ext cx="34925" cy="34925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1" y="4"/>
                  </a:moveTo>
                  <a:cubicBezTo>
                    <a:pt x="1" y="4"/>
                    <a:pt x="1" y="3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3" y="1"/>
                    <a:pt x="4" y="2"/>
                    <a:pt x="4" y="2"/>
                  </a:cubicBezTo>
                  <a:cubicBezTo>
                    <a:pt x="4" y="3"/>
                    <a:pt x="3" y="3"/>
                    <a:pt x="3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8" name="Google Shape;2058;p21"/>
            <p:cNvSpPr/>
            <p:nvPr/>
          </p:nvSpPr>
          <p:spPr>
            <a:xfrm>
              <a:off x="5983288" y="5264150"/>
              <a:ext cx="1731963" cy="252413"/>
            </a:xfrm>
            <a:custGeom>
              <a:avLst/>
              <a:gdLst/>
              <a:ahLst/>
              <a:cxnLst/>
              <a:rect l="l" t="t" r="r" b="b"/>
              <a:pathLst>
                <a:path w="199" h="29" extrusionOk="0">
                  <a:moveTo>
                    <a:pt x="1" y="29"/>
                  </a:moveTo>
                  <a:cubicBezTo>
                    <a:pt x="1" y="29"/>
                    <a:pt x="0" y="29"/>
                    <a:pt x="0" y="29"/>
                  </a:cubicBezTo>
                  <a:cubicBezTo>
                    <a:pt x="0" y="28"/>
                    <a:pt x="0" y="27"/>
                    <a:pt x="1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4" y="27"/>
                    <a:pt x="4" y="27"/>
                    <a:pt x="4" y="28"/>
                  </a:cubicBezTo>
                  <a:cubicBezTo>
                    <a:pt x="5" y="29"/>
                    <a:pt x="4" y="29"/>
                    <a:pt x="3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1" y="29"/>
                    <a:pt x="1" y="29"/>
                  </a:cubicBezTo>
                  <a:close/>
                  <a:moveTo>
                    <a:pt x="10" y="28"/>
                  </a:moveTo>
                  <a:cubicBezTo>
                    <a:pt x="9" y="28"/>
                    <a:pt x="9" y="28"/>
                    <a:pt x="9" y="27"/>
                  </a:cubicBezTo>
                  <a:cubicBezTo>
                    <a:pt x="9" y="27"/>
                    <a:pt x="9" y="26"/>
                    <a:pt x="10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3" y="26"/>
                    <a:pt x="13" y="26"/>
                    <a:pt x="13" y="27"/>
                  </a:cubicBezTo>
                  <a:cubicBezTo>
                    <a:pt x="13" y="27"/>
                    <a:pt x="13" y="28"/>
                    <a:pt x="12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0" y="28"/>
                    <a:pt x="10" y="28"/>
                    <a:pt x="10" y="28"/>
                  </a:cubicBezTo>
                  <a:close/>
                  <a:moveTo>
                    <a:pt x="19" y="27"/>
                  </a:moveTo>
                  <a:cubicBezTo>
                    <a:pt x="18" y="27"/>
                    <a:pt x="18" y="27"/>
                    <a:pt x="18" y="26"/>
                  </a:cubicBezTo>
                  <a:cubicBezTo>
                    <a:pt x="18" y="25"/>
                    <a:pt x="18" y="25"/>
                    <a:pt x="19" y="25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2" y="25"/>
                    <a:pt x="22" y="25"/>
                  </a:cubicBezTo>
                  <a:cubicBezTo>
                    <a:pt x="22" y="26"/>
                    <a:pt x="22" y="27"/>
                    <a:pt x="21" y="27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9" y="27"/>
                    <a:pt x="19" y="27"/>
                    <a:pt x="19" y="27"/>
                  </a:cubicBezTo>
                  <a:close/>
                  <a:moveTo>
                    <a:pt x="28" y="26"/>
                  </a:moveTo>
                  <a:cubicBezTo>
                    <a:pt x="27" y="26"/>
                    <a:pt x="27" y="25"/>
                    <a:pt x="27" y="25"/>
                  </a:cubicBezTo>
                  <a:cubicBezTo>
                    <a:pt x="26" y="24"/>
                    <a:pt x="27" y="24"/>
                    <a:pt x="27" y="24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1" y="24"/>
                    <a:pt x="31" y="24"/>
                  </a:cubicBezTo>
                  <a:cubicBezTo>
                    <a:pt x="31" y="25"/>
                    <a:pt x="31" y="25"/>
                    <a:pt x="30" y="25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lose/>
                  <a:moveTo>
                    <a:pt x="36" y="25"/>
                  </a:moveTo>
                  <a:cubicBezTo>
                    <a:pt x="36" y="25"/>
                    <a:pt x="35" y="24"/>
                    <a:pt x="35" y="24"/>
                  </a:cubicBezTo>
                  <a:cubicBezTo>
                    <a:pt x="35" y="23"/>
                    <a:pt x="36" y="22"/>
                    <a:pt x="36" y="22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22"/>
                    <a:pt x="40" y="22"/>
                    <a:pt x="40" y="23"/>
                  </a:cubicBezTo>
                  <a:cubicBezTo>
                    <a:pt x="40" y="24"/>
                    <a:pt x="39" y="24"/>
                    <a:pt x="39" y="24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7" y="25"/>
                    <a:pt x="37" y="25"/>
                    <a:pt x="36" y="25"/>
                  </a:cubicBezTo>
                  <a:close/>
                  <a:moveTo>
                    <a:pt x="45" y="23"/>
                  </a:moveTo>
                  <a:cubicBezTo>
                    <a:pt x="45" y="23"/>
                    <a:pt x="44" y="23"/>
                    <a:pt x="44" y="22"/>
                  </a:cubicBezTo>
                  <a:cubicBezTo>
                    <a:pt x="44" y="22"/>
                    <a:pt x="45" y="21"/>
                    <a:pt x="45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8" y="21"/>
                    <a:pt x="49" y="21"/>
                    <a:pt x="49" y="22"/>
                  </a:cubicBezTo>
                  <a:cubicBezTo>
                    <a:pt x="49" y="22"/>
                    <a:pt x="48" y="23"/>
                    <a:pt x="48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lose/>
                  <a:moveTo>
                    <a:pt x="54" y="22"/>
                  </a:moveTo>
                  <a:cubicBezTo>
                    <a:pt x="54" y="22"/>
                    <a:pt x="53" y="22"/>
                    <a:pt x="53" y="21"/>
                  </a:cubicBezTo>
                  <a:cubicBezTo>
                    <a:pt x="53" y="20"/>
                    <a:pt x="53" y="20"/>
                    <a:pt x="54" y="20"/>
                  </a:cubicBezTo>
                  <a:cubicBezTo>
                    <a:pt x="56" y="19"/>
                    <a:pt x="56" y="19"/>
                    <a:pt x="56" y="19"/>
                  </a:cubicBezTo>
                  <a:cubicBezTo>
                    <a:pt x="57" y="19"/>
                    <a:pt x="57" y="20"/>
                    <a:pt x="57" y="20"/>
                  </a:cubicBezTo>
                  <a:cubicBezTo>
                    <a:pt x="58" y="21"/>
                    <a:pt x="57" y="22"/>
                    <a:pt x="57" y="22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4" y="22"/>
                    <a:pt x="54" y="22"/>
                    <a:pt x="54" y="22"/>
                  </a:cubicBezTo>
                  <a:close/>
                  <a:moveTo>
                    <a:pt x="63" y="21"/>
                  </a:moveTo>
                  <a:cubicBezTo>
                    <a:pt x="62" y="21"/>
                    <a:pt x="62" y="20"/>
                    <a:pt x="62" y="20"/>
                  </a:cubicBezTo>
                  <a:cubicBezTo>
                    <a:pt x="62" y="19"/>
                    <a:pt x="62" y="19"/>
                    <a:pt x="63" y="19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6" y="18"/>
                    <a:pt x="66" y="19"/>
                    <a:pt x="66" y="19"/>
                  </a:cubicBezTo>
                  <a:cubicBezTo>
                    <a:pt x="66" y="20"/>
                    <a:pt x="66" y="20"/>
                    <a:pt x="65" y="20"/>
                  </a:cubicBezTo>
                  <a:cubicBezTo>
                    <a:pt x="63" y="21"/>
                    <a:pt x="63" y="21"/>
                    <a:pt x="63" y="21"/>
                  </a:cubicBezTo>
                  <a:cubicBezTo>
                    <a:pt x="63" y="21"/>
                    <a:pt x="63" y="21"/>
                    <a:pt x="63" y="21"/>
                  </a:cubicBezTo>
                  <a:close/>
                  <a:moveTo>
                    <a:pt x="72" y="20"/>
                  </a:moveTo>
                  <a:cubicBezTo>
                    <a:pt x="71" y="20"/>
                    <a:pt x="71" y="19"/>
                    <a:pt x="71" y="19"/>
                  </a:cubicBezTo>
                  <a:cubicBezTo>
                    <a:pt x="71" y="18"/>
                    <a:pt x="71" y="17"/>
                    <a:pt x="72" y="17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5" y="17"/>
                    <a:pt x="75" y="17"/>
                    <a:pt x="75" y="18"/>
                  </a:cubicBezTo>
                  <a:cubicBezTo>
                    <a:pt x="75" y="19"/>
                    <a:pt x="75" y="19"/>
                    <a:pt x="74" y="19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lose/>
                  <a:moveTo>
                    <a:pt x="81" y="18"/>
                  </a:moveTo>
                  <a:cubicBezTo>
                    <a:pt x="80" y="18"/>
                    <a:pt x="80" y="18"/>
                    <a:pt x="80" y="17"/>
                  </a:cubicBezTo>
                  <a:cubicBezTo>
                    <a:pt x="79" y="17"/>
                    <a:pt x="80" y="16"/>
                    <a:pt x="81" y="16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3" y="16"/>
                    <a:pt x="84" y="16"/>
                    <a:pt x="84" y="17"/>
                  </a:cubicBezTo>
                  <a:cubicBezTo>
                    <a:pt x="84" y="17"/>
                    <a:pt x="84" y="18"/>
                    <a:pt x="83" y="18"/>
                  </a:cubicBezTo>
                  <a:cubicBezTo>
                    <a:pt x="81" y="18"/>
                    <a:pt x="81" y="18"/>
                    <a:pt x="81" y="18"/>
                  </a:cubicBezTo>
                  <a:cubicBezTo>
                    <a:pt x="81" y="18"/>
                    <a:pt x="81" y="18"/>
                    <a:pt x="81" y="18"/>
                  </a:cubicBezTo>
                  <a:close/>
                  <a:moveTo>
                    <a:pt x="90" y="17"/>
                  </a:moveTo>
                  <a:cubicBezTo>
                    <a:pt x="89" y="17"/>
                    <a:pt x="88" y="17"/>
                    <a:pt x="88" y="16"/>
                  </a:cubicBezTo>
                  <a:cubicBezTo>
                    <a:pt x="88" y="15"/>
                    <a:pt x="89" y="15"/>
                    <a:pt x="89" y="15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2" y="14"/>
                    <a:pt x="93" y="15"/>
                    <a:pt x="93" y="15"/>
                  </a:cubicBezTo>
                  <a:cubicBezTo>
                    <a:pt x="93" y="16"/>
                    <a:pt x="93" y="17"/>
                    <a:pt x="92" y="17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90" y="17"/>
                    <a:pt x="90" y="17"/>
                    <a:pt x="90" y="17"/>
                  </a:cubicBezTo>
                  <a:close/>
                  <a:moveTo>
                    <a:pt x="98" y="16"/>
                  </a:moveTo>
                  <a:cubicBezTo>
                    <a:pt x="98" y="16"/>
                    <a:pt x="97" y="15"/>
                    <a:pt x="97" y="15"/>
                  </a:cubicBezTo>
                  <a:cubicBezTo>
                    <a:pt x="97" y="14"/>
                    <a:pt x="98" y="14"/>
                    <a:pt x="98" y="14"/>
                  </a:cubicBezTo>
                  <a:cubicBezTo>
                    <a:pt x="100" y="13"/>
                    <a:pt x="100" y="13"/>
                    <a:pt x="100" y="13"/>
                  </a:cubicBezTo>
                  <a:cubicBezTo>
                    <a:pt x="101" y="13"/>
                    <a:pt x="102" y="14"/>
                    <a:pt x="102" y="14"/>
                  </a:cubicBezTo>
                  <a:cubicBezTo>
                    <a:pt x="102" y="15"/>
                    <a:pt x="101" y="15"/>
                    <a:pt x="101" y="15"/>
                  </a:cubicBezTo>
                  <a:cubicBezTo>
                    <a:pt x="99" y="16"/>
                    <a:pt x="99" y="16"/>
                    <a:pt x="99" y="16"/>
                  </a:cubicBezTo>
                  <a:cubicBezTo>
                    <a:pt x="98" y="16"/>
                    <a:pt x="98" y="16"/>
                    <a:pt x="98" y="16"/>
                  </a:cubicBezTo>
                  <a:close/>
                  <a:moveTo>
                    <a:pt x="107" y="15"/>
                  </a:moveTo>
                  <a:cubicBezTo>
                    <a:pt x="107" y="15"/>
                    <a:pt x="106" y="14"/>
                    <a:pt x="106" y="14"/>
                  </a:cubicBezTo>
                  <a:cubicBezTo>
                    <a:pt x="106" y="13"/>
                    <a:pt x="106" y="12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10" y="12"/>
                    <a:pt x="110" y="12"/>
                    <a:pt x="111" y="13"/>
                  </a:cubicBezTo>
                  <a:cubicBezTo>
                    <a:pt x="111" y="14"/>
                    <a:pt x="110" y="14"/>
                    <a:pt x="110" y="14"/>
                  </a:cubicBezTo>
                  <a:cubicBezTo>
                    <a:pt x="107" y="15"/>
                    <a:pt x="107" y="15"/>
                    <a:pt x="107" y="15"/>
                  </a:cubicBezTo>
                  <a:cubicBezTo>
                    <a:pt x="107" y="15"/>
                    <a:pt x="107" y="15"/>
                    <a:pt x="107" y="15"/>
                  </a:cubicBezTo>
                  <a:close/>
                  <a:moveTo>
                    <a:pt x="116" y="13"/>
                  </a:moveTo>
                  <a:cubicBezTo>
                    <a:pt x="115" y="13"/>
                    <a:pt x="115" y="13"/>
                    <a:pt x="115" y="12"/>
                  </a:cubicBezTo>
                  <a:cubicBezTo>
                    <a:pt x="115" y="12"/>
                    <a:pt x="115" y="11"/>
                    <a:pt x="116" y="11"/>
                  </a:cubicBezTo>
                  <a:cubicBezTo>
                    <a:pt x="118" y="11"/>
                    <a:pt x="118" y="11"/>
                    <a:pt x="118" y="11"/>
                  </a:cubicBezTo>
                  <a:cubicBezTo>
                    <a:pt x="119" y="11"/>
                    <a:pt x="119" y="11"/>
                    <a:pt x="119" y="12"/>
                  </a:cubicBezTo>
                  <a:cubicBezTo>
                    <a:pt x="119" y="12"/>
                    <a:pt x="119" y="13"/>
                    <a:pt x="118" y="13"/>
                  </a:cubicBezTo>
                  <a:cubicBezTo>
                    <a:pt x="116" y="13"/>
                    <a:pt x="116" y="13"/>
                    <a:pt x="116" y="13"/>
                  </a:cubicBezTo>
                  <a:cubicBezTo>
                    <a:pt x="116" y="13"/>
                    <a:pt x="116" y="13"/>
                    <a:pt x="116" y="13"/>
                  </a:cubicBezTo>
                  <a:close/>
                  <a:moveTo>
                    <a:pt x="125" y="12"/>
                  </a:moveTo>
                  <a:cubicBezTo>
                    <a:pt x="124" y="12"/>
                    <a:pt x="124" y="12"/>
                    <a:pt x="124" y="11"/>
                  </a:cubicBezTo>
                  <a:cubicBezTo>
                    <a:pt x="124" y="10"/>
                    <a:pt x="124" y="10"/>
                    <a:pt x="125" y="10"/>
                  </a:cubicBezTo>
                  <a:cubicBezTo>
                    <a:pt x="127" y="10"/>
                    <a:pt x="127" y="10"/>
                    <a:pt x="127" y="10"/>
                  </a:cubicBezTo>
                  <a:cubicBezTo>
                    <a:pt x="128" y="9"/>
                    <a:pt x="128" y="10"/>
                    <a:pt x="128" y="10"/>
                  </a:cubicBezTo>
                  <a:cubicBezTo>
                    <a:pt x="128" y="11"/>
                    <a:pt x="128" y="12"/>
                    <a:pt x="127" y="12"/>
                  </a:cubicBezTo>
                  <a:cubicBezTo>
                    <a:pt x="125" y="12"/>
                    <a:pt x="125" y="12"/>
                    <a:pt x="125" y="12"/>
                  </a:cubicBezTo>
                  <a:cubicBezTo>
                    <a:pt x="125" y="12"/>
                    <a:pt x="125" y="12"/>
                    <a:pt x="125" y="12"/>
                  </a:cubicBezTo>
                  <a:close/>
                  <a:moveTo>
                    <a:pt x="134" y="11"/>
                  </a:moveTo>
                  <a:cubicBezTo>
                    <a:pt x="133" y="11"/>
                    <a:pt x="133" y="10"/>
                    <a:pt x="133" y="10"/>
                  </a:cubicBezTo>
                  <a:cubicBezTo>
                    <a:pt x="133" y="9"/>
                    <a:pt x="133" y="9"/>
                    <a:pt x="134" y="9"/>
                  </a:cubicBezTo>
                  <a:cubicBezTo>
                    <a:pt x="136" y="8"/>
                    <a:pt x="136" y="8"/>
                    <a:pt x="136" y="8"/>
                  </a:cubicBezTo>
                  <a:cubicBezTo>
                    <a:pt x="137" y="8"/>
                    <a:pt x="137" y="9"/>
                    <a:pt x="137" y="9"/>
                  </a:cubicBezTo>
                  <a:cubicBezTo>
                    <a:pt x="137" y="10"/>
                    <a:pt x="137" y="10"/>
                    <a:pt x="136" y="11"/>
                  </a:cubicBezTo>
                  <a:cubicBezTo>
                    <a:pt x="134" y="11"/>
                    <a:pt x="134" y="11"/>
                    <a:pt x="134" y="11"/>
                  </a:cubicBezTo>
                  <a:cubicBezTo>
                    <a:pt x="134" y="11"/>
                    <a:pt x="134" y="11"/>
                    <a:pt x="134" y="11"/>
                  </a:cubicBezTo>
                  <a:close/>
                  <a:moveTo>
                    <a:pt x="143" y="10"/>
                  </a:moveTo>
                  <a:cubicBezTo>
                    <a:pt x="142" y="10"/>
                    <a:pt x="142" y="9"/>
                    <a:pt x="141" y="9"/>
                  </a:cubicBezTo>
                  <a:cubicBezTo>
                    <a:pt x="141" y="8"/>
                    <a:pt x="142" y="7"/>
                    <a:pt x="142" y="7"/>
                  </a:cubicBezTo>
                  <a:cubicBezTo>
                    <a:pt x="145" y="7"/>
                    <a:pt x="145" y="7"/>
                    <a:pt x="145" y="7"/>
                  </a:cubicBezTo>
                  <a:cubicBezTo>
                    <a:pt x="145" y="7"/>
                    <a:pt x="146" y="7"/>
                    <a:pt x="146" y="8"/>
                  </a:cubicBezTo>
                  <a:cubicBezTo>
                    <a:pt x="146" y="9"/>
                    <a:pt x="146" y="9"/>
                    <a:pt x="145" y="9"/>
                  </a:cubicBezTo>
                  <a:cubicBezTo>
                    <a:pt x="143" y="10"/>
                    <a:pt x="143" y="10"/>
                    <a:pt x="143" y="10"/>
                  </a:cubicBezTo>
                  <a:cubicBezTo>
                    <a:pt x="143" y="10"/>
                    <a:pt x="143" y="10"/>
                    <a:pt x="143" y="10"/>
                  </a:cubicBezTo>
                  <a:close/>
                  <a:moveTo>
                    <a:pt x="151" y="8"/>
                  </a:moveTo>
                  <a:cubicBezTo>
                    <a:pt x="151" y="8"/>
                    <a:pt x="150" y="8"/>
                    <a:pt x="150" y="7"/>
                  </a:cubicBezTo>
                  <a:cubicBezTo>
                    <a:pt x="150" y="7"/>
                    <a:pt x="151" y="6"/>
                    <a:pt x="151" y="6"/>
                  </a:cubicBezTo>
                  <a:cubicBezTo>
                    <a:pt x="153" y="6"/>
                    <a:pt x="153" y="6"/>
                    <a:pt x="153" y="6"/>
                  </a:cubicBezTo>
                  <a:cubicBezTo>
                    <a:pt x="154" y="6"/>
                    <a:pt x="155" y="6"/>
                    <a:pt x="155" y="7"/>
                  </a:cubicBezTo>
                  <a:cubicBezTo>
                    <a:pt x="155" y="7"/>
                    <a:pt x="154" y="8"/>
                    <a:pt x="154" y="8"/>
                  </a:cubicBezTo>
                  <a:cubicBezTo>
                    <a:pt x="152" y="8"/>
                    <a:pt x="152" y="8"/>
                    <a:pt x="152" y="8"/>
                  </a:cubicBezTo>
                  <a:cubicBezTo>
                    <a:pt x="152" y="8"/>
                    <a:pt x="151" y="8"/>
                    <a:pt x="151" y="8"/>
                  </a:cubicBezTo>
                  <a:close/>
                  <a:moveTo>
                    <a:pt x="160" y="7"/>
                  </a:moveTo>
                  <a:cubicBezTo>
                    <a:pt x="160" y="7"/>
                    <a:pt x="159" y="7"/>
                    <a:pt x="159" y="6"/>
                  </a:cubicBezTo>
                  <a:cubicBezTo>
                    <a:pt x="159" y="6"/>
                    <a:pt x="159" y="5"/>
                    <a:pt x="160" y="5"/>
                  </a:cubicBezTo>
                  <a:cubicBezTo>
                    <a:pt x="162" y="5"/>
                    <a:pt x="162" y="5"/>
                    <a:pt x="162" y="5"/>
                  </a:cubicBezTo>
                  <a:cubicBezTo>
                    <a:pt x="163" y="4"/>
                    <a:pt x="163" y="5"/>
                    <a:pt x="164" y="6"/>
                  </a:cubicBezTo>
                  <a:cubicBezTo>
                    <a:pt x="164" y="6"/>
                    <a:pt x="163" y="7"/>
                    <a:pt x="163" y="7"/>
                  </a:cubicBezTo>
                  <a:cubicBezTo>
                    <a:pt x="160" y="7"/>
                    <a:pt x="160" y="7"/>
                    <a:pt x="160" y="7"/>
                  </a:cubicBezTo>
                  <a:cubicBezTo>
                    <a:pt x="160" y="7"/>
                    <a:pt x="160" y="7"/>
                    <a:pt x="160" y="7"/>
                  </a:cubicBezTo>
                  <a:close/>
                  <a:moveTo>
                    <a:pt x="169" y="6"/>
                  </a:moveTo>
                  <a:cubicBezTo>
                    <a:pt x="169" y="6"/>
                    <a:pt x="168" y="5"/>
                    <a:pt x="168" y="5"/>
                  </a:cubicBezTo>
                  <a:cubicBezTo>
                    <a:pt x="168" y="4"/>
                    <a:pt x="168" y="4"/>
                    <a:pt x="169" y="4"/>
                  </a:cubicBezTo>
                  <a:cubicBezTo>
                    <a:pt x="171" y="3"/>
                    <a:pt x="171" y="3"/>
                    <a:pt x="171" y="3"/>
                  </a:cubicBezTo>
                  <a:cubicBezTo>
                    <a:pt x="172" y="3"/>
                    <a:pt x="172" y="4"/>
                    <a:pt x="172" y="4"/>
                  </a:cubicBezTo>
                  <a:cubicBezTo>
                    <a:pt x="173" y="5"/>
                    <a:pt x="172" y="5"/>
                    <a:pt x="171" y="6"/>
                  </a:cubicBezTo>
                  <a:cubicBezTo>
                    <a:pt x="169" y="6"/>
                    <a:pt x="169" y="6"/>
                    <a:pt x="169" y="6"/>
                  </a:cubicBezTo>
                  <a:cubicBezTo>
                    <a:pt x="169" y="6"/>
                    <a:pt x="169" y="6"/>
                    <a:pt x="169" y="6"/>
                  </a:cubicBezTo>
                  <a:close/>
                  <a:moveTo>
                    <a:pt x="178" y="5"/>
                  </a:moveTo>
                  <a:cubicBezTo>
                    <a:pt x="177" y="5"/>
                    <a:pt x="177" y="4"/>
                    <a:pt x="177" y="4"/>
                  </a:cubicBezTo>
                  <a:cubicBezTo>
                    <a:pt x="177" y="3"/>
                    <a:pt x="177" y="2"/>
                    <a:pt x="178" y="2"/>
                  </a:cubicBezTo>
                  <a:cubicBezTo>
                    <a:pt x="180" y="2"/>
                    <a:pt x="180" y="2"/>
                    <a:pt x="180" y="2"/>
                  </a:cubicBezTo>
                  <a:cubicBezTo>
                    <a:pt x="181" y="2"/>
                    <a:pt x="181" y="2"/>
                    <a:pt x="181" y="3"/>
                  </a:cubicBezTo>
                  <a:cubicBezTo>
                    <a:pt x="181" y="4"/>
                    <a:pt x="181" y="4"/>
                    <a:pt x="180" y="4"/>
                  </a:cubicBezTo>
                  <a:cubicBezTo>
                    <a:pt x="178" y="5"/>
                    <a:pt x="178" y="5"/>
                    <a:pt x="178" y="5"/>
                  </a:cubicBezTo>
                  <a:cubicBezTo>
                    <a:pt x="178" y="5"/>
                    <a:pt x="178" y="5"/>
                    <a:pt x="178" y="5"/>
                  </a:cubicBezTo>
                  <a:close/>
                  <a:moveTo>
                    <a:pt x="187" y="3"/>
                  </a:moveTo>
                  <a:cubicBezTo>
                    <a:pt x="186" y="3"/>
                    <a:pt x="186" y="3"/>
                    <a:pt x="186" y="2"/>
                  </a:cubicBezTo>
                  <a:cubicBezTo>
                    <a:pt x="186" y="2"/>
                    <a:pt x="186" y="1"/>
                    <a:pt x="187" y="1"/>
                  </a:cubicBezTo>
                  <a:cubicBezTo>
                    <a:pt x="189" y="1"/>
                    <a:pt x="189" y="1"/>
                    <a:pt x="189" y="1"/>
                  </a:cubicBezTo>
                  <a:cubicBezTo>
                    <a:pt x="189" y="1"/>
                    <a:pt x="190" y="1"/>
                    <a:pt x="190" y="2"/>
                  </a:cubicBezTo>
                  <a:cubicBezTo>
                    <a:pt x="190" y="2"/>
                    <a:pt x="190" y="3"/>
                    <a:pt x="189" y="3"/>
                  </a:cubicBezTo>
                  <a:cubicBezTo>
                    <a:pt x="187" y="3"/>
                    <a:pt x="187" y="3"/>
                    <a:pt x="187" y="3"/>
                  </a:cubicBezTo>
                  <a:cubicBezTo>
                    <a:pt x="187" y="3"/>
                    <a:pt x="187" y="3"/>
                    <a:pt x="187" y="3"/>
                  </a:cubicBezTo>
                  <a:close/>
                  <a:moveTo>
                    <a:pt x="196" y="2"/>
                  </a:moveTo>
                  <a:cubicBezTo>
                    <a:pt x="195" y="2"/>
                    <a:pt x="195" y="2"/>
                    <a:pt x="195" y="1"/>
                  </a:cubicBezTo>
                  <a:cubicBezTo>
                    <a:pt x="194" y="1"/>
                    <a:pt x="195" y="0"/>
                    <a:pt x="195" y="0"/>
                  </a:cubicBezTo>
                  <a:cubicBezTo>
                    <a:pt x="198" y="0"/>
                    <a:pt x="198" y="0"/>
                    <a:pt x="198" y="0"/>
                  </a:cubicBezTo>
                  <a:cubicBezTo>
                    <a:pt x="198" y="0"/>
                    <a:pt x="199" y="0"/>
                    <a:pt x="199" y="1"/>
                  </a:cubicBezTo>
                  <a:cubicBezTo>
                    <a:pt x="199" y="1"/>
                    <a:pt x="199" y="2"/>
                    <a:pt x="198" y="2"/>
                  </a:cubicBezTo>
                  <a:cubicBezTo>
                    <a:pt x="196" y="2"/>
                    <a:pt x="196" y="2"/>
                    <a:pt x="196" y="2"/>
                  </a:cubicBezTo>
                  <a:cubicBezTo>
                    <a:pt x="196" y="2"/>
                    <a:pt x="196" y="2"/>
                    <a:pt x="196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9" name="Google Shape;2059;p21"/>
            <p:cNvSpPr/>
            <p:nvPr/>
          </p:nvSpPr>
          <p:spPr>
            <a:xfrm>
              <a:off x="7750175" y="5238750"/>
              <a:ext cx="34925" cy="34925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1" y="4"/>
                  </a:moveTo>
                  <a:cubicBezTo>
                    <a:pt x="1" y="4"/>
                    <a:pt x="0" y="3"/>
                    <a:pt x="0" y="3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1"/>
                    <a:pt x="1" y="1"/>
                    <a:pt x="2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3" y="4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1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" name="Google Shape;2060;p21"/>
            <p:cNvSpPr/>
            <p:nvPr/>
          </p:nvSpPr>
          <p:spPr>
            <a:xfrm>
              <a:off x="5930900" y="4065588"/>
              <a:ext cx="1828800" cy="1398588"/>
            </a:xfrm>
            <a:custGeom>
              <a:avLst/>
              <a:gdLst/>
              <a:ahLst/>
              <a:cxnLst/>
              <a:rect l="l" t="t" r="r" b="b"/>
              <a:pathLst>
                <a:path w="210" h="161" extrusionOk="0">
                  <a:moveTo>
                    <a:pt x="2" y="161"/>
                  </a:moveTo>
                  <a:cubicBezTo>
                    <a:pt x="2" y="161"/>
                    <a:pt x="1" y="161"/>
                    <a:pt x="1" y="161"/>
                  </a:cubicBezTo>
                  <a:cubicBezTo>
                    <a:pt x="1" y="161"/>
                    <a:pt x="0" y="160"/>
                    <a:pt x="1" y="160"/>
                  </a:cubicBezTo>
                  <a:cubicBezTo>
                    <a:pt x="1" y="157"/>
                    <a:pt x="1" y="157"/>
                    <a:pt x="1" y="157"/>
                  </a:cubicBezTo>
                  <a:cubicBezTo>
                    <a:pt x="1" y="157"/>
                    <a:pt x="2" y="156"/>
                    <a:pt x="3" y="157"/>
                  </a:cubicBezTo>
                  <a:cubicBezTo>
                    <a:pt x="3" y="157"/>
                    <a:pt x="4" y="157"/>
                    <a:pt x="3" y="158"/>
                  </a:cubicBezTo>
                  <a:cubicBezTo>
                    <a:pt x="3" y="160"/>
                    <a:pt x="3" y="160"/>
                    <a:pt x="3" y="160"/>
                  </a:cubicBezTo>
                  <a:cubicBezTo>
                    <a:pt x="3" y="161"/>
                    <a:pt x="2" y="161"/>
                    <a:pt x="2" y="161"/>
                  </a:cubicBezTo>
                  <a:close/>
                  <a:moveTo>
                    <a:pt x="4" y="152"/>
                  </a:moveTo>
                  <a:cubicBezTo>
                    <a:pt x="4" y="152"/>
                    <a:pt x="4" y="152"/>
                    <a:pt x="4" y="152"/>
                  </a:cubicBezTo>
                  <a:cubicBezTo>
                    <a:pt x="3" y="152"/>
                    <a:pt x="3" y="152"/>
                    <a:pt x="3" y="151"/>
                  </a:cubicBezTo>
                  <a:cubicBezTo>
                    <a:pt x="4" y="149"/>
                    <a:pt x="4" y="149"/>
                    <a:pt x="4" y="149"/>
                  </a:cubicBezTo>
                  <a:cubicBezTo>
                    <a:pt x="4" y="148"/>
                    <a:pt x="5" y="148"/>
                    <a:pt x="5" y="148"/>
                  </a:cubicBezTo>
                  <a:cubicBezTo>
                    <a:pt x="6" y="148"/>
                    <a:pt x="6" y="149"/>
                    <a:pt x="6" y="150"/>
                  </a:cubicBezTo>
                  <a:cubicBezTo>
                    <a:pt x="5" y="152"/>
                    <a:pt x="5" y="152"/>
                    <a:pt x="5" y="152"/>
                  </a:cubicBezTo>
                  <a:cubicBezTo>
                    <a:pt x="5" y="152"/>
                    <a:pt x="5" y="152"/>
                    <a:pt x="4" y="152"/>
                  </a:cubicBezTo>
                  <a:close/>
                  <a:moveTo>
                    <a:pt x="7" y="144"/>
                  </a:moveTo>
                  <a:cubicBezTo>
                    <a:pt x="7" y="144"/>
                    <a:pt x="7" y="144"/>
                    <a:pt x="7" y="144"/>
                  </a:cubicBezTo>
                  <a:cubicBezTo>
                    <a:pt x="6" y="144"/>
                    <a:pt x="6" y="143"/>
                    <a:pt x="6" y="142"/>
                  </a:cubicBezTo>
                  <a:cubicBezTo>
                    <a:pt x="6" y="140"/>
                    <a:pt x="6" y="140"/>
                    <a:pt x="6" y="140"/>
                  </a:cubicBezTo>
                  <a:cubicBezTo>
                    <a:pt x="7" y="140"/>
                    <a:pt x="7" y="139"/>
                    <a:pt x="8" y="140"/>
                  </a:cubicBezTo>
                  <a:cubicBezTo>
                    <a:pt x="8" y="140"/>
                    <a:pt x="9" y="140"/>
                    <a:pt x="9" y="141"/>
                  </a:cubicBezTo>
                  <a:cubicBezTo>
                    <a:pt x="8" y="143"/>
                    <a:pt x="8" y="143"/>
                    <a:pt x="8" y="143"/>
                  </a:cubicBezTo>
                  <a:cubicBezTo>
                    <a:pt x="8" y="144"/>
                    <a:pt x="7" y="144"/>
                    <a:pt x="7" y="144"/>
                  </a:cubicBezTo>
                  <a:close/>
                  <a:moveTo>
                    <a:pt x="9" y="135"/>
                  </a:moveTo>
                  <a:cubicBezTo>
                    <a:pt x="9" y="135"/>
                    <a:pt x="9" y="135"/>
                    <a:pt x="9" y="135"/>
                  </a:cubicBezTo>
                  <a:cubicBezTo>
                    <a:pt x="9" y="135"/>
                    <a:pt x="8" y="135"/>
                    <a:pt x="8" y="134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1"/>
                    <a:pt x="10" y="131"/>
                    <a:pt x="10" y="131"/>
                  </a:cubicBezTo>
                  <a:cubicBezTo>
                    <a:pt x="11" y="131"/>
                    <a:pt x="11" y="132"/>
                    <a:pt x="11" y="132"/>
                  </a:cubicBezTo>
                  <a:cubicBezTo>
                    <a:pt x="11" y="135"/>
                    <a:pt x="11" y="135"/>
                    <a:pt x="11" y="135"/>
                  </a:cubicBezTo>
                  <a:cubicBezTo>
                    <a:pt x="10" y="135"/>
                    <a:pt x="10" y="135"/>
                    <a:pt x="9" y="135"/>
                  </a:cubicBezTo>
                  <a:close/>
                  <a:moveTo>
                    <a:pt x="209" y="131"/>
                  </a:moveTo>
                  <a:cubicBezTo>
                    <a:pt x="209" y="131"/>
                    <a:pt x="208" y="131"/>
                    <a:pt x="208" y="131"/>
                  </a:cubicBezTo>
                  <a:cubicBezTo>
                    <a:pt x="207" y="128"/>
                    <a:pt x="207" y="128"/>
                    <a:pt x="207" y="128"/>
                  </a:cubicBezTo>
                  <a:cubicBezTo>
                    <a:pt x="207" y="128"/>
                    <a:pt x="207" y="127"/>
                    <a:pt x="208" y="127"/>
                  </a:cubicBezTo>
                  <a:cubicBezTo>
                    <a:pt x="209" y="127"/>
                    <a:pt x="209" y="127"/>
                    <a:pt x="210" y="128"/>
                  </a:cubicBezTo>
                  <a:cubicBezTo>
                    <a:pt x="210" y="130"/>
                    <a:pt x="210" y="130"/>
                    <a:pt x="210" y="130"/>
                  </a:cubicBezTo>
                  <a:cubicBezTo>
                    <a:pt x="210" y="130"/>
                    <a:pt x="210" y="131"/>
                    <a:pt x="209" y="131"/>
                  </a:cubicBezTo>
                  <a:cubicBezTo>
                    <a:pt x="209" y="131"/>
                    <a:pt x="209" y="131"/>
                    <a:pt x="209" y="131"/>
                  </a:cubicBezTo>
                  <a:close/>
                  <a:moveTo>
                    <a:pt x="12" y="127"/>
                  </a:moveTo>
                  <a:cubicBezTo>
                    <a:pt x="12" y="127"/>
                    <a:pt x="12" y="127"/>
                    <a:pt x="12" y="127"/>
                  </a:cubicBezTo>
                  <a:cubicBezTo>
                    <a:pt x="11" y="127"/>
                    <a:pt x="11" y="126"/>
                    <a:pt x="11" y="125"/>
                  </a:cubicBezTo>
                  <a:cubicBezTo>
                    <a:pt x="12" y="123"/>
                    <a:pt x="12" y="123"/>
                    <a:pt x="12" y="123"/>
                  </a:cubicBezTo>
                  <a:cubicBezTo>
                    <a:pt x="12" y="123"/>
                    <a:pt x="12" y="122"/>
                    <a:pt x="13" y="123"/>
                  </a:cubicBezTo>
                  <a:cubicBezTo>
                    <a:pt x="14" y="123"/>
                    <a:pt x="14" y="123"/>
                    <a:pt x="14" y="124"/>
                  </a:cubicBezTo>
                  <a:cubicBezTo>
                    <a:pt x="13" y="126"/>
                    <a:pt x="13" y="126"/>
                    <a:pt x="13" y="126"/>
                  </a:cubicBezTo>
                  <a:cubicBezTo>
                    <a:pt x="13" y="127"/>
                    <a:pt x="13" y="127"/>
                    <a:pt x="12" y="127"/>
                  </a:cubicBezTo>
                  <a:close/>
                  <a:moveTo>
                    <a:pt x="206" y="123"/>
                  </a:moveTo>
                  <a:cubicBezTo>
                    <a:pt x="206" y="123"/>
                    <a:pt x="205" y="123"/>
                    <a:pt x="205" y="122"/>
                  </a:cubicBezTo>
                  <a:cubicBezTo>
                    <a:pt x="205" y="120"/>
                    <a:pt x="205" y="120"/>
                    <a:pt x="205" y="120"/>
                  </a:cubicBezTo>
                  <a:cubicBezTo>
                    <a:pt x="204" y="119"/>
                    <a:pt x="205" y="119"/>
                    <a:pt x="205" y="119"/>
                  </a:cubicBezTo>
                  <a:cubicBezTo>
                    <a:pt x="206" y="118"/>
                    <a:pt x="207" y="119"/>
                    <a:pt x="207" y="119"/>
                  </a:cubicBezTo>
                  <a:cubicBezTo>
                    <a:pt x="207" y="121"/>
                    <a:pt x="207" y="121"/>
                    <a:pt x="207" y="121"/>
                  </a:cubicBezTo>
                  <a:cubicBezTo>
                    <a:pt x="208" y="122"/>
                    <a:pt x="207" y="123"/>
                    <a:pt x="207" y="123"/>
                  </a:cubicBezTo>
                  <a:cubicBezTo>
                    <a:pt x="207" y="123"/>
                    <a:pt x="206" y="123"/>
                    <a:pt x="206" y="123"/>
                  </a:cubicBezTo>
                  <a:close/>
                  <a:moveTo>
                    <a:pt x="15" y="118"/>
                  </a:moveTo>
                  <a:cubicBezTo>
                    <a:pt x="15" y="118"/>
                    <a:pt x="14" y="118"/>
                    <a:pt x="14" y="118"/>
                  </a:cubicBezTo>
                  <a:cubicBezTo>
                    <a:pt x="14" y="118"/>
                    <a:pt x="13" y="117"/>
                    <a:pt x="14" y="117"/>
                  </a:cubicBezTo>
                  <a:cubicBezTo>
                    <a:pt x="14" y="115"/>
                    <a:pt x="14" y="115"/>
                    <a:pt x="14" y="115"/>
                  </a:cubicBezTo>
                  <a:cubicBezTo>
                    <a:pt x="14" y="114"/>
                    <a:pt x="15" y="114"/>
                    <a:pt x="16" y="114"/>
                  </a:cubicBezTo>
                  <a:cubicBezTo>
                    <a:pt x="16" y="114"/>
                    <a:pt x="17" y="115"/>
                    <a:pt x="16" y="115"/>
                  </a:cubicBezTo>
                  <a:cubicBezTo>
                    <a:pt x="16" y="118"/>
                    <a:pt x="16" y="118"/>
                    <a:pt x="16" y="118"/>
                  </a:cubicBezTo>
                  <a:cubicBezTo>
                    <a:pt x="16" y="118"/>
                    <a:pt x="15" y="118"/>
                    <a:pt x="15" y="118"/>
                  </a:cubicBezTo>
                  <a:close/>
                  <a:moveTo>
                    <a:pt x="204" y="114"/>
                  </a:moveTo>
                  <a:cubicBezTo>
                    <a:pt x="203" y="114"/>
                    <a:pt x="203" y="114"/>
                    <a:pt x="202" y="114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1"/>
                    <a:pt x="202" y="110"/>
                    <a:pt x="202" y="110"/>
                  </a:cubicBezTo>
                  <a:cubicBezTo>
                    <a:pt x="203" y="110"/>
                    <a:pt x="204" y="110"/>
                    <a:pt x="204" y="111"/>
                  </a:cubicBezTo>
                  <a:cubicBezTo>
                    <a:pt x="205" y="113"/>
                    <a:pt x="205" y="113"/>
                    <a:pt x="205" y="113"/>
                  </a:cubicBezTo>
                  <a:cubicBezTo>
                    <a:pt x="205" y="113"/>
                    <a:pt x="204" y="114"/>
                    <a:pt x="204" y="114"/>
                  </a:cubicBezTo>
                  <a:cubicBezTo>
                    <a:pt x="204" y="114"/>
                    <a:pt x="204" y="114"/>
                    <a:pt x="204" y="114"/>
                  </a:cubicBezTo>
                  <a:close/>
                  <a:moveTo>
                    <a:pt x="17" y="110"/>
                  </a:moveTo>
                  <a:cubicBezTo>
                    <a:pt x="17" y="110"/>
                    <a:pt x="17" y="110"/>
                    <a:pt x="17" y="110"/>
                  </a:cubicBezTo>
                  <a:cubicBezTo>
                    <a:pt x="16" y="110"/>
                    <a:pt x="16" y="109"/>
                    <a:pt x="16" y="108"/>
                  </a:cubicBezTo>
                  <a:cubicBezTo>
                    <a:pt x="17" y="106"/>
                    <a:pt x="17" y="106"/>
                    <a:pt x="17" y="106"/>
                  </a:cubicBezTo>
                  <a:cubicBezTo>
                    <a:pt x="17" y="106"/>
                    <a:pt x="18" y="105"/>
                    <a:pt x="18" y="105"/>
                  </a:cubicBezTo>
                  <a:cubicBezTo>
                    <a:pt x="19" y="106"/>
                    <a:pt x="19" y="106"/>
                    <a:pt x="19" y="107"/>
                  </a:cubicBezTo>
                  <a:cubicBezTo>
                    <a:pt x="18" y="109"/>
                    <a:pt x="18" y="109"/>
                    <a:pt x="18" y="109"/>
                  </a:cubicBezTo>
                  <a:cubicBezTo>
                    <a:pt x="18" y="110"/>
                    <a:pt x="18" y="110"/>
                    <a:pt x="17" y="110"/>
                  </a:cubicBezTo>
                  <a:close/>
                  <a:moveTo>
                    <a:pt x="201" y="106"/>
                  </a:moveTo>
                  <a:cubicBezTo>
                    <a:pt x="200" y="106"/>
                    <a:pt x="200" y="106"/>
                    <a:pt x="200" y="105"/>
                  </a:cubicBezTo>
                  <a:cubicBezTo>
                    <a:pt x="199" y="103"/>
                    <a:pt x="199" y="103"/>
                    <a:pt x="199" y="103"/>
                  </a:cubicBezTo>
                  <a:cubicBezTo>
                    <a:pt x="199" y="102"/>
                    <a:pt x="199" y="102"/>
                    <a:pt x="200" y="102"/>
                  </a:cubicBezTo>
                  <a:cubicBezTo>
                    <a:pt x="200" y="101"/>
                    <a:pt x="201" y="102"/>
                    <a:pt x="201" y="102"/>
                  </a:cubicBezTo>
                  <a:cubicBezTo>
                    <a:pt x="202" y="104"/>
                    <a:pt x="202" y="104"/>
                    <a:pt x="202" y="104"/>
                  </a:cubicBezTo>
                  <a:cubicBezTo>
                    <a:pt x="202" y="105"/>
                    <a:pt x="202" y="106"/>
                    <a:pt x="201" y="106"/>
                  </a:cubicBezTo>
                  <a:cubicBezTo>
                    <a:pt x="201" y="106"/>
                    <a:pt x="201" y="106"/>
                    <a:pt x="201" y="106"/>
                  </a:cubicBezTo>
                  <a:close/>
                  <a:moveTo>
                    <a:pt x="20" y="101"/>
                  </a:moveTo>
                  <a:cubicBezTo>
                    <a:pt x="20" y="101"/>
                    <a:pt x="20" y="101"/>
                    <a:pt x="20" y="101"/>
                  </a:cubicBezTo>
                  <a:cubicBezTo>
                    <a:pt x="19" y="101"/>
                    <a:pt x="19" y="100"/>
                    <a:pt x="19" y="100"/>
                  </a:cubicBezTo>
                  <a:cubicBezTo>
                    <a:pt x="19" y="98"/>
                    <a:pt x="19" y="98"/>
                    <a:pt x="19" y="98"/>
                  </a:cubicBezTo>
                  <a:cubicBezTo>
                    <a:pt x="20" y="97"/>
                    <a:pt x="20" y="97"/>
                    <a:pt x="21" y="97"/>
                  </a:cubicBezTo>
                  <a:cubicBezTo>
                    <a:pt x="21" y="97"/>
                    <a:pt x="22" y="98"/>
                    <a:pt x="22" y="98"/>
                  </a:cubicBezTo>
                  <a:cubicBezTo>
                    <a:pt x="21" y="100"/>
                    <a:pt x="21" y="100"/>
                    <a:pt x="21" y="100"/>
                  </a:cubicBezTo>
                  <a:cubicBezTo>
                    <a:pt x="21" y="101"/>
                    <a:pt x="20" y="101"/>
                    <a:pt x="20" y="101"/>
                  </a:cubicBezTo>
                  <a:close/>
                  <a:moveTo>
                    <a:pt x="198" y="97"/>
                  </a:moveTo>
                  <a:cubicBezTo>
                    <a:pt x="197" y="97"/>
                    <a:pt x="197" y="97"/>
                    <a:pt x="197" y="97"/>
                  </a:cubicBezTo>
                  <a:cubicBezTo>
                    <a:pt x="196" y="95"/>
                    <a:pt x="196" y="95"/>
                    <a:pt x="196" y="95"/>
                  </a:cubicBezTo>
                  <a:cubicBezTo>
                    <a:pt x="196" y="94"/>
                    <a:pt x="196" y="93"/>
                    <a:pt x="197" y="93"/>
                  </a:cubicBezTo>
                  <a:cubicBezTo>
                    <a:pt x="197" y="93"/>
                    <a:pt x="198" y="93"/>
                    <a:pt x="198" y="94"/>
                  </a:cubicBezTo>
                  <a:cubicBezTo>
                    <a:pt x="199" y="96"/>
                    <a:pt x="199" y="96"/>
                    <a:pt x="199" y="96"/>
                  </a:cubicBezTo>
                  <a:cubicBezTo>
                    <a:pt x="199" y="97"/>
                    <a:pt x="199" y="97"/>
                    <a:pt x="198" y="97"/>
                  </a:cubicBezTo>
                  <a:cubicBezTo>
                    <a:pt x="198" y="97"/>
                    <a:pt x="198" y="97"/>
                    <a:pt x="198" y="97"/>
                  </a:cubicBezTo>
                  <a:close/>
                  <a:moveTo>
                    <a:pt x="23" y="93"/>
                  </a:moveTo>
                  <a:cubicBezTo>
                    <a:pt x="22" y="93"/>
                    <a:pt x="22" y="93"/>
                    <a:pt x="22" y="93"/>
                  </a:cubicBezTo>
                  <a:cubicBezTo>
                    <a:pt x="22" y="93"/>
                    <a:pt x="21" y="92"/>
                    <a:pt x="21" y="91"/>
                  </a:cubicBezTo>
                  <a:cubicBezTo>
                    <a:pt x="22" y="89"/>
                    <a:pt x="22" y="89"/>
                    <a:pt x="22" y="89"/>
                  </a:cubicBezTo>
                  <a:cubicBezTo>
                    <a:pt x="22" y="89"/>
                    <a:pt x="23" y="88"/>
                    <a:pt x="24" y="88"/>
                  </a:cubicBezTo>
                  <a:cubicBezTo>
                    <a:pt x="24" y="89"/>
                    <a:pt x="24" y="89"/>
                    <a:pt x="24" y="90"/>
                  </a:cubicBezTo>
                  <a:cubicBezTo>
                    <a:pt x="24" y="92"/>
                    <a:pt x="24" y="92"/>
                    <a:pt x="24" y="92"/>
                  </a:cubicBezTo>
                  <a:cubicBezTo>
                    <a:pt x="23" y="92"/>
                    <a:pt x="23" y="93"/>
                    <a:pt x="23" y="93"/>
                  </a:cubicBezTo>
                  <a:close/>
                  <a:moveTo>
                    <a:pt x="195" y="89"/>
                  </a:moveTo>
                  <a:cubicBezTo>
                    <a:pt x="195" y="89"/>
                    <a:pt x="194" y="89"/>
                    <a:pt x="194" y="88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93" y="85"/>
                    <a:pt x="194" y="85"/>
                    <a:pt x="194" y="85"/>
                  </a:cubicBezTo>
                  <a:cubicBezTo>
                    <a:pt x="195" y="84"/>
                    <a:pt x="195" y="85"/>
                    <a:pt x="196" y="85"/>
                  </a:cubicBezTo>
                  <a:cubicBezTo>
                    <a:pt x="196" y="87"/>
                    <a:pt x="196" y="87"/>
                    <a:pt x="196" y="87"/>
                  </a:cubicBezTo>
                  <a:cubicBezTo>
                    <a:pt x="196" y="88"/>
                    <a:pt x="196" y="89"/>
                    <a:pt x="195" y="89"/>
                  </a:cubicBezTo>
                  <a:cubicBezTo>
                    <a:pt x="195" y="89"/>
                    <a:pt x="195" y="89"/>
                    <a:pt x="195" y="89"/>
                  </a:cubicBezTo>
                  <a:close/>
                  <a:moveTo>
                    <a:pt x="25" y="84"/>
                  </a:moveTo>
                  <a:cubicBezTo>
                    <a:pt x="25" y="84"/>
                    <a:pt x="25" y="84"/>
                    <a:pt x="25" y="84"/>
                  </a:cubicBezTo>
                  <a:cubicBezTo>
                    <a:pt x="24" y="84"/>
                    <a:pt x="24" y="83"/>
                    <a:pt x="24" y="83"/>
                  </a:cubicBezTo>
                  <a:cubicBezTo>
                    <a:pt x="25" y="81"/>
                    <a:pt x="25" y="81"/>
                    <a:pt x="25" y="81"/>
                  </a:cubicBezTo>
                  <a:cubicBezTo>
                    <a:pt x="25" y="80"/>
                    <a:pt x="26" y="80"/>
                    <a:pt x="26" y="80"/>
                  </a:cubicBezTo>
                  <a:cubicBezTo>
                    <a:pt x="27" y="80"/>
                    <a:pt x="27" y="81"/>
                    <a:pt x="27" y="81"/>
                  </a:cubicBezTo>
                  <a:cubicBezTo>
                    <a:pt x="26" y="83"/>
                    <a:pt x="26" y="83"/>
                    <a:pt x="26" y="83"/>
                  </a:cubicBezTo>
                  <a:cubicBezTo>
                    <a:pt x="26" y="84"/>
                    <a:pt x="26" y="84"/>
                    <a:pt x="25" y="84"/>
                  </a:cubicBezTo>
                  <a:close/>
                  <a:moveTo>
                    <a:pt x="192" y="80"/>
                  </a:moveTo>
                  <a:cubicBezTo>
                    <a:pt x="192" y="80"/>
                    <a:pt x="191" y="80"/>
                    <a:pt x="191" y="80"/>
                  </a:cubicBezTo>
                  <a:cubicBezTo>
                    <a:pt x="191" y="78"/>
                    <a:pt x="191" y="78"/>
                    <a:pt x="191" y="78"/>
                  </a:cubicBezTo>
                  <a:cubicBezTo>
                    <a:pt x="190" y="77"/>
                    <a:pt x="191" y="76"/>
                    <a:pt x="191" y="76"/>
                  </a:cubicBezTo>
                  <a:cubicBezTo>
                    <a:pt x="192" y="76"/>
                    <a:pt x="193" y="76"/>
                    <a:pt x="193" y="77"/>
                  </a:cubicBezTo>
                  <a:cubicBezTo>
                    <a:pt x="193" y="79"/>
                    <a:pt x="193" y="79"/>
                    <a:pt x="193" y="79"/>
                  </a:cubicBezTo>
                  <a:cubicBezTo>
                    <a:pt x="194" y="80"/>
                    <a:pt x="193" y="80"/>
                    <a:pt x="193" y="80"/>
                  </a:cubicBezTo>
                  <a:cubicBezTo>
                    <a:pt x="193" y="80"/>
                    <a:pt x="192" y="80"/>
                    <a:pt x="192" y="80"/>
                  </a:cubicBezTo>
                  <a:close/>
                  <a:moveTo>
                    <a:pt x="28" y="76"/>
                  </a:moveTo>
                  <a:cubicBezTo>
                    <a:pt x="28" y="76"/>
                    <a:pt x="28" y="76"/>
                    <a:pt x="27" y="76"/>
                  </a:cubicBezTo>
                  <a:cubicBezTo>
                    <a:pt x="27" y="75"/>
                    <a:pt x="26" y="75"/>
                    <a:pt x="27" y="74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28" y="72"/>
                    <a:pt x="28" y="71"/>
                    <a:pt x="29" y="71"/>
                  </a:cubicBezTo>
                  <a:cubicBezTo>
                    <a:pt x="29" y="72"/>
                    <a:pt x="30" y="72"/>
                    <a:pt x="29" y="73"/>
                  </a:cubicBezTo>
                  <a:cubicBezTo>
                    <a:pt x="29" y="75"/>
                    <a:pt x="29" y="75"/>
                    <a:pt x="29" y="75"/>
                  </a:cubicBezTo>
                  <a:cubicBezTo>
                    <a:pt x="29" y="75"/>
                    <a:pt x="28" y="76"/>
                    <a:pt x="28" y="76"/>
                  </a:cubicBezTo>
                  <a:close/>
                  <a:moveTo>
                    <a:pt x="190" y="72"/>
                  </a:moveTo>
                  <a:cubicBezTo>
                    <a:pt x="189" y="72"/>
                    <a:pt x="189" y="72"/>
                    <a:pt x="188" y="71"/>
                  </a:cubicBezTo>
                  <a:cubicBezTo>
                    <a:pt x="188" y="69"/>
                    <a:pt x="188" y="69"/>
                    <a:pt x="188" y="69"/>
                  </a:cubicBezTo>
                  <a:cubicBezTo>
                    <a:pt x="188" y="69"/>
                    <a:pt x="188" y="68"/>
                    <a:pt x="189" y="68"/>
                  </a:cubicBezTo>
                  <a:cubicBezTo>
                    <a:pt x="189" y="68"/>
                    <a:pt x="190" y="68"/>
                    <a:pt x="190" y="68"/>
                  </a:cubicBezTo>
                  <a:cubicBezTo>
                    <a:pt x="191" y="71"/>
                    <a:pt x="191" y="71"/>
                    <a:pt x="191" y="71"/>
                  </a:cubicBezTo>
                  <a:cubicBezTo>
                    <a:pt x="191" y="71"/>
                    <a:pt x="190" y="72"/>
                    <a:pt x="190" y="72"/>
                  </a:cubicBezTo>
                  <a:cubicBezTo>
                    <a:pt x="190" y="72"/>
                    <a:pt x="190" y="72"/>
                    <a:pt x="190" y="72"/>
                  </a:cubicBezTo>
                  <a:close/>
                  <a:moveTo>
                    <a:pt x="30" y="67"/>
                  </a:moveTo>
                  <a:cubicBezTo>
                    <a:pt x="30" y="67"/>
                    <a:pt x="30" y="67"/>
                    <a:pt x="30" y="67"/>
                  </a:cubicBezTo>
                  <a:cubicBezTo>
                    <a:pt x="29" y="67"/>
                    <a:pt x="29" y="66"/>
                    <a:pt x="29" y="66"/>
                  </a:cubicBezTo>
                  <a:cubicBezTo>
                    <a:pt x="30" y="64"/>
                    <a:pt x="30" y="64"/>
                    <a:pt x="30" y="64"/>
                  </a:cubicBezTo>
                  <a:cubicBezTo>
                    <a:pt x="30" y="63"/>
                    <a:pt x="31" y="63"/>
                    <a:pt x="31" y="63"/>
                  </a:cubicBezTo>
                  <a:cubicBezTo>
                    <a:pt x="32" y="63"/>
                    <a:pt x="32" y="64"/>
                    <a:pt x="32" y="64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67"/>
                    <a:pt x="31" y="67"/>
                    <a:pt x="30" y="67"/>
                  </a:cubicBezTo>
                  <a:close/>
                  <a:moveTo>
                    <a:pt x="187" y="64"/>
                  </a:moveTo>
                  <a:cubicBezTo>
                    <a:pt x="186" y="64"/>
                    <a:pt x="186" y="63"/>
                    <a:pt x="186" y="63"/>
                  </a:cubicBezTo>
                  <a:cubicBezTo>
                    <a:pt x="185" y="61"/>
                    <a:pt x="185" y="61"/>
                    <a:pt x="185" y="61"/>
                  </a:cubicBezTo>
                  <a:cubicBezTo>
                    <a:pt x="185" y="60"/>
                    <a:pt x="185" y="59"/>
                    <a:pt x="186" y="59"/>
                  </a:cubicBezTo>
                  <a:cubicBezTo>
                    <a:pt x="186" y="59"/>
                    <a:pt x="187" y="59"/>
                    <a:pt x="187" y="60"/>
                  </a:cubicBezTo>
                  <a:cubicBezTo>
                    <a:pt x="188" y="62"/>
                    <a:pt x="188" y="62"/>
                    <a:pt x="188" y="62"/>
                  </a:cubicBezTo>
                  <a:cubicBezTo>
                    <a:pt x="188" y="63"/>
                    <a:pt x="188" y="63"/>
                    <a:pt x="187" y="63"/>
                  </a:cubicBezTo>
                  <a:cubicBezTo>
                    <a:pt x="187" y="64"/>
                    <a:pt x="187" y="64"/>
                    <a:pt x="187" y="64"/>
                  </a:cubicBezTo>
                  <a:close/>
                  <a:moveTo>
                    <a:pt x="33" y="59"/>
                  </a:moveTo>
                  <a:cubicBezTo>
                    <a:pt x="33" y="59"/>
                    <a:pt x="33" y="59"/>
                    <a:pt x="33" y="59"/>
                  </a:cubicBezTo>
                  <a:cubicBezTo>
                    <a:pt x="32" y="58"/>
                    <a:pt x="32" y="58"/>
                    <a:pt x="32" y="57"/>
                  </a:cubicBezTo>
                  <a:cubicBezTo>
                    <a:pt x="33" y="55"/>
                    <a:pt x="33" y="55"/>
                    <a:pt x="33" y="55"/>
                  </a:cubicBezTo>
                  <a:cubicBezTo>
                    <a:pt x="33" y="54"/>
                    <a:pt x="33" y="54"/>
                    <a:pt x="34" y="54"/>
                  </a:cubicBezTo>
                  <a:cubicBezTo>
                    <a:pt x="35" y="54"/>
                    <a:pt x="35" y="55"/>
                    <a:pt x="35" y="56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8"/>
                    <a:pt x="33" y="59"/>
                    <a:pt x="33" y="59"/>
                  </a:cubicBezTo>
                  <a:close/>
                  <a:moveTo>
                    <a:pt x="184" y="55"/>
                  </a:moveTo>
                  <a:cubicBezTo>
                    <a:pt x="183" y="55"/>
                    <a:pt x="183" y="55"/>
                    <a:pt x="183" y="54"/>
                  </a:cubicBezTo>
                  <a:cubicBezTo>
                    <a:pt x="182" y="52"/>
                    <a:pt x="182" y="52"/>
                    <a:pt x="182" y="52"/>
                  </a:cubicBezTo>
                  <a:cubicBezTo>
                    <a:pt x="182" y="52"/>
                    <a:pt x="182" y="51"/>
                    <a:pt x="183" y="51"/>
                  </a:cubicBezTo>
                  <a:cubicBezTo>
                    <a:pt x="183" y="51"/>
                    <a:pt x="184" y="51"/>
                    <a:pt x="184" y="51"/>
                  </a:cubicBezTo>
                  <a:cubicBezTo>
                    <a:pt x="185" y="54"/>
                    <a:pt x="185" y="54"/>
                    <a:pt x="185" y="54"/>
                  </a:cubicBezTo>
                  <a:cubicBezTo>
                    <a:pt x="185" y="54"/>
                    <a:pt x="185" y="55"/>
                    <a:pt x="184" y="55"/>
                  </a:cubicBezTo>
                  <a:cubicBezTo>
                    <a:pt x="184" y="55"/>
                    <a:pt x="184" y="55"/>
                    <a:pt x="184" y="55"/>
                  </a:cubicBezTo>
                  <a:close/>
                  <a:moveTo>
                    <a:pt x="36" y="50"/>
                  </a:moveTo>
                  <a:cubicBezTo>
                    <a:pt x="35" y="50"/>
                    <a:pt x="35" y="50"/>
                    <a:pt x="35" y="50"/>
                  </a:cubicBezTo>
                  <a:cubicBezTo>
                    <a:pt x="35" y="50"/>
                    <a:pt x="34" y="49"/>
                    <a:pt x="35" y="49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5" y="46"/>
                    <a:pt x="36" y="46"/>
                    <a:pt x="37" y="46"/>
                  </a:cubicBezTo>
                  <a:cubicBezTo>
                    <a:pt x="37" y="46"/>
                    <a:pt x="37" y="47"/>
                    <a:pt x="37" y="47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50"/>
                    <a:pt x="36" y="50"/>
                    <a:pt x="36" y="50"/>
                  </a:cubicBezTo>
                  <a:close/>
                  <a:moveTo>
                    <a:pt x="181" y="47"/>
                  </a:moveTo>
                  <a:cubicBezTo>
                    <a:pt x="181" y="47"/>
                    <a:pt x="180" y="46"/>
                    <a:pt x="180" y="46"/>
                  </a:cubicBezTo>
                  <a:cubicBezTo>
                    <a:pt x="179" y="44"/>
                    <a:pt x="179" y="44"/>
                    <a:pt x="179" y="44"/>
                  </a:cubicBezTo>
                  <a:cubicBezTo>
                    <a:pt x="179" y="43"/>
                    <a:pt x="180" y="42"/>
                    <a:pt x="180" y="42"/>
                  </a:cubicBezTo>
                  <a:cubicBezTo>
                    <a:pt x="181" y="42"/>
                    <a:pt x="181" y="42"/>
                    <a:pt x="182" y="43"/>
                  </a:cubicBezTo>
                  <a:cubicBezTo>
                    <a:pt x="182" y="45"/>
                    <a:pt x="182" y="45"/>
                    <a:pt x="182" y="45"/>
                  </a:cubicBezTo>
                  <a:cubicBezTo>
                    <a:pt x="182" y="46"/>
                    <a:pt x="182" y="46"/>
                    <a:pt x="182" y="47"/>
                  </a:cubicBezTo>
                  <a:cubicBezTo>
                    <a:pt x="181" y="47"/>
                    <a:pt x="181" y="47"/>
                    <a:pt x="181" y="47"/>
                  </a:cubicBezTo>
                  <a:close/>
                  <a:moveTo>
                    <a:pt x="38" y="42"/>
                  </a:moveTo>
                  <a:cubicBezTo>
                    <a:pt x="38" y="42"/>
                    <a:pt x="38" y="42"/>
                    <a:pt x="38" y="42"/>
                  </a:cubicBezTo>
                  <a:cubicBezTo>
                    <a:pt x="37" y="41"/>
                    <a:pt x="37" y="41"/>
                    <a:pt x="37" y="40"/>
                  </a:cubicBezTo>
                  <a:cubicBezTo>
                    <a:pt x="37" y="39"/>
                    <a:pt x="38" y="39"/>
                    <a:pt x="38" y="38"/>
                  </a:cubicBezTo>
                  <a:cubicBezTo>
                    <a:pt x="38" y="37"/>
                    <a:pt x="39" y="37"/>
                    <a:pt x="40" y="37"/>
                  </a:cubicBezTo>
                  <a:cubicBezTo>
                    <a:pt x="40" y="38"/>
                    <a:pt x="40" y="38"/>
                    <a:pt x="40" y="39"/>
                  </a:cubicBezTo>
                  <a:cubicBezTo>
                    <a:pt x="40" y="40"/>
                    <a:pt x="40" y="40"/>
                    <a:pt x="39" y="41"/>
                  </a:cubicBezTo>
                  <a:cubicBezTo>
                    <a:pt x="39" y="41"/>
                    <a:pt x="39" y="42"/>
                    <a:pt x="38" y="42"/>
                  </a:cubicBezTo>
                  <a:close/>
                  <a:moveTo>
                    <a:pt x="178" y="38"/>
                  </a:moveTo>
                  <a:cubicBezTo>
                    <a:pt x="178" y="38"/>
                    <a:pt x="177" y="38"/>
                    <a:pt x="177" y="37"/>
                  </a:cubicBezTo>
                  <a:cubicBezTo>
                    <a:pt x="177" y="35"/>
                    <a:pt x="177" y="35"/>
                    <a:pt x="177" y="35"/>
                  </a:cubicBezTo>
                  <a:cubicBezTo>
                    <a:pt x="176" y="35"/>
                    <a:pt x="177" y="34"/>
                    <a:pt x="177" y="34"/>
                  </a:cubicBezTo>
                  <a:cubicBezTo>
                    <a:pt x="178" y="34"/>
                    <a:pt x="179" y="34"/>
                    <a:pt x="179" y="35"/>
                  </a:cubicBezTo>
                  <a:cubicBezTo>
                    <a:pt x="179" y="37"/>
                    <a:pt x="179" y="37"/>
                    <a:pt x="179" y="37"/>
                  </a:cubicBezTo>
                  <a:cubicBezTo>
                    <a:pt x="180" y="37"/>
                    <a:pt x="179" y="38"/>
                    <a:pt x="179" y="38"/>
                  </a:cubicBezTo>
                  <a:cubicBezTo>
                    <a:pt x="179" y="38"/>
                    <a:pt x="178" y="38"/>
                    <a:pt x="178" y="38"/>
                  </a:cubicBezTo>
                  <a:close/>
                  <a:moveTo>
                    <a:pt x="43" y="34"/>
                  </a:moveTo>
                  <a:cubicBezTo>
                    <a:pt x="42" y="34"/>
                    <a:pt x="42" y="34"/>
                    <a:pt x="42" y="34"/>
                  </a:cubicBezTo>
                  <a:cubicBezTo>
                    <a:pt x="42" y="33"/>
                    <a:pt x="41" y="33"/>
                    <a:pt x="42" y="32"/>
                  </a:cubicBezTo>
                  <a:cubicBezTo>
                    <a:pt x="42" y="32"/>
                    <a:pt x="43" y="31"/>
                    <a:pt x="43" y="30"/>
                  </a:cubicBezTo>
                  <a:cubicBezTo>
                    <a:pt x="44" y="30"/>
                    <a:pt x="44" y="30"/>
                    <a:pt x="45" y="30"/>
                  </a:cubicBezTo>
                  <a:cubicBezTo>
                    <a:pt x="45" y="31"/>
                    <a:pt x="45" y="31"/>
                    <a:pt x="45" y="32"/>
                  </a:cubicBezTo>
                  <a:cubicBezTo>
                    <a:pt x="44" y="32"/>
                    <a:pt x="44" y="33"/>
                    <a:pt x="44" y="33"/>
                  </a:cubicBezTo>
                  <a:cubicBezTo>
                    <a:pt x="43" y="34"/>
                    <a:pt x="43" y="34"/>
                    <a:pt x="43" y="34"/>
                  </a:cubicBezTo>
                  <a:close/>
                  <a:moveTo>
                    <a:pt x="176" y="30"/>
                  </a:moveTo>
                  <a:cubicBezTo>
                    <a:pt x="175" y="30"/>
                    <a:pt x="175" y="29"/>
                    <a:pt x="175" y="29"/>
                  </a:cubicBezTo>
                  <a:cubicBezTo>
                    <a:pt x="174" y="27"/>
                    <a:pt x="174" y="27"/>
                    <a:pt x="174" y="27"/>
                  </a:cubicBezTo>
                  <a:cubicBezTo>
                    <a:pt x="174" y="26"/>
                    <a:pt x="174" y="26"/>
                    <a:pt x="175" y="25"/>
                  </a:cubicBezTo>
                  <a:cubicBezTo>
                    <a:pt x="175" y="25"/>
                    <a:pt x="176" y="25"/>
                    <a:pt x="176" y="26"/>
                  </a:cubicBezTo>
                  <a:cubicBezTo>
                    <a:pt x="177" y="28"/>
                    <a:pt x="177" y="28"/>
                    <a:pt x="177" y="28"/>
                  </a:cubicBezTo>
                  <a:cubicBezTo>
                    <a:pt x="177" y="29"/>
                    <a:pt x="177" y="29"/>
                    <a:pt x="176" y="30"/>
                  </a:cubicBezTo>
                  <a:cubicBezTo>
                    <a:pt x="176" y="30"/>
                    <a:pt x="176" y="30"/>
                    <a:pt x="176" y="30"/>
                  </a:cubicBezTo>
                  <a:close/>
                  <a:moveTo>
                    <a:pt x="49" y="27"/>
                  </a:moveTo>
                  <a:cubicBezTo>
                    <a:pt x="49" y="27"/>
                    <a:pt x="48" y="27"/>
                    <a:pt x="48" y="27"/>
                  </a:cubicBezTo>
                  <a:cubicBezTo>
                    <a:pt x="48" y="27"/>
                    <a:pt x="48" y="26"/>
                    <a:pt x="48" y="25"/>
                  </a:cubicBezTo>
                  <a:cubicBezTo>
                    <a:pt x="49" y="25"/>
                    <a:pt x="49" y="24"/>
                    <a:pt x="50" y="24"/>
                  </a:cubicBezTo>
                  <a:cubicBezTo>
                    <a:pt x="50" y="24"/>
                    <a:pt x="51" y="24"/>
                    <a:pt x="51" y="24"/>
                  </a:cubicBezTo>
                  <a:cubicBezTo>
                    <a:pt x="52" y="25"/>
                    <a:pt x="52" y="25"/>
                    <a:pt x="51" y="26"/>
                  </a:cubicBezTo>
                  <a:cubicBezTo>
                    <a:pt x="51" y="26"/>
                    <a:pt x="50" y="27"/>
                    <a:pt x="50" y="27"/>
                  </a:cubicBezTo>
                  <a:cubicBezTo>
                    <a:pt x="49" y="27"/>
                    <a:pt x="49" y="27"/>
                    <a:pt x="49" y="27"/>
                  </a:cubicBezTo>
                  <a:close/>
                  <a:moveTo>
                    <a:pt x="56" y="22"/>
                  </a:moveTo>
                  <a:cubicBezTo>
                    <a:pt x="55" y="22"/>
                    <a:pt x="55" y="22"/>
                    <a:pt x="55" y="21"/>
                  </a:cubicBezTo>
                  <a:cubicBezTo>
                    <a:pt x="55" y="21"/>
                    <a:pt x="55" y="20"/>
                    <a:pt x="55" y="20"/>
                  </a:cubicBezTo>
                  <a:cubicBezTo>
                    <a:pt x="56" y="19"/>
                    <a:pt x="56" y="19"/>
                    <a:pt x="57" y="19"/>
                  </a:cubicBezTo>
                  <a:cubicBezTo>
                    <a:pt x="58" y="18"/>
                    <a:pt x="58" y="18"/>
                    <a:pt x="59" y="19"/>
                  </a:cubicBezTo>
                  <a:cubicBezTo>
                    <a:pt x="59" y="19"/>
                    <a:pt x="59" y="20"/>
                    <a:pt x="58" y="20"/>
                  </a:cubicBezTo>
                  <a:cubicBezTo>
                    <a:pt x="58" y="21"/>
                    <a:pt x="57" y="21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lose/>
                  <a:moveTo>
                    <a:pt x="173" y="21"/>
                  </a:moveTo>
                  <a:cubicBezTo>
                    <a:pt x="172" y="21"/>
                    <a:pt x="172" y="21"/>
                    <a:pt x="172" y="20"/>
                  </a:cubicBezTo>
                  <a:cubicBezTo>
                    <a:pt x="171" y="20"/>
                    <a:pt x="171" y="19"/>
                    <a:pt x="171" y="19"/>
                  </a:cubicBezTo>
                  <a:cubicBezTo>
                    <a:pt x="171" y="18"/>
                    <a:pt x="171" y="17"/>
                    <a:pt x="171" y="17"/>
                  </a:cubicBezTo>
                  <a:cubicBezTo>
                    <a:pt x="172" y="17"/>
                    <a:pt x="172" y="17"/>
                    <a:pt x="173" y="17"/>
                  </a:cubicBezTo>
                  <a:cubicBezTo>
                    <a:pt x="173" y="18"/>
                    <a:pt x="174" y="19"/>
                    <a:pt x="174" y="20"/>
                  </a:cubicBezTo>
                  <a:cubicBezTo>
                    <a:pt x="174" y="20"/>
                    <a:pt x="174" y="21"/>
                    <a:pt x="173" y="21"/>
                  </a:cubicBezTo>
                  <a:cubicBezTo>
                    <a:pt x="173" y="21"/>
                    <a:pt x="173" y="21"/>
                    <a:pt x="173" y="21"/>
                  </a:cubicBezTo>
                  <a:close/>
                  <a:moveTo>
                    <a:pt x="63" y="17"/>
                  </a:moveTo>
                  <a:cubicBezTo>
                    <a:pt x="63" y="17"/>
                    <a:pt x="63" y="17"/>
                    <a:pt x="62" y="17"/>
                  </a:cubicBezTo>
                  <a:cubicBezTo>
                    <a:pt x="62" y="16"/>
                    <a:pt x="62" y="15"/>
                    <a:pt x="63" y="15"/>
                  </a:cubicBezTo>
                  <a:cubicBezTo>
                    <a:pt x="63" y="15"/>
                    <a:pt x="64" y="14"/>
                    <a:pt x="65" y="14"/>
                  </a:cubicBezTo>
                  <a:cubicBezTo>
                    <a:pt x="65" y="14"/>
                    <a:pt x="66" y="14"/>
                    <a:pt x="66" y="14"/>
                  </a:cubicBezTo>
                  <a:cubicBezTo>
                    <a:pt x="67" y="15"/>
                    <a:pt x="66" y="16"/>
                    <a:pt x="66" y="16"/>
                  </a:cubicBezTo>
                  <a:cubicBezTo>
                    <a:pt x="65" y="16"/>
                    <a:pt x="65" y="17"/>
                    <a:pt x="64" y="17"/>
                  </a:cubicBezTo>
                  <a:cubicBezTo>
                    <a:pt x="64" y="17"/>
                    <a:pt x="64" y="17"/>
                    <a:pt x="63" y="17"/>
                  </a:cubicBezTo>
                  <a:close/>
                  <a:moveTo>
                    <a:pt x="168" y="14"/>
                  </a:moveTo>
                  <a:cubicBezTo>
                    <a:pt x="167" y="14"/>
                    <a:pt x="167" y="14"/>
                    <a:pt x="167" y="14"/>
                  </a:cubicBezTo>
                  <a:cubicBezTo>
                    <a:pt x="166" y="13"/>
                    <a:pt x="166" y="13"/>
                    <a:pt x="165" y="12"/>
                  </a:cubicBezTo>
                  <a:cubicBezTo>
                    <a:pt x="165" y="12"/>
                    <a:pt x="165" y="11"/>
                    <a:pt x="165" y="11"/>
                  </a:cubicBezTo>
                  <a:cubicBezTo>
                    <a:pt x="165" y="10"/>
                    <a:pt x="166" y="10"/>
                    <a:pt x="166" y="11"/>
                  </a:cubicBezTo>
                  <a:cubicBezTo>
                    <a:pt x="167" y="11"/>
                    <a:pt x="168" y="12"/>
                    <a:pt x="168" y="12"/>
                  </a:cubicBezTo>
                  <a:cubicBezTo>
                    <a:pt x="169" y="13"/>
                    <a:pt x="169" y="13"/>
                    <a:pt x="168" y="14"/>
                  </a:cubicBezTo>
                  <a:cubicBezTo>
                    <a:pt x="168" y="14"/>
                    <a:pt x="168" y="14"/>
                    <a:pt x="168" y="14"/>
                  </a:cubicBezTo>
                  <a:close/>
                  <a:moveTo>
                    <a:pt x="71" y="13"/>
                  </a:moveTo>
                  <a:cubicBezTo>
                    <a:pt x="71" y="13"/>
                    <a:pt x="70" y="13"/>
                    <a:pt x="70" y="12"/>
                  </a:cubicBezTo>
                  <a:cubicBezTo>
                    <a:pt x="70" y="12"/>
                    <a:pt x="70" y="11"/>
                    <a:pt x="71" y="11"/>
                  </a:cubicBezTo>
                  <a:cubicBezTo>
                    <a:pt x="72" y="11"/>
                    <a:pt x="72" y="10"/>
                    <a:pt x="73" y="10"/>
                  </a:cubicBezTo>
                  <a:cubicBezTo>
                    <a:pt x="73" y="10"/>
                    <a:pt x="74" y="10"/>
                    <a:pt x="74" y="11"/>
                  </a:cubicBezTo>
                  <a:cubicBezTo>
                    <a:pt x="75" y="11"/>
                    <a:pt x="74" y="12"/>
                    <a:pt x="74" y="12"/>
                  </a:cubicBezTo>
                  <a:cubicBezTo>
                    <a:pt x="73" y="12"/>
                    <a:pt x="72" y="13"/>
                    <a:pt x="72" y="13"/>
                  </a:cubicBezTo>
                  <a:cubicBezTo>
                    <a:pt x="72" y="13"/>
                    <a:pt x="71" y="13"/>
                    <a:pt x="71" y="13"/>
                  </a:cubicBezTo>
                  <a:close/>
                  <a:moveTo>
                    <a:pt x="80" y="10"/>
                  </a:moveTo>
                  <a:cubicBezTo>
                    <a:pt x="79" y="10"/>
                    <a:pt x="79" y="9"/>
                    <a:pt x="79" y="9"/>
                  </a:cubicBezTo>
                  <a:cubicBezTo>
                    <a:pt x="78" y="8"/>
                    <a:pt x="79" y="8"/>
                    <a:pt x="79" y="8"/>
                  </a:cubicBezTo>
                  <a:cubicBezTo>
                    <a:pt x="80" y="7"/>
                    <a:pt x="81" y="7"/>
                    <a:pt x="81" y="7"/>
                  </a:cubicBezTo>
                  <a:cubicBezTo>
                    <a:pt x="82" y="7"/>
                    <a:pt x="83" y="7"/>
                    <a:pt x="83" y="8"/>
                  </a:cubicBezTo>
                  <a:cubicBezTo>
                    <a:pt x="83" y="8"/>
                    <a:pt x="83" y="9"/>
                    <a:pt x="82" y="9"/>
                  </a:cubicBezTo>
                  <a:cubicBezTo>
                    <a:pt x="81" y="9"/>
                    <a:pt x="81" y="9"/>
                    <a:pt x="80" y="10"/>
                  </a:cubicBezTo>
                  <a:cubicBezTo>
                    <a:pt x="80" y="10"/>
                    <a:pt x="80" y="10"/>
                    <a:pt x="80" y="10"/>
                  </a:cubicBezTo>
                  <a:close/>
                  <a:moveTo>
                    <a:pt x="160" y="9"/>
                  </a:moveTo>
                  <a:cubicBezTo>
                    <a:pt x="160" y="9"/>
                    <a:pt x="160" y="9"/>
                    <a:pt x="160" y="9"/>
                  </a:cubicBezTo>
                  <a:cubicBezTo>
                    <a:pt x="159" y="9"/>
                    <a:pt x="158" y="8"/>
                    <a:pt x="158" y="8"/>
                  </a:cubicBezTo>
                  <a:cubicBezTo>
                    <a:pt x="157" y="8"/>
                    <a:pt x="157" y="7"/>
                    <a:pt x="157" y="7"/>
                  </a:cubicBezTo>
                  <a:cubicBezTo>
                    <a:pt x="157" y="6"/>
                    <a:pt x="158" y="6"/>
                    <a:pt x="159" y="6"/>
                  </a:cubicBezTo>
                  <a:cubicBezTo>
                    <a:pt x="159" y="6"/>
                    <a:pt x="160" y="7"/>
                    <a:pt x="161" y="7"/>
                  </a:cubicBezTo>
                  <a:cubicBezTo>
                    <a:pt x="161" y="7"/>
                    <a:pt x="161" y="8"/>
                    <a:pt x="161" y="9"/>
                  </a:cubicBezTo>
                  <a:cubicBezTo>
                    <a:pt x="161" y="9"/>
                    <a:pt x="161" y="9"/>
                    <a:pt x="160" y="9"/>
                  </a:cubicBezTo>
                  <a:close/>
                  <a:moveTo>
                    <a:pt x="88" y="7"/>
                  </a:moveTo>
                  <a:cubicBezTo>
                    <a:pt x="88" y="7"/>
                    <a:pt x="87" y="7"/>
                    <a:pt x="87" y="6"/>
                  </a:cubicBezTo>
                  <a:cubicBezTo>
                    <a:pt x="87" y="6"/>
                    <a:pt x="87" y="5"/>
                    <a:pt x="88" y="5"/>
                  </a:cubicBezTo>
                  <a:cubicBezTo>
                    <a:pt x="88" y="5"/>
                    <a:pt x="89" y="4"/>
                    <a:pt x="90" y="4"/>
                  </a:cubicBezTo>
                  <a:cubicBezTo>
                    <a:pt x="91" y="4"/>
                    <a:pt x="91" y="4"/>
                    <a:pt x="91" y="5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0" y="7"/>
                    <a:pt x="89" y="7"/>
                    <a:pt x="88" y="7"/>
                  </a:cubicBezTo>
                  <a:cubicBezTo>
                    <a:pt x="88" y="7"/>
                    <a:pt x="88" y="7"/>
                    <a:pt x="88" y="7"/>
                  </a:cubicBezTo>
                  <a:close/>
                  <a:moveTo>
                    <a:pt x="152" y="6"/>
                  </a:moveTo>
                  <a:cubicBezTo>
                    <a:pt x="152" y="6"/>
                    <a:pt x="152" y="6"/>
                    <a:pt x="152" y="6"/>
                  </a:cubicBezTo>
                  <a:cubicBezTo>
                    <a:pt x="151" y="6"/>
                    <a:pt x="150" y="5"/>
                    <a:pt x="149" y="5"/>
                  </a:cubicBezTo>
                  <a:cubicBezTo>
                    <a:pt x="149" y="5"/>
                    <a:pt x="148" y="4"/>
                    <a:pt x="149" y="4"/>
                  </a:cubicBezTo>
                  <a:cubicBezTo>
                    <a:pt x="149" y="3"/>
                    <a:pt x="149" y="3"/>
                    <a:pt x="150" y="3"/>
                  </a:cubicBezTo>
                  <a:cubicBezTo>
                    <a:pt x="151" y="3"/>
                    <a:pt x="151" y="3"/>
                    <a:pt x="152" y="4"/>
                  </a:cubicBezTo>
                  <a:cubicBezTo>
                    <a:pt x="153" y="4"/>
                    <a:pt x="153" y="4"/>
                    <a:pt x="153" y="5"/>
                  </a:cubicBezTo>
                  <a:cubicBezTo>
                    <a:pt x="153" y="5"/>
                    <a:pt x="152" y="6"/>
                    <a:pt x="152" y="6"/>
                  </a:cubicBezTo>
                  <a:close/>
                  <a:moveTo>
                    <a:pt x="97" y="5"/>
                  </a:moveTo>
                  <a:cubicBezTo>
                    <a:pt x="96" y="5"/>
                    <a:pt x="96" y="5"/>
                    <a:pt x="96" y="4"/>
                  </a:cubicBezTo>
                  <a:cubicBezTo>
                    <a:pt x="95" y="3"/>
                    <a:pt x="96" y="3"/>
                    <a:pt x="96" y="3"/>
                  </a:cubicBezTo>
                  <a:cubicBezTo>
                    <a:pt x="97" y="2"/>
                    <a:pt x="98" y="2"/>
                    <a:pt x="99" y="2"/>
                  </a:cubicBezTo>
                  <a:cubicBezTo>
                    <a:pt x="99" y="2"/>
                    <a:pt x="100" y="2"/>
                    <a:pt x="100" y="3"/>
                  </a:cubicBezTo>
                  <a:cubicBezTo>
                    <a:pt x="100" y="4"/>
                    <a:pt x="100" y="4"/>
                    <a:pt x="99" y="4"/>
                  </a:cubicBezTo>
                  <a:cubicBezTo>
                    <a:pt x="98" y="5"/>
                    <a:pt x="98" y="5"/>
                    <a:pt x="97" y="5"/>
                  </a:cubicBezTo>
                  <a:cubicBezTo>
                    <a:pt x="97" y="5"/>
                    <a:pt x="97" y="5"/>
                    <a:pt x="97" y="5"/>
                  </a:cubicBezTo>
                  <a:close/>
                  <a:moveTo>
                    <a:pt x="143" y="4"/>
                  </a:moveTo>
                  <a:cubicBezTo>
                    <a:pt x="143" y="4"/>
                    <a:pt x="143" y="4"/>
                    <a:pt x="143" y="4"/>
                  </a:cubicBezTo>
                  <a:cubicBezTo>
                    <a:pt x="142" y="3"/>
                    <a:pt x="142" y="3"/>
                    <a:pt x="141" y="3"/>
                  </a:cubicBezTo>
                  <a:cubicBezTo>
                    <a:pt x="140" y="3"/>
                    <a:pt x="140" y="2"/>
                    <a:pt x="140" y="2"/>
                  </a:cubicBezTo>
                  <a:cubicBezTo>
                    <a:pt x="140" y="1"/>
                    <a:pt x="141" y="1"/>
                    <a:pt x="141" y="1"/>
                  </a:cubicBezTo>
                  <a:cubicBezTo>
                    <a:pt x="142" y="1"/>
                    <a:pt x="143" y="1"/>
                    <a:pt x="143" y="1"/>
                  </a:cubicBezTo>
                  <a:cubicBezTo>
                    <a:pt x="144" y="1"/>
                    <a:pt x="144" y="2"/>
                    <a:pt x="144" y="3"/>
                  </a:cubicBezTo>
                  <a:cubicBezTo>
                    <a:pt x="144" y="3"/>
                    <a:pt x="144" y="4"/>
                    <a:pt x="143" y="4"/>
                  </a:cubicBezTo>
                  <a:close/>
                  <a:moveTo>
                    <a:pt x="106" y="3"/>
                  </a:moveTo>
                  <a:cubicBezTo>
                    <a:pt x="105" y="3"/>
                    <a:pt x="104" y="3"/>
                    <a:pt x="104" y="2"/>
                  </a:cubicBezTo>
                  <a:cubicBezTo>
                    <a:pt x="104" y="2"/>
                    <a:pt x="105" y="1"/>
                    <a:pt x="105" y="1"/>
                  </a:cubicBezTo>
                  <a:cubicBezTo>
                    <a:pt x="108" y="1"/>
                    <a:pt x="108" y="1"/>
                    <a:pt x="108" y="1"/>
                  </a:cubicBezTo>
                  <a:cubicBezTo>
                    <a:pt x="108" y="1"/>
                    <a:pt x="109" y="1"/>
                    <a:pt x="109" y="2"/>
                  </a:cubicBezTo>
                  <a:cubicBezTo>
                    <a:pt x="109" y="2"/>
                    <a:pt x="108" y="3"/>
                    <a:pt x="108" y="3"/>
                  </a:cubicBezTo>
                  <a:cubicBezTo>
                    <a:pt x="106" y="3"/>
                    <a:pt x="106" y="3"/>
                    <a:pt x="106" y="3"/>
                  </a:cubicBezTo>
                  <a:cubicBezTo>
                    <a:pt x="106" y="3"/>
                    <a:pt x="106" y="3"/>
                    <a:pt x="106" y="3"/>
                  </a:cubicBezTo>
                  <a:close/>
                  <a:moveTo>
                    <a:pt x="134" y="2"/>
                  </a:moveTo>
                  <a:cubicBezTo>
                    <a:pt x="134" y="2"/>
                    <a:pt x="134" y="2"/>
                    <a:pt x="134" y="2"/>
                  </a:cubicBezTo>
                  <a:cubicBezTo>
                    <a:pt x="134" y="2"/>
                    <a:pt x="133" y="2"/>
                    <a:pt x="132" y="2"/>
                  </a:cubicBezTo>
                  <a:cubicBezTo>
                    <a:pt x="131" y="2"/>
                    <a:pt x="131" y="2"/>
                    <a:pt x="131" y="1"/>
                  </a:cubicBezTo>
                  <a:cubicBezTo>
                    <a:pt x="131" y="0"/>
                    <a:pt x="132" y="0"/>
                    <a:pt x="132" y="0"/>
                  </a:cubicBezTo>
                  <a:cubicBezTo>
                    <a:pt x="133" y="0"/>
                    <a:pt x="134" y="0"/>
                    <a:pt x="135" y="0"/>
                  </a:cubicBezTo>
                  <a:cubicBezTo>
                    <a:pt x="135" y="0"/>
                    <a:pt x="136" y="1"/>
                    <a:pt x="136" y="1"/>
                  </a:cubicBezTo>
                  <a:cubicBezTo>
                    <a:pt x="135" y="2"/>
                    <a:pt x="135" y="2"/>
                    <a:pt x="134" y="2"/>
                  </a:cubicBezTo>
                  <a:close/>
                  <a:moveTo>
                    <a:pt x="114" y="2"/>
                  </a:moveTo>
                  <a:cubicBezTo>
                    <a:pt x="114" y="2"/>
                    <a:pt x="113" y="2"/>
                    <a:pt x="113" y="1"/>
                  </a:cubicBezTo>
                  <a:cubicBezTo>
                    <a:pt x="113" y="1"/>
                    <a:pt x="114" y="0"/>
                    <a:pt x="114" y="0"/>
                  </a:cubicBezTo>
                  <a:cubicBezTo>
                    <a:pt x="115" y="0"/>
                    <a:pt x="116" y="0"/>
                    <a:pt x="117" y="0"/>
                  </a:cubicBezTo>
                  <a:cubicBezTo>
                    <a:pt x="117" y="0"/>
                    <a:pt x="118" y="0"/>
                    <a:pt x="118" y="1"/>
                  </a:cubicBezTo>
                  <a:cubicBezTo>
                    <a:pt x="118" y="2"/>
                    <a:pt x="117" y="2"/>
                    <a:pt x="117" y="2"/>
                  </a:cubicBezTo>
                  <a:cubicBezTo>
                    <a:pt x="116" y="2"/>
                    <a:pt x="115" y="2"/>
                    <a:pt x="114" y="2"/>
                  </a:cubicBezTo>
                  <a:cubicBezTo>
                    <a:pt x="114" y="2"/>
                    <a:pt x="114" y="2"/>
                    <a:pt x="114" y="2"/>
                  </a:cubicBezTo>
                  <a:close/>
                  <a:moveTo>
                    <a:pt x="125" y="2"/>
                  </a:moveTo>
                  <a:cubicBezTo>
                    <a:pt x="125" y="2"/>
                    <a:pt x="125" y="2"/>
                    <a:pt x="125" y="2"/>
                  </a:cubicBezTo>
                  <a:cubicBezTo>
                    <a:pt x="124" y="2"/>
                    <a:pt x="124" y="2"/>
                    <a:pt x="124" y="2"/>
                  </a:cubicBezTo>
                  <a:cubicBezTo>
                    <a:pt x="123" y="2"/>
                    <a:pt x="123" y="2"/>
                    <a:pt x="123" y="2"/>
                  </a:cubicBezTo>
                  <a:cubicBezTo>
                    <a:pt x="123" y="2"/>
                    <a:pt x="123" y="2"/>
                    <a:pt x="123" y="2"/>
                  </a:cubicBezTo>
                  <a:cubicBezTo>
                    <a:pt x="123" y="2"/>
                    <a:pt x="122" y="1"/>
                    <a:pt x="122" y="1"/>
                  </a:cubicBezTo>
                  <a:cubicBezTo>
                    <a:pt x="122" y="0"/>
                    <a:pt x="123" y="0"/>
                    <a:pt x="123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6" y="0"/>
                    <a:pt x="127" y="0"/>
                    <a:pt x="127" y="1"/>
                  </a:cubicBezTo>
                  <a:cubicBezTo>
                    <a:pt x="127" y="1"/>
                    <a:pt x="126" y="2"/>
                    <a:pt x="125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1" name="Google Shape;2061;p21"/>
            <p:cNvSpPr/>
            <p:nvPr/>
          </p:nvSpPr>
          <p:spPr>
            <a:xfrm>
              <a:off x="7097713" y="4943475"/>
              <a:ext cx="347663" cy="200025"/>
            </a:xfrm>
            <a:custGeom>
              <a:avLst/>
              <a:gdLst/>
              <a:ahLst/>
              <a:cxnLst/>
              <a:rect l="l" t="t" r="r" b="b"/>
              <a:pathLst>
                <a:path w="40" h="23" extrusionOk="0">
                  <a:moveTo>
                    <a:pt x="3" y="23"/>
                  </a:moveTo>
                  <a:cubicBezTo>
                    <a:pt x="38" y="18"/>
                    <a:pt x="38" y="18"/>
                    <a:pt x="38" y="18"/>
                  </a:cubicBezTo>
                  <a:cubicBezTo>
                    <a:pt x="39" y="18"/>
                    <a:pt x="40" y="17"/>
                    <a:pt x="40" y="15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0"/>
                    <a:pt x="35" y="0"/>
                    <a:pt x="34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4"/>
                    <a:pt x="1" y="5"/>
                    <a:pt x="1" y="6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2"/>
                    <a:pt x="2" y="23"/>
                    <a:pt x="3" y="23"/>
                  </a:cubicBezTo>
                  <a:close/>
                </a:path>
              </a:pathLst>
            </a:custGeom>
            <a:solidFill>
              <a:srgbClr val="F9B69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" name="Google Shape;2062;p21"/>
            <p:cNvSpPr/>
            <p:nvPr/>
          </p:nvSpPr>
          <p:spPr>
            <a:xfrm>
              <a:off x="7097713" y="4933950"/>
              <a:ext cx="347663" cy="217488"/>
            </a:xfrm>
            <a:custGeom>
              <a:avLst/>
              <a:gdLst/>
              <a:ahLst/>
              <a:cxnLst/>
              <a:rect l="l" t="t" r="r" b="b"/>
              <a:pathLst>
                <a:path w="40" h="25" extrusionOk="0">
                  <a:moveTo>
                    <a:pt x="3" y="25"/>
                  </a:moveTo>
                  <a:cubicBezTo>
                    <a:pt x="3" y="25"/>
                    <a:pt x="3" y="25"/>
                    <a:pt x="2" y="24"/>
                  </a:cubicBezTo>
                  <a:cubicBezTo>
                    <a:pt x="2" y="24"/>
                    <a:pt x="3" y="24"/>
                    <a:pt x="3" y="24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5" y="23"/>
                    <a:pt x="5" y="24"/>
                    <a:pt x="5" y="24"/>
                  </a:cubicBezTo>
                  <a:cubicBezTo>
                    <a:pt x="5" y="24"/>
                    <a:pt x="5" y="25"/>
                    <a:pt x="5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lose/>
                  <a:moveTo>
                    <a:pt x="9" y="24"/>
                  </a:moveTo>
                  <a:cubicBezTo>
                    <a:pt x="9" y="24"/>
                    <a:pt x="8" y="24"/>
                    <a:pt x="8" y="24"/>
                  </a:cubicBezTo>
                  <a:cubicBezTo>
                    <a:pt x="8" y="23"/>
                    <a:pt x="8" y="23"/>
                    <a:pt x="9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4"/>
                    <a:pt x="11" y="24"/>
                    <a:pt x="10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24"/>
                    <a:pt x="9" y="24"/>
                    <a:pt x="9" y="24"/>
                  </a:cubicBezTo>
                  <a:close/>
                  <a:moveTo>
                    <a:pt x="15" y="23"/>
                  </a:moveTo>
                  <a:cubicBezTo>
                    <a:pt x="14" y="23"/>
                    <a:pt x="14" y="23"/>
                    <a:pt x="14" y="23"/>
                  </a:cubicBezTo>
                  <a:cubicBezTo>
                    <a:pt x="14" y="22"/>
                    <a:pt x="14" y="22"/>
                    <a:pt x="15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7" y="22"/>
                    <a:pt x="17" y="22"/>
                  </a:cubicBezTo>
                  <a:cubicBezTo>
                    <a:pt x="17" y="23"/>
                    <a:pt x="17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lose/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0"/>
                    <a:pt x="1" y="21"/>
                    <a:pt x="1" y="21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0" y="23"/>
                    <a:pt x="0" y="23"/>
                  </a:cubicBezTo>
                  <a:close/>
                  <a:moveTo>
                    <a:pt x="21" y="22"/>
                  </a:move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1"/>
                    <a:pt x="20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3" y="22"/>
                  </a:cubicBezTo>
                  <a:cubicBezTo>
                    <a:pt x="23" y="22"/>
                    <a:pt x="22" y="22"/>
                    <a:pt x="22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lose/>
                  <a:moveTo>
                    <a:pt x="26" y="22"/>
                  </a:moveTo>
                  <a:cubicBezTo>
                    <a:pt x="26" y="22"/>
                    <a:pt x="26" y="21"/>
                    <a:pt x="26" y="21"/>
                  </a:cubicBezTo>
                  <a:cubicBezTo>
                    <a:pt x="26" y="21"/>
                    <a:pt x="26" y="20"/>
                    <a:pt x="26" y="20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8" y="20"/>
                    <a:pt x="28" y="20"/>
                    <a:pt x="28" y="21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lose/>
                  <a:moveTo>
                    <a:pt x="32" y="21"/>
                  </a:moveTo>
                  <a:cubicBezTo>
                    <a:pt x="32" y="21"/>
                    <a:pt x="31" y="21"/>
                    <a:pt x="31" y="20"/>
                  </a:cubicBezTo>
                  <a:cubicBezTo>
                    <a:pt x="31" y="20"/>
                    <a:pt x="32" y="20"/>
                    <a:pt x="32" y="20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4" y="19"/>
                    <a:pt x="34" y="20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lose/>
                  <a:moveTo>
                    <a:pt x="38" y="20"/>
                  </a:moveTo>
                  <a:cubicBezTo>
                    <a:pt x="38" y="20"/>
                    <a:pt x="37" y="20"/>
                    <a:pt x="37" y="20"/>
                  </a:cubicBezTo>
                  <a:cubicBezTo>
                    <a:pt x="37" y="19"/>
                    <a:pt x="37" y="19"/>
                    <a:pt x="38" y="19"/>
                  </a:cubicBezTo>
                  <a:cubicBezTo>
                    <a:pt x="38" y="19"/>
                    <a:pt x="38" y="18"/>
                    <a:pt x="39" y="18"/>
                  </a:cubicBezTo>
                  <a:cubicBezTo>
                    <a:pt x="39" y="18"/>
                    <a:pt x="39" y="18"/>
                    <a:pt x="40" y="18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9" y="20"/>
                    <a:pt x="39" y="20"/>
                    <a:pt x="38" y="20"/>
                  </a:cubicBezTo>
                  <a:cubicBezTo>
                    <a:pt x="38" y="20"/>
                    <a:pt x="38" y="20"/>
                    <a:pt x="38" y="20"/>
                  </a:cubicBezTo>
                  <a:close/>
                  <a:moveTo>
                    <a:pt x="1" y="17"/>
                  </a:moveTo>
                  <a:cubicBezTo>
                    <a:pt x="1" y="17"/>
                    <a:pt x="1" y="17"/>
                    <a:pt x="1" y="17"/>
                  </a:cubicBezTo>
                  <a:cubicBezTo>
                    <a:pt x="0" y="17"/>
                    <a:pt x="0" y="17"/>
                    <a:pt x="0" y="16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4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lose/>
                  <a:moveTo>
                    <a:pt x="39" y="15"/>
                  </a:moveTo>
                  <a:cubicBezTo>
                    <a:pt x="39" y="15"/>
                    <a:pt x="39" y="15"/>
                    <a:pt x="39" y="15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8" y="13"/>
                    <a:pt x="38" y="13"/>
                    <a:pt x="39" y="13"/>
                  </a:cubicBezTo>
                  <a:cubicBezTo>
                    <a:pt x="39" y="12"/>
                    <a:pt x="40" y="13"/>
                    <a:pt x="40" y="13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5"/>
                    <a:pt x="40" y="15"/>
                    <a:pt x="39" y="15"/>
                  </a:cubicBezTo>
                  <a:cubicBezTo>
                    <a:pt x="39" y="15"/>
                    <a:pt x="39" y="15"/>
                    <a:pt x="39" y="15"/>
                  </a:cubicBezTo>
                  <a:close/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1" y="11"/>
                    <a:pt x="1" y="11"/>
                  </a:cubicBezTo>
                  <a:close/>
                  <a:moveTo>
                    <a:pt x="38" y="9"/>
                  </a:moveTo>
                  <a:cubicBezTo>
                    <a:pt x="38" y="9"/>
                    <a:pt x="37" y="9"/>
                    <a:pt x="37" y="9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8" y="7"/>
                    <a:pt x="38" y="7"/>
                    <a:pt x="38" y="7"/>
                  </a:cubicBezTo>
                  <a:cubicBezTo>
                    <a:pt x="39" y="9"/>
                    <a:pt x="39" y="9"/>
                    <a:pt x="39" y="9"/>
                  </a:cubicBezTo>
                  <a:cubicBezTo>
                    <a:pt x="39" y="9"/>
                    <a:pt x="38" y="9"/>
                    <a:pt x="38" y="9"/>
                  </a:cubicBezTo>
                  <a:cubicBezTo>
                    <a:pt x="38" y="9"/>
                    <a:pt x="38" y="9"/>
                    <a:pt x="38" y="9"/>
                  </a:cubicBezTo>
                  <a:close/>
                  <a:moveTo>
                    <a:pt x="2" y="6"/>
                  </a:moveTo>
                  <a:cubicBezTo>
                    <a:pt x="2" y="6"/>
                    <a:pt x="1" y="6"/>
                    <a:pt x="1" y="6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4"/>
                    <a:pt x="2" y="4"/>
                    <a:pt x="3" y="4"/>
                  </a:cubicBezTo>
                  <a:cubicBezTo>
                    <a:pt x="3" y="4"/>
                    <a:pt x="4" y="4"/>
                    <a:pt x="4" y="4"/>
                  </a:cubicBezTo>
                  <a:cubicBezTo>
                    <a:pt x="4" y="5"/>
                    <a:pt x="3" y="5"/>
                    <a:pt x="3" y="5"/>
                  </a:cubicBezTo>
                  <a:cubicBezTo>
                    <a:pt x="3" y="5"/>
                    <a:pt x="2" y="5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lose/>
                  <a:moveTo>
                    <a:pt x="7" y="5"/>
                  </a:move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7" y="3"/>
                    <a:pt x="7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7" y="5"/>
                    <a:pt x="7" y="5"/>
                    <a:pt x="7" y="5"/>
                  </a:cubicBezTo>
                  <a:close/>
                  <a:moveTo>
                    <a:pt x="13" y="4"/>
                  </a:moveTo>
                  <a:cubicBezTo>
                    <a:pt x="13" y="4"/>
                    <a:pt x="13" y="4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3"/>
                    <a:pt x="15" y="3"/>
                  </a:cubicBezTo>
                  <a:cubicBezTo>
                    <a:pt x="15" y="3"/>
                    <a:pt x="15" y="4"/>
                    <a:pt x="15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4"/>
                    <a:pt x="13" y="4"/>
                    <a:pt x="13" y="4"/>
                  </a:cubicBezTo>
                  <a:close/>
                  <a:moveTo>
                    <a:pt x="37" y="4"/>
                  </a:moveTo>
                  <a:cubicBezTo>
                    <a:pt x="36" y="4"/>
                    <a:pt x="36" y="4"/>
                    <a:pt x="36" y="3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6" y="3"/>
                    <a:pt x="36" y="2"/>
                    <a:pt x="36" y="2"/>
                  </a:cubicBezTo>
                  <a:cubicBezTo>
                    <a:pt x="35" y="2"/>
                    <a:pt x="35" y="1"/>
                    <a:pt x="36" y="1"/>
                  </a:cubicBezTo>
                  <a:cubicBezTo>
                    <a:pt x="36" y="1"/>
                    <a:pt x="36" y="1"/>
                    <a:pt x="37" y="1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7" y="3"/>
                    <a:pt x="37" y="4"/>
                    <a:pt x="37" y="4"/>
                  </a:cubicBezTo>
                  <a:cubicBezTo>
                    <a:pt x="37" y="4"/>
                    <a:pt x="37" y="4"/>
                    <a:pt x="37" y="4"/>
                  </a:cubicBezTo>
                  <a:close/>
                  <a:moveTo>
                    <a:pt x="19" y="3"/>
                  </a:moveTo>
                  <a:cubicBezTo>
                    <a:pt x="19" y="3"/>
                    <a:pt x="18" y="3"/>
                    <a:pt x="18" y="3"/>
                  </a:cubicBezTo>
                  <a:cubicBezTo>
                    <a:pt x="18" y="2"/>
                    <a:pt x="19" y="2"/>
                    <a:pt x="19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0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lose/>
                  <a:moveTo>
                    <a:pt x="25" y="2"/>
                  </a:moveTo>
                  <a:cubicBezTo>
                    <a:pt x="25" y="2"/>
                    <a:pt x="24" y="2"/>
                    <a:pt x="24" y="2"/>
                  </a:cubicBezTo>
                  <a:cubicBezTo>
                    <a:pt x="24" y="1"/>
                    <a:pt x="24" y="1"/>
                    <a:pt x="25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7" y="1"/>
                    <a:pt x="27" y="1"/>
                    <a:pt x="27" y="2"/>
                  </a:cubicBezTo>
                  <a:cubicBezTo>
                    <a:pt x="27" y="2"/>
                    <a:pt x="27" y="2"/>
                    <a:pt x="26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lose/>
                  <a:moveTo>
                    <a:pt x="31" y="2"/>
                  </a:moveTo>
                  <a:cubicBezTo>
                    <a:pt x="30" y="2"/>
                    <a:pt x="30" y="1"/>
                    <a:pt x="30" y="1"/>
                  </a:cubicBezTo>
                  <a:cubicBezTo>
                    <a:pt x="30" y="1"/>
                    <a:pt x="30" y="0"/>
                    <a:pt x="31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3" y="0"/>
                    <a:pt x="33" y="1"/>
                  </a:cubicBezTo>
                  <a:cubicBezTo>
                    <a:pt x="33" y="1"/>
                    <a:pt x="32" y="2"/>
                    <a:pt x="32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" name="Google Shape;2063;p21"/>
            <p:cNvSpPr/>
            <p:nvPr/>
          </p:nvSpPr>
          <p:spPr>
            <a:xfrm>
              <a:off x="6592888" y="1790700"/>
              <a:ext cx="217488" cy="320675"/>
            </a:xfrm>
            <a:custGeom>
              <a:avLst/>
              <a:gdLst/>
              <a:ahLst/>
              <a:cxnLst/>
              <a:rect l="l" t="t" r="r" b="b"/>
              <a:pathLst>
                <a:path w="25" h="37" extrusionOk="0">
                  <a:moveTo>
                    <a:pt x="0" y="0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22" y="18"/>
                    <a:pt x="25" y="27"/>
                    <a:pt x="24" y="37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14"/>
                    <a:pt x="6" y="5"/>
                    <a:pt x="0" y="0"/>
                  </a:cubicBezTo>
                  <a:close/>
                </a:path>
              </a:pathLst>
            </a:custGeom>
            <a:solidFill>
              <a:srgbClr val="C882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" name="Google Shape;2064;p21"/>
            <p:cNvSpPr/>
            <p:nvPr/>
          </p:nvSpPr>
          <p:spPr>
            <a:xfrm>
              <a:off x="5973763" y="1651000"/>
              <a:ext cx="801688" cy="503238"/>
            </a:xfrm>
            <a:custGeom>
              <a:avLst/>
              <a:gdLst/>
              <a:ahLst/>
              <a:cxnLst/>
              <a:rect l="l" t="t" r="r" b="b"/>
              <a:pathLst>
                <a:path w="92" h="58" extrusionOk="0">
                  <a:moveTo>
                    <a:pt x="76" y="9"/>
                  </a:moveTo>
                  <a:cubicBezTo>
                    <a:pt x="69" y="3"/>
                    <a:pt x="60" y="0"/>
                    <a:pt x="49" y="0"/>
                  </a:cubicBezTo>
                  <a:cubicBezTo>
                    <a:pt x="24" y="2"/>
                    <a:pt x="2" y="22"/>
                    <a:pt x="0" y="45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8" y="35"/>
                    <a:pt x="40" y="15"/>
                    <a:pt x="64" y="13"/>
                  </a:cubicBezTo>
                  <a:cubicBezTo>
                    <a:pt x="75" y="13"/>
                    <a:pt x="85" y="16"/>
                    <a:pt x="92" y="22"/>
                  </a:cubicBezTo>
                  <a:lnTo>
                    <a:pt x="76" y="9"/>
                  </a:lnTo>
                  <a:close/>
                </a:path>
              </a:pathLst>
            </a:custGeom>
            <a:solidFill>
              <a:srgbClr val="FFE7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" name="Google Shape;2065;p21"/>
            <p:cNvSpPr/>
            <p:nvPr/>
          </p:nvSpPr>
          <p:spPr>
            <a:xfrm>
              <a:off x="6103938" y="1755775"/>
              <a:ext cx="793750" cy="398463"/>
            </a:xfrm>
            <a:custGeom>
              <a:avLst/>
              <a:gdLst/>
              <a:ahLst/>
              <a:cxnLst/>
              <a:rect l="l" t="t" r="r" b="b"/>
              <a:pathLst>
                <a:path w="91" h="46" extrusionOk="0">
                  <a:moveTo>
                    <a:pt x="49" y="1"/>
                  </a:moveTo>
                  <a:cubicBezTo>
                    <a:pt x="73" y="0"/>
                    <a:pt x="91" y="17"/>
                    <a:pt x="88" y="40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2" y="22"/>
                    <a:pt x="68" y="8"/>
                    <a:pt x="48" y="10"/>
                  </a:cubicBezTo>
                  <a:cubicBezTo>
                    <a:pt x="28" y="11"/>
                    <a:pt x="10" y="27"/>
                    <a:pt x="8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3" y="23"/>
                    <a:pt x="25" y="3"/>
                    <a:pt x="49" y="1"/>
                  </a:cubicBezTo>
                  <a:close/>
                </a:path>
              </a:pathLst>
            </a:custGeom>
            <a:solidFill>
              <a:srgbClr val="FFBC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" name="Google Shape;2066;p21"/>
            <p:cNvSpPr/>
            <p:nvPr/>
          </p:nvSpPr>
          <p:spPr>
            <a:xfrm>
              <a:off x="6208713" y="2919413"/>
              <a:ext cx="828675" cy="468313"/>
            </a:xfrm>
            <a:custGeom>
              <a:avLst/>
              <a:gdLst/>
              <a:ahLst/>
              <a:cxnLst/>
              <a:rect l="l" t="t" r="r" b="b"/>
              <a:pathLst>
                <a:path w="95" h="54" extrusionOk="0">
                  <a:moveTo>
                    <a:pt x="7" y="54"/>
                  </a:moveTo>
                  <a:cubicBezTo>
                    <a:pt x="89" y="45"/>
                    <a:pt x="89" y="45"/>
                    <a:pt x="89" y="45"/>
                  </a:cubicBezTo>
                  <a:cubicBezTo>
                    <a:pt x="92" y="44"/>
                    <a:pt x="95" y="41"/>
                    <a:pt x="94" y="38"/>
                  </a:cubicBezTo>
                  <a:cubicBezTo>
                    <a:pt x="87" y="5"/>
                    <a:pt x="87" y="5"/>
                    <a:pt x="87" y="5"/>
                  </a:cubicBezTo>
                  <a:cubicBezTo>
                    <a:pt x="86" y="2"/>
                    <a:pt x="84" y="0"/>
                    <a:pt x="81" y="0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5" y="7"/>
                    <a:pt x="3" y="9"/>
                    <a:pt x="3" y="12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1"/>
                    <a:pt x="3" y="54"/>
                    <a:pt x="7" y="54"/>
                  </a:cubicBezTo>
                  <a:close/>
                </a:path>
              </a:pathLst>
            </a:custGeom>
            <a:solidFill>
              <a:srgbClr val="F9B69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7" name="Google Shape;2067;p21"/>
            <p:cNvSpPr/>
            <p:nvPr/>
          </p:nvSpPr>
          <p:spPr>
            <a:xfrm>
              <a:off x="6208713" y="2909888"/>
              <a:ext cx="828675" cy="487363"/>
            </a:xfrm>
            <a:custGeom>
              <a:avLst/>
              <a:gdLst/>
              <a:ahLst/>
              <a:cxnLst/>
              <a:rect l="l" t="t" r="r" b="b"/>
              <a:pathLst>
                <a:path w="95" h="56" extrusionOk="0">
                  <a:moveTo>
                    <a:pt x="7" y="56"/>
                  </a:moveTo>
                  <a:cubicBezTo>
                    <a:pt x="6" y="56"/>
                    <a:pt x="6" y="55"/>
                    <a:pt x="6" y="55"/>
                  </a:cubicBezTo>
                  <a:cubicBezTo>
                    <a:pt x="6" y="55"/>
                    <a:pt x="6" y="54"/>
                    <a:pt x="7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4"/>
                    <a:pt x="9" y="54"/>
                    <a:pt x="9" y="55"/>
                  </a:cubicBezTo>
                  <a:cubicBezTo>
                    <a:pt x="9" y="55"/>
                    <a:pt x="9" y="55"/>
                    <a:pt x="8" y="55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7" y="56"/>
                    <a:pt x="7" y="56"/>
                    <a:pt x="7" y="56"/>
                  </a:cubicBezTo>
                  <a:close/>
                  <a:moveTo>
                    <a:pt x="4" y="55"/>
                  </a:moveTo>
                  <a:cubicBezTo>
                    <a:pt x="4" y="55"/>
                    <a:pt x="4" y="55"/>
                    <a:pt x="4" y="55"/>
                  </a:cubicBezTo>
                  <a:cubicBezTo>
                    <a:pt x="3" y="55"/>
                    <a:pt x="3" y="55"/>
                    <a:pt x="2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2" y="53"/>
                    <a:pt x="3" y="53"/>
                    <a:pt x="3" y="53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5" y="54"/>
                    <a:pt x="5" y="54"/>
                    <a:pt x="5" y="55"/>
                  </a:cubicBezTo>
                  <a:cubicBezTo>
                    <a:pt x="5" y="55"/>
                    <a:pt x="4" y="55"/>
                    <a:pt x="4" y="55"/>
                  </a:cubicBezTo>
                  <a:close/>
                  <a:moveTo>
                    <a:pt x="13" y="55"/>
                  </a:moveTo>
                  <a:cubicBezTo>
                    <a:pt x="12" y="55"/>
                    <a:pt x="12" y="55"/>
                    <a:pt x="12" y="54"/>
                  </a:cubicBezTo>
                  <a:cubicBezTo>
                    <a:pt x="12" y="54"/>
                    <a:pt x="12" y="54"/>
                    <a:pt x="13" y="54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5" y="54"/>
                    <a:pt x="15" y="54"/>
                  </a:cubicBezTo>
                  <a:cubicBezTo>
                    <a:pt x="15" y="54"/>
                    <a:pt x="14" y="55"/>
                    <a:pt x="14" y="55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3" y="55"/>
                    <a:pt x="13" y="55"/>
                    <a:pt x="13" y="55"/>
                  </a:cubicBezTo>
                  <a:close/>
                  <a:moveTo>
                    <a:pt x="18" y="54"/>
                  </a:moveTo>
                  <a:cubicBezTo>
                    <a:pt x="18" y="54"/>
                    <a:pt x="18" y="54"/>
                    <a:pt x="18" y="54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18" y="54"/>
                    <a:pt x="18" y="54"/>
                    <a:pt x="18" y="54"/>
                  </a:cubicBezTo>
                  <a:close/>
                  <a:moveTo>
                    <a:pt x="24" y="54"/>
                  </a:moveTo>
                  <a:cubicBezTo>
                    <a:pt x="24" y="54"/>
                    <a:pt x="24" y="53"/>
                    <a:pt x="24" y="53"/>
                  </a:cubicBezTo>
                  <a:cubicBezTo>
                    <a:pt x="24" y="53"/>
                    <a:pt x="24" y="52"/>
                    <a:pt x="24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lose/>
                  <a:moveTo>
                    <a:pt x="30" y="53"/>
                  </a:moveTo>
                  <a:cubicBezTo>
                    <a:pt x="30" y="53"/>
                    <a:pt x="29" y="53"/>
                    <a:pt x="29" y="52"/>
                  </a:cubicBezTo>
                  <a:cubicBezTo>
                    <a:pt x="29" y="52"/>
                    <a:pt x="30" y="52"/>
                    <a:pt x="30" y="52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2" y="51"/>
                    <a:pt x="32" y="52"/>
                    <a:pt x="32" y="52"/>
                  </a:cubicBezTo>
                  <a:cubicBezTo>
                    <a:pt x="32" y="52"/>
                    <a:pt x="32" y="53"/>
                    <a:pt x="31" y="53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0" y="53"/>
                    <a:pt x="30" y="53"/>
                    <a:pt x="30" y="53"/>
                  </a:cubicBezTo>
                  <a:close/>
                  <a:moveTo>
                    <a:pt x="36" y="52"/>
                  </a:moveTo>
                  <a:cubicBezTo>
                    <a:pt x="36" y="52"/>
                    <a:pt x="35" y="52"/>
                    <a:pt x="35" y="52"/>
                  </a:cubicBezTo>
                  <a:cubicBezTo>
                    <a:pt x="35" y="51"/>
                    <a:pt x="35" y="51"/>
                    <a:pt x="36" y="51"/>
                  </a:cubicBezTo>
                  <a:cubicBezTo>
                    <a:pt x="37" y="51"/>
                    <a:pt x="37" y="51"/>
                    <a:pt x="37" y="51"/>
                  </a:cubicBezTo>
                  <a:cubicBezTo>
                    <a:pt x="37" y="51"/>
                    <a:pt x="38" y="51"/>
                    <a:pt x="38" y="51"/>
                  </a:cubicBezTo>
                  <a:cubicBezTo>
                    <a:pt x="38" y="52"/>
                    <a:pt x="38" y="52"/>
                    <a:pt x="37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36" y="52"/>
                    <a:pt x="36" y="52"/>
                    <a:pt x="36" y="52"/>
                  </a:cubicBezTo>
                  <a:close/>
                  <a:moveTo>
                    <a:pt x="42" y="52"/>
                  </a:moveTo>
                  <a:cubicBezTo>
                    <a:pt x="41" y="52"/>
                    <a:pt x="41" y="51"/>
                    <a:pt x="41" y="51"/>
                  </a:cubicBezTo>
                  <a:cubicBezTo>
                    <a:pt x="41" y="51"/>
                    <a:pt x="41" y="50"/>
                    <a:pt x="42" y="50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3" y="50"/>
                    <a:pt x="44" y="50"/>
                    <a:pt x="44" y="51"/>
                  </a:cubicBezTo>
                  <a:cubicBezTo>
                    <a:pt x="44" y="51"/>
                    <a:pt x="43" y="51"/>
                    <a:pt x="43" y="51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42" y="52"/>
                    <a:pt x="42" y="52"/>
                    <a:pt x="42" y="52"/>
                  </a:cubicBezTo>
                  <a:close/>
                  <a:moveTo>
                    <a:pt x="48" y="51"/>
                  </a:moveTo>
                  <a:cubicBezTo>
                    <a:pt x="47" y="51"/>
                    <a:pt x="47" y="51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50"/>
                    <a:pt x="50" y="50"/>
                  </a:cubicBezTo>
                  <a:cubicBezTo>
                    <a:pt x="50" y="50"/>
                    <a:pt x="49" y="51"/>
                    <a:pt x="49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lose/>
                  <a:moveTo>
                    <a:pt x="0" y="51"/>
                  </a:moveTo>
                  <a:cubicBezTo>
                    <a:pt x="0" y="51"/>
                    <a:pt x="0" y="51"/>
                    <a:pt x="0" y="50"/>
                  </a:cubicBezTo>
                  <a:cubicBezTo>
                    <a:pt x="0" y="50"/>
                    <a:pt x="0" y="50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1" y="48"/>
                    <a:pt x="1" y="49"/>
                    <a:pt x="1" y="49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1" y="49"/>
                    <a:pt x="1" y="50"/>
                    <a:pt x="1" y="50"/>
                  </a:cubicBezTo>
                  <a:cubicBezTo>
                    <a:pt x="1" y="50"/>
                    <a:pt x="1" y="51"/>
                    <a:pt x="1" y="51"/>
                  </a:cubicBezTo>
                  <a:cubicBezTo>
                    <a:pt x="1" y="51"/>
                    <a:pt x="0" y="51"/>
                    <a:pt x="0" y="51"/>
                  </a:cubicBezTo>
                  <a:close/>
                  <a:moveTo>
                    <a:pt x="53" y="50"/>
                  </a:moveTo>
                  <a:cubicBezTo>
                    <a:pt x="53" y="50"/>
                    <a:pt x="53" y="50"/>
                    <a:pt x="53" y="50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3" y="50"/>
                    <a:pt x="53" y="50"/>
                    <a:pt x="53" y="50"/>
                  </a:cubicBezTo>
                  <a:close/>
                  <a:moveTo>
                    <a:pt x="59" y="50"/>
                  </a:moveTo>
                  <a:cubicBezTo>
                    <a:pt x="59" y="50"/>
                    <a:pt x="58" y="49"/>
                    <a:pt x="58" y="49"/>
                  </a:cubicBezTo>
                  <a:cubicBezTo>
                    <a:pt x="58" y="49"/>
                    <a:pt x="59" y="48"/>
                    <a:pt x="59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1" y="48"/>
                    <a:pt x="61" y="48"/>
                    <a:pt x="61" y="49"/>
                  </a:cubicBezTo>
                  <a:cubicBezTo>
                    <a:pt x="61" y="49"/>
                    <a:pt x="61" y="49"/>
                    <a:pt x="61" y="49"/>
                  </a:cubicBezTo>
                  <a:cubicBezTo>
                    <a:pt x="59" y="50"/>
                    <a:pt x="59" y="50"/>
                    <a:pt x="59" y="50"/>
                  </a:cubicBezTo>
                  <a:cubicBezTo>
                    <a:pt x="59" y="50"/>
                    <a:pt x="59" y="50"/>
                    <a:pt x="59" y="50"/>
                  </a:cubicBezTo>
                  <a:close/>
                  <a:moveTo>
                    <a:pt x="65" y="49"/>
                  </a:moveTo>
                  <a:cubicBezTo>
                    <a:pt x="65" y="49"/>
                    <a:pt x="64" y="49"/>
                    <a:pt x="64" y="48"/>
                  </a:cubicBezTo>
                  <a:cubicBezTo>
                    <a:pt x="64" y="48"/>
                    <a:pt x="64" y="48"/>
                    <a:pt x="65" y="48"/>
                  </a:cubicBezTo>
                  <a:cubicBezTo>
                    <a:pt x="66" y="47"/>
                    <a:pt x="66" y="47"/>
                    <a:pt x="66" y="47"/>
                  </a:cubicBezTo>
                  <a:cubicBezTo>
                    <a:pt x="67" y="47"/>
                    <a:pt x="67" y="48"/>
                    <a:pt x="67" y="48"/>
                  </a:cubicBezTo>
                  <a:cubicBezTo>
                    <a:pt x="67" y="48"/>
                    <a:pt x="67" y="49"/>
                    <a:pt x="66" y="49"/>
                  </a:cubicBezTo>
                  <a:cubicBezTo>
                    <a:pt x="65" y="49"/>
                    <a:pt x="65" y="49"/>
                    <a:pt x="65" y="49"/>
                  </a:cubicBezTo>
                  <a:cubicBezTo>
                    <a:pt x="65" y="49"/>
                    <a:pt x="65" y="49"/>
                    <a:pt x="65" y="49"/>
                  </a:cubicBezTo>
                  <a:close/>
                  <a:moveTo>
                    <a:pt x="71" y="48"/>
                  </a:moveTo>
                  <a:cubicBezTo>
                    <a:pt x="70" y="48"/>
                    <a:pt x="70" y="48"/>
                    <a:pt x="70" y="48"/>
                  </a:cubicBezTo>
                  <a:cubicBezTo>
                    <a:pt x="70" y="47"/>
                    <a:pt x="70" y="47"/>
                    <a:pt x="71" y="47"/>
                  </a:cubicBezTo>
                  <a:cubicBezTo>
                    <a:pt x="72" y="47"/>
                    <a:pt x="72" y="47"/>
                    <a:pt x="72" y="47"/>
                  </a:cubicBezTo>
                  <a:cubicBezTo>
                    <a:pt x="72" y="47"/>
                    <a:pt x="73" y="47"/>
                    <a:pt x="73" y="47"/>
                  </a:cubicBezTo>
                  <a:cubicBezTo>
                    <a:pt x="73" y="48"/>
                    <a:pt x="73" y="48"/>
                    <a:pt x="72" y="48"/>
                  </a:cubicBezTo>
                  <a:cubicBezTo>
                    <a:pt x="71" y="48"/>
                    <a:pt x="71" y="48"/>
                    <a:pt x="71" y="48"/>
                  </a:cubicBezTo>
                  <a:cubicBezTo>
                    <a:pt x="71" y="48"/>
                    <a:pt x="71" y="48"/>
                    <a:pt x="71" y="48"/>
                  </a:cubicBezTo>
                  <a:close/>
                  <a:moveTo>
                    <a:pt x="77" y="48"/>
                  </a:moveTo>
                  <a:cubicBezTo>
                    <a:pt x="76" y="48"/>
                    <a:pt x="76" y="47"/>
                    <a:pt x="76" y="47"/>
                  </a:cubicBezTo>
                  <a:cubicBezTo>
                    <a:pt x="76" y="47"/>
                    <a:pt x="76" y="46"/>
                    <a:pt x="76" y="46"/>
                  </a:cubicBezTo>
                  <a:cubicBezTo>
                    <a:pt x="78" y="46"/>
                    <a:pt x="78" y="46"/>
                    <a:pt x="78" y="46"/>
                  </a:cubicBezTo>
                  <a:cubicBezTo>
                    <a:pt x="78" y="46"/>
                    <a:pt x="79" y="46"/>
                    <a:pt x="79" y="47"/>
                  </a:cubicBezTo>
                  <a:cubicBezTo>
                    <a:pt x="79" y="47"/>
                    <a:pt x="78" y="47"/>
                    <a:pt x="78" y="47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lose/>
                  <a:moveTo>
                    <a:pt x="82" y="47"/>
                  </a:moveTo>
                  <a:cubicBezTo>
                    <a:pt x="82" y="47"/>
                    <a:pt x="82" y="47"/>
                    <a:pt x="82" y="46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4" y="45"/>
                    <a:pt x="84" y="45"/>
                    <a:pt x="84" y="45"/>
                  </a:cubicBezTo>
                  <a:cubicBezTo>
                    <a:pt x="84" y="45"/>
                    <a:pt x="84" y="46"/>
                    <a:pt x="84" y="46"/>
                  </a:cubicBezTo>
                  <a:cubicBezTo>
                    <a:pt x="84" y="46"/>
                    <a:pt x="84" y="47"/>
                    <a:pt x="84" y="47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2" y="47"/>
                    <a:pt x="82" y="47"/>
                    <a:pt x="82" y="47"/>
                  </a:cubicBezTo>
                  <a:close/>
                  <a:moveTo>
                    <a:pt x="88" y="46"/>
                  </a:moveTo>
                  <a:cubicBezTo>
                    <a:pt x="88" y="46"/>
                    <a:pt x="88" y="46"/>
                    <a:pt x="88" y="46"/>
                  </a:cubicBezTo>
                  <a:cubicBezTo>
                    <a:pt x="87" y="45"/>
                    <a:pt x="88" y="45"/>
                    <a:pt x="88" y="45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90" y="45"/>
                    <a:pt x="90" y="45"/>
                    <a:pt x="90" y="45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89" y="46"/>
                    <a:pt x="89" y="46"/>
                    <a:pt x="89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lose/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0" y="45"/>
                    <a:pt x="0" y="45"/>
                    <a:pt x="0" y="44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2"/>
                    <a:pt x="1" y="42"/>
                  </a:cubicBezTo>
                  <a:cubicBezTo>
                    <a:pt x="1" y="42"/>
                    <a:pt x="1" y="43"/>
                    <a:pt x="1" y="43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1" y="45"/>
                    <a:pt x="1" y="45"/>
                    <a:pt x="1" y="45"/>
                  </a:cubicBezTo>
                  <a:close/>
                  <a:moveTo>
                    <a:pt x="93" y="44"/>
                  </a:moveTo>
                  <a:cubicBezTo>
                    <a:pt x="93" y="44"/>
                    <a:pt x="93" y="44"/>
                    <a:pt x="93" y="44"/>
                  </a:cubicBezTo>
                  <a:cubicBezTo>
                    <a:pt x="92" y="43"/>
                    <a:pt x="92" y="43"/>
                    <a:pt x="93" y="43"/>
                  </a:cubicBezTo>
                  <a:cubicBezTo>
                    <a:pt x="93" y="42"/>
                    <a:pt x="93" y="42"/>
                    <a:pt x="93" y="42"/>
                  </a:cubicBezTo>
                  <a:cubicBezTo>
                    <a:pt x="93" y="41"/>
                    <a:pt x="94" y="41"/>
                    <a:pt x="94" y="41"/>
                  </a:cubicBezTo>
                  <a:cubicBezTo>
                    <a:pt x="94" y="41"/>
                    <a:pt x="95" y="42"/>
                    <a:pt x="94" y="42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4" y="44"/>
                    <a:pt x="93" y="44"/>
                    <a:pt x="93" y="44"/>
                  </a:cubicBezTo>
                  <a:close/>
                  <a:moveTo>
                    <a:pt x="1" y="39"/>
                  </a:move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0" y="39"/>
                    <a:pt x="0" y="39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39"/>
                    <a:pt x="1" y="39"/>
                    <a:pt x="1" y="39"/>
                  </a:cubicBezTo>
                  <a:close/>
                  <a:moveTo>
                    <a:pt x="94" y="38"/>
                  </a:moveTo>
                  <a:cubicBezTo>
                    <a:pt x="94" y="38"/>
                    <a:pt x="93" y="38"/>
                    <a:pt x="93" y="38"/>
                  </a:cubicBezTo>
                  <a:cubicBezTo>
                    <a:pt x="93" y="36"/>
                    <a:pt x="93" y="36"/>
                    <a:pt x="93" y="36"/>
                  </a:cubicBezTo>
                  <a:cubicBezTo>
                    <a:pt x="93" y="36"/>
                    <a:pt x="93" y="36"/>
                    <a:pt x="93" y="35"/>
                  </a:cubicBezTo>
                  <a:cubicBezTo>
                    <a:pt x="94" y="35"/>
                    <a:pt x="94" y="36"/>
                    <a:pt x="94" y="36"/>
                  </a:cubicBezTo>
                  <a:cubicBezTo>
                    <a:pt x="94" y="37"/>
                    <a:pt x="94" y="37"/>
                    <a:pt x="94" y="37"/>
                  </a:cubicBezTo>
                  <a:cubicBezTo>
                    <a:pt x="95" y="38"/>
                    <a:pt x="94" y="38"/>
                    <a:pt x="94" y="38"/>
                  </a:cubicBezTo>
                  <a:cubicBezTo>
                    <a:pt x="94" y="38"/>
                    <a:pt x="94" y="38"/>
                    <a:pt x="94" y="38"/>
                  </a:cubicBezTo>
                  <a:close/>
                  <a:moveTo>
                    <a:pt x="1" y="33"/>
                  </a:moveTo>
                  <a:cubicBezTo>
                    <a:pt x="1" y="33"/>
                    <a:pt x="1" y="33"/>
                    <a:pt x="1" y="33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1" y="31"/>
                    <a:pt x="1" y="31"/>
                    <a:pt x="2" y="31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3"/>
                    <a:pt x="2" y="33"/>
                    <a:pt x="1" y="33"/>
                  </a:cubicBezTo>
                  <a:close/>
                  <a:moveTo>
                    <a:pt x="93" y="32"/>
                  </a:moveTo>
                  <a:cubicBezTo>
                    <a:pt x="92" y="32"/>
                    <a:pt x="92" y="32"/>
                    <a:pt x="92" y="32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3" y="30"/>
                    <a:pt x="93" y="30"/>
                    <a:pt x="93" y="30"/>
                  </a:cubicBezTo>
                  <a:cubicBezTo>
                    <a:pt x="93" y="32"/>
                    <a:pt x="93" y="32"/>
                    <a:pt x="93" y="32"/>
                  </a:cubicBezTo>
                  <a:cubicBezTo>
                    <a:pt x="93" y="32"/>
                    <a:pt x="93" y="32"/>
                    <a:pt x="93" y="32"/>
                  </a:cubicBezTo>
                  <a:cubicBezTo>
                    <a:pt x="93" y="32"/>
                    <a:pt x="93" y="32"/>
                    <a:pt x="93" y="32"/>
                  </a:cubicBezTo>
                  <a:close/>
                  <a:moveTo>
                    <a:pt x="2" y="28"/>
                  </a:moveTo>
                  <a:cubicBezTo>
                    <a:pt x="2" y="28"/>
                    <a:pt x="2" y="28"/>
                    <a:pt x="2" y="28"/>
                  </a:cubicBezTo>
                  <a:cubicBezTo>
                    <a:pt x="1" y="28"/>
                    <a:pt x="1" y="27"/>
                    <a:pt x="1" y="27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5"/>
                    <a:pt x="2" y="25"/>
                    <a:pt x="2" y="25"/>
                  </a:cubicBezTo>
                  <a:cubicBezTo>
                    <a:pt x="2" y="25"/>
                    <a:pt x="3" y="25"/>
                    <a:pt x="3" y="26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2" y="28"/>
                    <a:pt x="2" y="28"/>
                  </a:cubicBezTo>
                  <a:close/>
                  <a:moveTo>
                    <a:pt x="91" y="27"/>
                  </a:moveTo>
                  <a:cubicBezTo>
                    <a:pt x="91" y="27"/>
                    <a:pt x="91" y="26"/>
                    <a:pt x="91" y="26"/>
                  </a:cubicBezTo>
                  <a:cubicBezTo>
                    <a:pt x="90" y="25"/>
                    <a:pt x="90" y="25"/>
                    <a:pt x="90" y="25"/>
                  </a:cubicBezTo>
                  <a:cubicBezTo>
                    <a:pt x="90" y="24"/>
                    <a:pt x="91" y="24"/>
                    <a:pt x="91" y="24"/>
                  </a:cubicBezTo>
                  <a:cubicBezTo>
                    <a:pt x="91" y="24"/>
                    <a:pt x="92" y="24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2" y="26"/>
                    <a:pt x="92" y="27"/>
                    <a:pt x="92" y="27"/>
                  </a:cubicBezTo>
                  <a:cubicBezTo>
                    <a:pt x="91" y="27"/>
                    <a:pt x="91" y="27"/>
                    <a:pt x="91" y="27"/>
                  </a:cubicBezTo>
                  <a:close/>
                  <a:moveTo>
                    <a:pt x="2" y="22"/>
                  </a:move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1"/>
                    <a:pt x="2" y="21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3" y="19"/>
                    <a:pt x="3" y="19"/>
                    <a:pt x="3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1"/>
                    <a:pt x="3" y="22"/>
                    <a:pt x="2" y="22"/>
                  </a:cubicBezTo>
                  <a:close/>
                  <a:moveTo>
                    <a:pt x="90" y="21"/>
                  </a:moveTo>
                  <a:cubicBezTo>
                    <a:pt x="90" y="21"/>
                    <a:pt x="90" y="21"/>
                    <a:pt x="89" y="20"/>
                  </a:cubicBezTo>
                  <a:cubicBezTo>
                    <a:pt x="89" y="19"/>
                    <a:pt x="89" y="19"/>
                    <a:pt x="89" y="19"/>
                  </a:cubicBezTo>
                  <a:cubicBezTo>
                    <a:pt x="89" y="19"/>
                    <a:pt x="89" y="18"/>
                    <a:pt x="90" y="18"/>
                  </a:cubicBezTo>
                  <a:cubicBezTo>
                    <a:pt x="90" y="18"/>
                    <a:pt x="90" y="18"/>
                    <a:pt x="91" y="19"/>
                  </a:cubicBezTo>
                  <a:cubicBezTo>
                    <a:pt x="91" y="20"/>
                    <a:pt x="91" y="20"/>
                    <a:pt x="91" y="20"/>
                  </a:cubicBezTo>
                  <a:cubicBezTo>
                    <a:pt x="91" y="20"/>
                    <a:pt x="91" y="21"/>
                    <a:pt x="90" y="21"/>
                  </a:cubicBezTo>
                  <a:cubicBezTo>
                    <a:pt x="90" y="21"/>
                    <a:pt x="90" y="21"/>
                    <a:pt x="90" y="21"/>
                  </a:cubicBezTo>
                  <a:close/>
                  <a:moveTo>
                    <a:pt x="3" y="16"/>
                  </a:moveTo>
                  <a:cubicBezTo>
                    <a:pt x="3" y="16"/>
                    <a:pt x="3" y="16"/>
                    <a:pt x="3" y="16"/>
                  </a:cubicBezTo>
                  <a:cubicBezTo>
                    <a:pt x="2" y="16"/>
                    <a:pt x="2" y="16"/>
                    <a:pt x="2" y="15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3"/>
                    <a:pt x="2" y="13"/>
                    <a:pt x="3" y="13"/>
                  </a:cubicBezTo>
                  <a:cubicBezTo>
                    <a:pt x="3" y="13"/>
                    <a:pt x="4" y="14"/>
                    <a:pt x="3" y="14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6"/>
                    <a:pt x="3" y="16"/>
                    <a:pt x="3" y="16"/>
                  </a:cubicBezTo>
                  <a:close/>
                  <a:moveTo>
                    <a:pt x="89" y="15"/>
                  </a:moveTo>
                  <a:cubicBezTo>
                    <a:pt x="89" y="15"/>
                    <a:pt x="88" y="15"/>
                    <a:pt x="88" y="15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89" y="12"/>
                    <a:pt x="89" y="13"/>
                    <a:pt x="89" y="13"/>
                  </a:cubicBezTo>
                  <a:cubicBezTo>
                    <a:pt x="90" y="14"/>
                    <a:pt x="90" y="14"/>
                    <a:pt x="90" y="14"/>
                  </a:cubicBezTo>
                  <a:cubicBezTo>
                    <a:pt x="90" y="15"/>
                    <a:pt x="89" y="15"/>
                    <a:pt x="89" y="15"/>
                  </a:cubicBezTo>
                  <a:cubicBezTo>
                    <a:pt x="89" y="15"/>
                    <a:pt x="89" y="15"/>
                    <a:pt x="89" y="15"/>
                  </a:cubicBezTo>
                  <a:close/>
                  <a:moveTo>
                    <a:pt x="4" y="10"/>
                  </a:move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9"/>
                  </a:cubicBezTo>
                  <a:cubicBezTo>
                    <a:pt x="4" y="9"/>
                    <a:pt x="5" y="9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4" y="10"/>
                  </a:cubicBezTo>
                  <a:close/>
                  <a:moveTo>
                    <a:pt x="88" y="9"/>
                  </a:moveTo>
                  <a:cubicBezTo>
                    <a:pt x="87" y="9"/>
                    <a:pt x="87" y="9"/>
                    <a:pt x="87" y="9"/>
                  </a:cubicBezTo>
                  <a:cubicBezTo>
                    <a:pt x="87" y="8"/>
                    <a:pt x="87" y="8"/>
                    <a:pt x="87" y="8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8" y="7"/>
                    <a:pt x="88" y="7"/>
                    <a:pt x="88" y="7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lose/>
                  <a:moveTo>
                    <a:pt x="10" y="8"/>
                  </a:moveTo>
                  <a:cubicBezTo>
                    <a:pt x="9" y="8"/>
                    <a:pt x="9" y="8"/>
                    <a:pt x="9" y="8"/>
                  </a:cubicBezTo>
                  <a:cubicBezTo>
                    <a:pt x="9" y="7"/>
                    <a:pt x="9" y="7"/>
                    <a:pt x="10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2" y="7"/>
                    <a:pt x="12" y="8"/>
                  </a:cubicBezTo>
                  <a:cubicBezTo>
                    <a:pt x="12" y="8"/>
                    <a:pt x="11" y="8"/>
                    <a:pt x="11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lose/>
                  <a:moveTo>
                    <a:pt x="15" y="8"/>
                  </a:moveTo>
                  <a:cubicBezTo>
                    <a:pt x="15" y="8"/>
                    <a:pt x="15" y="8"/>
                    <a:pt x="15" y="7"/>
                  </a:cubicBezTo>
                  <a:cubicBezTo>
                    <a:pt x="15" y="7"/>
                    <a:pt x="15" y="7"/>
                    <a:pt x="15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7"/>
                    <a:pt x="17" y="7"/>
                  </a:cubicBezTo>
                  <a:cubicBezTo>
                    <a:pt x="18" y="7"/>
                    <a:pt x="17" y="8"/>
                    <a:pt x="17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5" y="8"/>
                    <a:pt x="15" y="8"/>
                    <a:pt x="15" y="8"/>
                  </a:cubicBezTo>
                  <a:close/>
                  <a:moveTo>
                    <a:pt x="21" y="7"/>
                  </a:moveTo>
                  <a:cubicBezTo>
                    <a:pt x="21" y="7"/>
                    <a:pt x="21" y="7"/>
                    <a:pt x="21" y="7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lose/>
                  <a:moveTo>
                    <a:pt x="27" y="7"/>
                  </a:moveTo>
                  <a:cubicBezTo>
                    <a:pt x="27" y="7"/>
                    <a:pt x="26" y="6"/>
                    <a:pt x="26" y="6"/>
                  </a:cubicBezTo>
                  <a:cubicBezTo>
                    <a:pt x="26" y="6"/>
                    <a:pt x="27" y="5"/>
                    <a:pt x="27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9" y="5"/>
                    <a:pt x="29" y="5"/>
                    <a:pt x="29" y="6"/>
                  </a:cubicBezTo>
                  <a:cubicBezTo>
                    <a:pt x="29" y="6"/>
                    <a:pt x="29" y="7"/>
                    <a:pt x="29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7"/>
                    <a:pt x="27" y="7"/>
                    <a:pt x="27" y="7"/>
                  </a:cubicBezTo>
                  <a:close/>
                  <a:moveTo>
                    <a:pt x="33" y="6"/>
                  </a:moveTo>
                  <a:cubicBezTo>
                    <a:pt x="33" y="6"/>
                    <a:pt x="32" y="6"/>
                    <a:pt x="32" y="6"/>
                  </a:cubicBezTo>
                  <a:cubicBezTo>
                    <a:pt x="32" y="5"/>
                    <a:pt x="32" y="5"/>
                    <a:pt x="33" y="5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5" y="6"/>
                    <a:pt x="35" y="6"/>
                    <a:pt x="34" y="6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3" y="6"/>
                    <a:pt x="33" y="6"/>
                    <a:pt x="33" y="6"/>
                  </a:cubicBezTo>
                  <a:close/>
                  <a:moveTo>
                    <a:pt x="39" y="6"/>
                  </a:moveTo>
                  <a:cubicBezTo>
                    <a:pt x="38" y="6"/>
                    <a:pt x="38" y="5"/>
                    <a:pt x="38" y="5"/>
                  </a:cubicBezTo>
                  <a:cubicBezTo>
                    <a:pt x="38" y="5"/>
                    <a:pt x="38" y="4"/>
                    <a:pt x="39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1" y="4"/>
                    <a:pt x="41" y="5"/>
                  </a:cubicBezTo>
                  <a:cubicBezTo>
                    <a:pt x="41" y="5"/>
                    <a:pt x="41" y="5"/>
                    <a:pt x="40" y="5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6"/>
                    <a:pt x="39" y="6"/>
                    <a:pt x="39" y="6"/>
                  </a:cubicBezTo>
                  <a:close/>
                  <a:moveTo>
                    <a:pt x="45" y="5"/>
                  </a:moveTo>
                  <a:cubicBezTo>
                    <a:pt x="44" y="5"/>
                    <a:pt x="44" y="5"/>
                    <a:pt x="44" y="4"/>
                  </a:cubicBezTo>
                  <a:cubicBezTo>
                    <a:pt x="44" y="4"/>
                    <a:pt x="44" y="4"/>
                    <a:pt x="45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7" y="4"/>
                    <a:pt x="47" y="4"/>
                  </a:cubicBezTo>
                  <a:cubicBezTo>
                    <a:pt x="47" y="5"/>
                    <a:pt x="46" y="5"/>
                    <a:pt x="46" y="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close/>
                  <a:moveTo>
                    <a:pt x="50" y="5"/>
                  </a:moveTo>
                  <a:cubicBezTo>
                    <a:pt x="50" y="5"/>
                    <a:pt x="50" y="4"/>
                    <a:pt x="50" y="4"/>
                  </a:cubicBezTo>
                  <a:cubicBezTo>
                    <a:pt x="50" y="4"/>
                    <a:pt x="50" y="3"/>
                    <a:pt x="50" y="3"/>
                  </a:cubicBezTo>
                  <a:cubicBezTo>
                    <a:pt x="52" y="3"/>
                    <a:pt x="52" y="3"/>
                    <a:pt x="52" y="3"/>
                  </a:cubicBezTo>
                  <a:cubicBezTo>
                    <a:pt x="52" y="3"/>
                    <a:pt x="52" y="3"/>
                    <a:pt x="52" y="4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0" y="5"/>
                    <a:pt x="50" y="5"/>
                    <a:pt x="50" y="5"/>
                  </a:cubicBezTo>
                  <a:cubicBezTo>
                    <a:pt x="50" y="5"/>
                    <a:pt x="50" y="5"/>
                    <a:pt x="50" y="5"/>
                  </a:cubicBezTo>
                  <a:close/>
                  <a:moveTo>
                    <a:pt x="56" y="4"/>
                  </a:moveTo>
                  <a:cubicBezTo>
                    <a:pt x="56" y="4"/>
                    <a:pt x="56" y="4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58" y="2"/>
                    <a:pt x="58" y="3"/>
                    <a:pt x="58" y="3"/>
                  </a:cubicBezTo>
                  <a:cubicBezTo>
                    <a:pt x="58" y="3"/>
                    <a:pt x="58" y="4"/>
                    <a:pt x="58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lose/>
                  <a:moveTo>
                    <a:pt x="86" y="4"/>
                  </a:moveTo>
                  <a:cubicBezTo>
                    <a:pt x="86" y="4"/>
                    <a:pt x="86" y="4"/>
                    <a:pt x="85" y="4"/>
                  </a:cubicBezTo>
                  <a:cubicBezTo>
                    <a:pt x="85" y="3"/>
                    <a:pt x="85" y="3"/>
                    <a:pt x="85" y="3"/>
                  </a:cubicBezTo>
                  <a:cubicBezTo>
                    <a:pt x="84" y="3"/>
                    <a:pt x="84" y="2"/>
                    <a:pt x="85" y="2"/>
                  </a:cubicBezTo>
                  <a:cubicBezTo>
                    <a:pt x="85" y="2"/>
                    <a:pt x="85" y="2"/>
                    <a:pt x="85" y="2"/>
                  </a:cubicBezTo>
                  <a:cubicBezTo>
                    <a:pt x="86" y="2"/>
                    <a:pt x="86" y="2"/>
                    <a:pt x="87" y="3"/>
                  </a:cubicBezTo>
                  <a:cubicBezTo>
                    <a:pt x="87" y="3"/>
                    <a:pt x="87" y="4"/>
                    <a:pt x="86" y="4"/>
                  </a:cubicBezTo>
                  <a:cubicBezTo>
                    <a:pt x="86" y="4"/>
                    <a:pt x="86" y="4"/>
                    <a:pt x="86" y="4"/>
                  </a:cubicBezTo>
                  <a:close/>
                  <a:moveTo>
                    <a:pt x="62" y="3"/>
                  </a:moveTo>
                  <a:cubicBezTo>
                    <a:pt x="62" y="3"/>
                    <a:pt x="61" y="3"/>
                    <a:pt x="61" y="3"/>
                  </a:cubicBezTo>
                  <a:cubicBezTo>
                    <a:pt x="61" y="2"/>
                    <a:pt x="62" y="2"/>
                    <a:pt x="62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4" y="2"/>
                    <a:pt x="64" y="2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62" y="3"/>
                    <a:pt x="62" y="3"/>
                    <a:pt x="62" y="3"/>
                  </a:cubicBezTo>
                  <a:close/>
                  <a:moveTo>
                    <a:pt x="68" y="3"/>
                  </a:moveTo>
                  <a:cubicBezTo>
                    <a:pt x="68" y="3"/>
                    <a:pt x="67" y="3"/>
                    <a:pt x="67" y="2"/>
                  </a:cubicBezTo>
                  <a:cubicBezTo>
                    <a:pt x="67" y="2"/>
                    <a:pt x="67" y="2"/>
                    <a:pt x="68" y="2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69" y="1"/>
                    <a:pt x="70" y="2"/>
                    <a:pt x="70" y="2"/>
                  </a:cubicBezTo>
                  <a:cubicBezTo>
                    <a:pt x="70" y="2"/>
                    <a:pt x="70" y="3"/>
                    <a:pt x="69" y="3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3"/>
                    <a:pt x="68" y="3"/>
                    <a:pt x="68" y="3"/>
                  </a:cubicBezTo>
                  <a:close/>
                  <a:moveTo>
                    <a:pt x="74" y="2"/>
                  </a:moveTo>
                  <a:cubicBezTo>
                    <a:pt x="73" y="2"/>
                    <a:pt x="73" y="2"/>
                    <a:pt x="73" y="2"/>
                  </a:cubicBezTo>
                  <a:cubicBezTo>
                    <a:pt x="73" y="1"/>
                    <a:pt x="73" y="1"/>
                    <a:pt x="74" y="1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75" y="1"/>
                    <a:pt x="76" y="1"/>
                    <a:pt x="76" y="1"/>
                  </a:cubicBezTo>
                  <a:cubicBezTo>
                    <a:pt x="76" y="2"/>
                    <a:pt x="75" y="2"/>
                    <a:pt x="75" y="2"/>
                  </a:cubicBezTo>
                  <a:cubicBezTo>
                    <a:pt x="74" y="2"/>
                    <a:pt x="74" y="2"/>
                    <a:pt x="74" y="2"/>
                  </a:cubicBezTo>
                  <a:cubicBezTo>
                    <a:pt x="74" y="2"/>
                    <a:pt x="74" y="2"/>
                    <a:pt x="74" y="2"/>
                  </a:cubicBezTo>
                  <a:close/>
                  <a:moveTo>
                    <a:pt x="80" y="2"/>
                  </a:moveTo>
                  <a:cubicBezTo>
                    <a:pt x="79" y="2"/>
                    <a:pt x="79" y="1"/>
                    <a:pt x="79" y="1"/>
                  </a:cubicBezTo>
                  <a:cubicBezTo>
                    <a:pt x="79" y="1"/>
                    <a:pt x="79" y="0"/>
                    <a:pt x="79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1"/>
                    <a:pt x="81" y="1"/>
                    <a:pt x="81" y="1"/>
                  </a:cubicBezTo>
                  <a:cubicBezTo>
                    <a:pt x="81" y="2"/>
                    <a:pt x="81" y="2"/>
                    <a:pt x="81" y="2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80" y="2"/>
                    <a:pt x="80" y="2"/>
                    <a:pt x="8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068" name="Google Shape;2068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 flipH="1">
            <a:off x="-213361" y="6577989"/>
            <a:ext cx="12674301" cy="560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9" name="Google Shape;2069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80682" y="4274049"/>
            <a:ext cx="2270617" cy="2327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0" name="Google Shape;2070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02403" y="4903694"/>
            <a:ext cx="3989597" cy="1954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1" name="Google Shape;2071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54550" y="5779298"/>
            <a:ext cx="1524216" cy="815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2" name="Google Shape;2072;p2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76494" y="5868467"/>
            <a:ext cx="1290687" cy="733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3" name="Google Shape;2073;p2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267190" y="3016353"/>
            <a:ext cx="479579" cy="507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4" name="Google Shape;2074;p2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6334857">
            <a:off x="11199883" y="3929327"/>
            <a:ext cx="465832" cy="492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5" name="Google Shape;2075;p2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1130156" y="244392"/>
            <a:ext cx="12914616" cy="1266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6" name="Google Shape;2076;p2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07438" y="82331"/>
            <a:ext cx="974089" cy="9718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77" name="Google Shape;2077;p21"/>
          <p:cNvGrpSpPr/>
          <p:nvPr/>
        </p:nvGrpSpPr>
        <p:grpSpPr>
          <a:xfrm>
            <a:off x="1417834" y="1046252"/>
            <a:ext cx="357883" cy="1512013"/>
            <a:chOff x="1417834" y="1046252"/>
            <a:chExt cx="357883" cy="1512013"/>
          </a:xfrm>
        </p:grpSpPr>
        <p:cxnSp>
          <p:nvCxnSpPr>
            <p:cNvPr id="2078" name="Google Shape;2078;p21"/>
            <p:cNvCxnSpPr/>
            <p:nvPr/>
          </p:nvCxnSpPr>
          <p:spPr>
            <a:xfrm>
              <a:off x="1417834" y="1047964"/>
              <a:ext cx="0" cy="1510301"/>
            </a:xfrm>
            <a:prstGeom prst="straightConnector1">
              <a:avLst/>
            </a:prstGeom>
            <a:noFill/>
            <a:ln w="9525" cap="flat" cmpd="sng">
              <a:solidFill>
                <a:srgbClr val="D7603C"/>
              </a:solidFill>
              <a:prstDash val="lgDash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79" name="Google Shape;2079;p21"/>
            <p:cNvCxnSpPr/>
            <p:nvPr/>
          </p:nvCxnSpPr>
          <p:spPr>
            <a:xfrm>
              <a:off x="1590783" y="1046252"/>
              <a:ext cx="0" cy="1510301"/>
            </a:xfrm>
            <a:prstGeom prst="straightConnector1">
              <a:avLst/>
            </a:prstGeom>
            <a:noFill/>
            <a:ln w="9525" cap="flat" cmpd="sng">
              <a:solidFill>
                <a:srgbClr val="D7603C"/>
              </a:solidFill>
              <a:prstDash val="lgDash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80" name="Google Shape;2080;p21"/>
            <p:cNvCxnSpPr/>
            <p:nvPr/>
          </p:nvCxnSpPr>
          <p:spPr>
            <a:xfrm>
              <a:off x="1775717" y="1046252"/>
              <a:ext cx="0" cy="1510301"/>
            </a:xfrm>
            <a:prstGeom prst="straightConnector1">
              <a:avLst/>
            </a:prstGeom>
            <a:noFill/>
            <a:ln w="9525" cap="flat" cmpd="sng">
              <a:solidFill>
                <a:srgbClr val="D7603C"/>
              </a:solidFill>
              <a:prstDash val="lgDashDot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1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1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1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1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1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1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751"/>
                            </p:stCondLst>
                            <p:childTnLst>
                              <p:par>
                                <p:cTn id="6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1"/>
                            </p:stCondLst>
                            <p:childTnLst>
                              <p:par>
                                <p:cTn id="6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251"/>
                            </p:stCondLst>
                            <p:childTnLst>
                              <p:par>
                                <p:cTn id="6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6" name="Google Shape;2086;p22"/>
          <p:cNvSpPr/>
          <p:nvPr/>
        </p:nvSpPr>
        <p:spPr>
          <a:xfrm>
            <a:off x="5030356" y="259087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sp>
        <p:nvSpPr>
          <p:cNvPr id="2087" name="Google Shape;2087;p22"/>
          <p:cNvSpPr/>
          <p:nvPr/>
        </p:nvSpPr>
        <p:spPr>
          <a:xfrm>
            <a:off x="1694426" y="2163768"/>
            <a:ext cx="358201" cy="358199"/>
          </a:xfrm>
          <a:custGeom>
            <a:avLst/>
            <a:gdLst/>
            <a:ahLst/>
            <a:cxnLst/>
            <a:rect l="l" t="t" r="r" b="b"/>
            <a:pathLst>
              <a:path w="21551" h="21600" extrusionOk="0">
                <a:moveTo>
                  <a:pt x="19313" y="4353"/>
                </a:moveTo>
                <a:lnTo>
                  <a:pt x="16178" y="7496"/>
                </a:lnTo>
                <a:cubicBezTo>
                  <a:pt x="16034" y="7640"/>
                  <a:pt x="15980" y="7851"/>
                  <a:pt x="16036" y="8047"/>
                </a:cubicBezTo>
                <a:lnTo>
                  <a:pt x="18732" y="17470"/>
                </a:lnTo>
                <a:cubicBezTo>
                  <a:pt x="18788" y="17666"/>
                  <a:pt x="18734" y="17878"/>
                  <a:pt x="18590" y="18022"/>
                </a:cubicBezTo>
                <a:lnTo>
                  <a:pt x="17170" y="19445"/>
                </a:lnTo>
                <a:cubicBezTo>
                  <a:pt x="17059" y="19556"/>
                  <a:pt x="16916" y="19609"/>
                  <a:pt x="16775" y="19609"/>
                </a:cubicBezTo>
                <a:cubicBezTo>
                  <a:pt x="16581" y="19609"/>
                  <a:pt x="16390" y="19510"/>
                  <a:pt x="16285" y="19322"/>
                </a:cubicBezTo>
                <a:lnTo>
                  <a:pt x="12375" y="12317"/>
                </a:lnTo>
                <a:cubicBezTo>
                  <a:pt x="12271" y="12129"/>
                  <a:pt x="12079" y="12029"/>
                  <a:pt x="11886" y="12029"/>
                </a:cubicBezTo>
                <a:cubicBezTo>
                  <a:pt x="11744" y="12029"/>
                  <a:pt x="11602" y="12083"/>
                  <a:pt x="11491" y="12194"/>
                </a:cubicBezTo>
                <a:lnTo>
                  <a:pt x="8519" y="15172"/>
                </a:lnTo>
                <a:cubicBezTo>
                  <a:pt x="8388" y="15304"/>
                  <a:pt x="8330" y="15492"/>
                  <a:pt x="8365" y="15674"/>
                </a:cubicBezTo>
                <a:lnTo>
                  <a:pt x="8996" y="18989"/>
                </a:lnTo>
                <a:cubicBezTo>
                  <a:pt x="9031" y="19171"/>
                  <a:pt x="8973" y="19359"/>
                  <a:pt x="8842" y="19491"/>
                </a:cubicBezTo>
                <a:lnTo>
                  <a:pt x="8441" y="19893"/>
                </a:lnTo>
                <a:cubicBezTo>
                  <a:pt x="8330" y="20004"/>
                  <a:pt x="8187" y="20058"/>
                  <a:pt x="8046" y="20058"/>
                </a:cubicBezTo>
                <a:cubicBezTo>
                  <a:pt x="7852" y="20058"/>
                  <a:pt x="7661" y="19958"/>
                  <a:pt x="7556" y="19770"/>
                </a:cubicBezTo>
                <a:lnTo>
                  <a:pt x="5577" y="16226"/>
                </a:lnTo>
                <a:cubicBezTo>
                  <a:pt x="5526" y="16136"/>
                  <a:pt x="5452" y="16061"/>
                  <a:pt x="5362" y="16010"/>
                </a:cubicBezTo>
                <a:lnTo>
                  <a:pt x="1826" y="14027"/>
                </a:lnTo>
                <a:cubicBezTo>
                  <a:pt x="1502" y="13845"/>
                  <a:pt x="1441" y="13403"/>
                  <a:pt x="1703" y="13141"/>
                </a:cubicBezTo>
                <a:lnTo>
                  <a:pt x="2105" y="12738"/>
                </a:lnTo>
                <a:cubicBezTo>
                  <a:pt x="2211" y="12632"/>
                  <a:pt x="2354" y="12574"/>
                  <a:pt x="2501" y="12574"/>
                </a:cubicBezTo>
                <a:cubicBezTo>
                  <a:pt x="2536" y="12574"/>
                  <a:pt x="2571" y="12577"/>
                  <a:pt x="2606" y="12584"/>
                </a:cubicBezTo>
                <a:lnTo>
                  <a:pt x="5913" y="13216"/>
                </a:lnTo>
                <a:cubicBezTo>
                  <a:pt x="5948" y="13223"/>
                  <a:pt x="5983" y="13226"/>
                  <a:pt x="6018" y="13226"/>
                </a:cubicBezTo>
                <a:cubicBezTo>
                  <a:pt x="6165" y="13226"/>
                  <a:pt x="6308" y="13168"/>
                  <a:pt x="6414" y="13062"/>
                </a:cubicBezTo>
                <a:lnTo>
                  <a:pt x="9385" y="10083"/>
                </a:lnTo>
                <a:cubicBezTo>
                  <a:pt x="9648" y="9820"/>
                  <a:pt x="9587" y="9379"/>
                  <a:pt x="9263" y="9197"/>
                </a:cubicBezTo>
                <a:lnTo>
                  <a:pt x="2273" y="5278"/>
                </a:lnTo>
                <a:cubicBezTo>
                  <a:pt x="1949" y="5097"/>
                  <a:pt x="1888" y="4655"/>
                  <a:pt x="2150" y="4392"/>
                </a:cubicBezTo>
                <a:lnTo>
                  <a:pt x="3571" y="2968"/>
                </a:lnTo>
                <a:cubicBezTo>
                  <a:pt x="3677" y="2862"/>
                  <a:pt x="3820" y="2804"/>
                  <a:pt x="3966" y="2804"/>
                </a:cubicBezTo>
                <a:cubicBezTo>
                  <a:pt x="4018" y="2804"/>
                  <a:pt x="4070" y="2811"/>
                  <a:pt x="4121" y="2826"/>
                </a:cubicBezTo>
                <a:lnTo>
                  <a:pt x="13523" y="5528"/>
                </a:lnTo>
                <a:cubicBezTo>
                  <a:pt x="13574" y="5543"/>
                  <a:pt x="13625" y="5550"/>
                  <a:pt x="13677" y="5550"/>
                </a:cubicBezTo>
                <a:cubicBezTo>
                  <a:pt x="13823" y="5550"/>
                  <a:pt x="13966" y="5493"/>
                  <a:pt x="14073" y="5386"/>
                </a:cubicBezTo>
                <a:lnTo>
                  <a:pt x="17208" y="2243"/>
                </a:lnTo>
                <a:cubicBezTo>
                  <a:pt x="17593" y="1857"/>
                  <a:pt x="18321" y="1542"/>
                  <a:pt x="18937" y="1542"/>
                </a:cubicBezTo>
                <a:cubicBezTo>
                  <a:pt x="19252" y="1542"/>
                  <a:pt x="19538" y="1624"/>
                  <a:pt x="19734" y="1821"/>
                </a:cubicBezTo>
                <a:cubicBezTo>
                  <a:pt x="20316" y="2404"/>
                  <a:pt x="19895" y="3770"/>
                  <a:pt x="19313" y="4353"/>
                </a:cubicBezTo>
                <a:cubicBezTo>
                  <a:pt x="19313" y="4353"/>
                  <a:pt x="19313" y="4353"/>
                  <a:pt x="19313" y="4353"/>
                </a:cubicBezTo>
                <a:close/>
                <a:moveTo>
                  <a:pt x="20822" y="731"/>
                </a:moveTo>
                <a:cubicBezTo>
                  <a:pt x="20557" y="465"/>
                  <a:pt x="20235" y="268"/>
                  <a:pt x="19866" y="145"/>
                </a:cubicBezTo>
                <a:cubicBezTo>
                  <a:pt x="19578" y="49"/>
                  <a:pt x="19266" y="0"/>
                  <a:pt x="18937" y="0"/>
                </a:cubicBezTo>
                <a:cubicBezTo>
                  <a:pt x="18441" y="0"/>
                  <a:pt x="17909" y="111"/>
                  <a:pt x="17399" y="322"/>
                </a:cubicBezTo>
                <a:cubicBezTo>
                  <a:pt x="16897" y="530"/>
                  <a:pt x="16455" y="817"/>
                  <a:pt x="16120" y="1153"/>
                </a:cubicBezTo>
                <a:lnTo>
                  <a:pt x="13392" y="3887"/>
                </a:lnTo>
                <a:lnTo>
                  <a:pt x="4545" y="1343"/>
                </a:lnTo>
                <a:cubicBezTo>
                  <a:pt x="4357" y="1289"/>
                  <a:pt x="4162" y="1262"/>
                  <a:pt x="3966" y="1262"/>
                </a:cubicBezTo>
                <a:cubicBezTo>
                  <a:pt x="3691" y="1262"/>
                  <a:pt x="3423" y="1315"/>
                  <a:pt x="3169" y="1420"/>
                </a:cubicBezTo>
                <a:cubicBezTo>
                  <a:pt x="2911" y="1526"/>
                  <a:pt x="2680" y="1680"/>
                  <a:pt x="2482" y="1878"/>
                </a:cubicBezTo>
                <a:lnTo>
                  <a:pt x="1062" y="3301"/>
                </a:lnTo>
                <a:cubicBezTo>
                  <a:pt x="828" y="3536"/>
                  <a:pt x="650" y="3827"/>
                  <a:pt x="549" y="4142"/>
                </a:cubicBezTo>
                <a:cubicBezTo>
                  <a:pt x="452" y="4442"/>
                  <a:pt x="424" y="4765"/>
                  <a:pt x="467" y="5077"/>
                </a:cubicBezTo>
                <a:cubicBezTo>
                  <a:pt x="511" y="5389"/>
                  <a:pt x="625" y="5693"/>
                  <a:pt x="799" y="5955"/>
                </a:cubicBezTo>
                <a:cubicBezTo>
                  <a:pt x="982" y="6230"/>
                  <a:pt x="1232" y="6462"/>
                  <a:pt x="1522" y="6624"/>
                </a:cubicBezTo>
                <a:lnTo>
                  <a:pt x="7382" y="9910"/>
                </a:lnTo>
                <a:lnTo>
                  <a:pt x="5692" y="11604"/>
                </a:lnTo>
                <a:lnTo>
                  <a:pt x="2894" y="11069"/>
                </a:lnTo>
                <a:cubicBezTo>
                  <a:pt x="2765" y="11044"/>
                  <a:pt x="2632" y="11031"/>
                  <a:pt x="2501" y="11031"/>
                </a:cubicBezTo>
                <a:cubicBezTo>
                  <a:pt x="2225" y="11031"/>
                  <a:pt x="1956" y="11085"/>
                  <a:pt x="1701" y="11190"/>
                </a:cubicBezTo>
                <a:cubicBezTo>
                  <a:pt x="1444" y="11296"/>
                  <a:pt x="1213" y="11450"/>
                  <a:pt x="1017" y="11647"/>
                </a:cubicBezTo>
                <a:lnTo>
                  <a:pt x="615" y="12050"/>
                </a:lnTo>
                <a:cubicBezTo>
                  <a:pt x="380" y="12285"/>
                  <a:pt x="203" y="12576"/>
                  <a:pt x="101" y="12891"/>
                </a:cubicBezTo>
                <a:cubicBezTo>
                  <a:pt x="5" y="13191"/>
                  <a:pt x="-23" y="13513"/>
                  <a:pt x="20" y="13826"/>
                </a:cubicBezTo>
                <a:cubicBezTo>
                  <a:pt x="63" y="14138"/>
                  <a:pt x="178" y="14441"/>
                  <a:pt x="352" y="14703"/>
                </a:cubicBezTo>
                <a:cubicBezTo>
                  <a:pt x="535" y="14979"/>
                  <a:pt x="785" y="15210"/>
                  <a:pt x="1074" y="15373"/>
                </a:cubicBezTo>
                <a:lnTo>
                  <a:pt x="4369" y="17221"/>
                </a:lnTo>
                <a:lnTo>
                  <a:pt x="6213" y="20524"/>
                </a:lnTo>
                <a:cubicBezTo>
                  <a:pt x="6584" y="21188"/>
                  <a:pt x="7286" y="21600"/>
                  <a:pt x="8046" y="21600"/>
                </a:cubicBezTo>
                <a:cubicBezTo>
                  <a:pt x="8606" y="21600"/>
                  <a:pt x="9132" y="21381"/>
                  <a:pt x="9529" y="20984"/>
                </a:cubicBezTo>
                <a:lnTo>
                  <a:pt x="9930" y="20581"/>
                </a:lnTo>
                <a:cubicBezTo>
                  <a:pt x="10422" y="20088"/>
                  <a:pt x="10638" y="19385"/>
                  <a:pt x="10508" y="18700"/>
                </a:cubicBezTo>
                <a:lnTo>
                  <a:pt x="9974" y="15896"/>
                </a:lnTo>
                <a:lnTo>
                  <a:pt x="11664" y="14201"/>
                </a:lnTo>
                <a:lnTo>
                  <a:pt x="14942" y="20075"/>
                </a:lnTo>
                <a:cubicBezTo>
                  <a:pt x="15313" y="20739"/>
                  <a:pt x="16015" y="21152"/>
                  <a:pt x="16775" y="21152"/>
                </a:cubicBezTo>
                <a:cubicBezTo>
                  <a:pt x="17335" y="21152"/>
                  <a:pt x="17861" y="20933"/>
                  <a:pt x="18258" y="20536"/>
                </a:cubicBezTo>
                <a:lnTo>
                  <a:pt x="19678" y="19113"/>
                </a:lnTo>
                <a:cubicBezTo>
                  <a:pt x="20217" y="18572"/>
                  <a:pt x="20422" y="17780"/>
                  <a:pt x="20211" y="17045"/>
                </a:cubicBezTo>
                <a:lnTo>
                  <a:pt x="17674" y="8178"/>
                </a:lnTo>
                <a:lnTo>
                  <a:pt x="20402" y="5443"/>
                </a:lnTo>
                <a:cubicBezTo>
                  <a:pt x="20900" y="4943"/>
                  <a:pt x="21298" y="4185"/>
                  <a:pt x="21464" y="3413"/>
                </a:cubicBezTo>
                <a:cubicBezTo>
                  <a:pt x="21559" y="2971"/>
                  <a:pt x="21577" y="2546"/>
                  <a:pt x="21517" y="2149"/>
                </a:cubicBezTo>
                <a:cubicBezTo>
                  <a:pt x="21432" y="1592"/>
                  <a:pt x="21192" y="1102"/>
                  <a:pt x="20822" y="731"/>
                </a:cubicBezTo>
                <a:cubicBezTo>
                  <a:pt x="20822" y="731"/>
                  <a:pt x="20822" y="731"/>
                  <a:pt x="20822" y="7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8" name="Google Shape;2088;p22"/>
          <p:cNvSpPr/>
          <p:nvPr/>
        </p:nvSpPr>
        <p:spPr>
          <a:xfrm>
            <a:off x="1294965" y="1387808"/>
            <a:ext cx="386158" cy="31377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24" y="0"/>
                </a:moveTo>
                <a:cubicBezTo>
                  <a:pt x="912" y="0"/>
                  <a:pt x="0" y="1122"/>
                  <a:pt x="0" y="2491"/>
                </a:cubicBezTo>
                <a:lnTo>
                  <a:pt x="0" y="11634"/>
                </a:lnTo>
                <a:cubicBezTo>
                  <a:pt x="0" y="13008"/>
                  <a:pt x="912" y="14134"/>
                  <a:pt x="2024" y="14134"/>
                </a:cubicBezTo>
                <a:lnTo>
                  <a:pt x="2024" y="16617"/>
                </a:lnTo>
                <a:cubicBezTo>
                  <a:pt x="2024" y="17994"/>
                  <a:pt x="2935" y="19109"/>
                  <a:pt x="4049" y="19109"/>
                </a:cubicBezTo>
                <a:lnTo>
                  <a:pt x="4822" y="19109"/>
                </a:lnTo>
                <a:cubicBezTo>
                  <a:pt x="5125" y="20540"/>
                  <a:pt x="6166" y="21600"/>
                  <a:pt x="7423" y="21600"/>
                </a:cubicBezTo>
                <a:cubicBezTo>
                  <a:pt x="8673" y="21600"/>
                  <a:pt x="9726" y="20540"/>
                  <a:pt x="10030" y="19109"/>
                </a:cubicBezTo>
                <a:lnTo>
                  <a:pt x="13594" y="19109"/>
                </a:lnTo>
                <a:cubicBezTo>
                  <a:pt x="13897" y="20540"/>
                  <a:pt x="14942" y="21600"/>
                  <a:pt x="16202" y="21600"/>
                </a:cubicBezTo>
                <a:cubicBezTo>
                  <a:pt x="17449" y="21600"/>
                  <a:pt x="18498" y="20540"/>
                  <a:pt x="18803" y="19109"/>
                </a:cubicBezTo>
                <a:lnTo>
                  <a:pt x="19576" y="19109"/>
                </a:lnTo>
                <a:cubicBezTo>
                  <a:pt x="20692" y="19109"/>
                  <a:pt x="21600" y="17994"/>
                  <a:pt x="21600" y="16617"/>
                </a:cubicBezTo>
                <a:lnTo>
                  <a:pt x="21600" y="11634"/>
                </a:lnTo>
                <a:cubicBezTo>
                  <a:pt x="21600" y="11142"/>
                  <a:pt x="21482" y="10663"/>
                  <a:pt x="21259" y="10248"/>
                </a:cubicBezTo>
                <a:lnTo>
                  <a:pt x="18554" y="5265"/>
                </a:lnTo>
                <a:cubicBezTo>
                  <a:pt x="18182" y="4566"/>
                  <a:pt x="17557" y="4160"/>
                  <a:pt x="16876" y="4160"/>
                </a:cubicBezTo>
                <a:lnTo>
                  <a:pt x="14177" y="4160"/>
                </a:lnTo>
                <a:lnTo>
                  <a:pt x="14177" y="2491"/>
                </a:lnTo>
                <a:cubicBezTo>
                  <a:pt x="14177" y="1122"/>
                  <a:pt x="13265" y="0"/>
                  <a:pt x="12146" y="0"/>
                </a:cubicBezTo>
                <a:lnTo>
                  <a:pt x="2024" y="0"/>
                </a:lnTo>
                <a:close/>
                <a:moveTo>
                  <a:pt x="2024" y="1669"/>
                </a:moveTo>
                <a:lnTo>
                  <a:pt x="12146" y="1669"/>
                </a:lnTo>
                <a:cubicBezTo>
                  <a:pt x="12524" y="1669"/>
                  <a:pt x="12821" y="2034"/>
                  <a:pt x="12821" y="2491"/>
                </a:cubicBezTo>
                <a:lnTo>
                  <a:pt x="12821" y="11634"/>
                </a:lnTo>
                <a:cubicBezTo>
                  <a:pt x="12821" y="12090"/>
                  <a:pt x="12524" y="12465"/>
                  <a:pt x="12146" y="12465"/>
                </a:cubicBezTo>
                <a:cubicBezTo>
                  <a:pt x="12146" y="12465"/>
                  <a:pt x="2024" y="12465"/>
                  <a:pt x="2024" y="12465"/>
                </a:cubicBezTo>
                <a:cubicBezTo>
                  <a:pt x="1649" y="12465"/>
                  <a:pt x="1350" y="12090"/>
                  <a:pt x="1350" y="11634"/>
                </a:cubicBezTo>
                <a:lnTo>
                  <a:pt x="1350" y="2491"/>
                </a:lnTo>
                <a:cubicBezTo>
                  <a:pt x="1350" y="2034"/>
                  <a:pt x="1649" y="1669"/>
                  <a:pt x="2024" y="1669"/>
                </a:cubicBezTo>
                <a:close/>
                <a:moveTo>
                  <a:pt x="14177" y="5821"/>
                </a:moveTo>
                <a:lnTo>
                  <a:pt x="16876" y="5821"/>
                </a:lnTo>
                <a:cubicBezTo>
                  <a:pt x="17102" y="5821"/>
                  <a:pt x="17311" y="5958"/>
                  <a:pt x="17440" y="6184"/>
                </a:cubicBezTo>
                <a:lnTo>
                  <a:pt x="20132" y="11175"/>
                </a:lnTo>
                <a:cubicBezTo>
                  <a:pt x="20206" y="11307"/>
                  <a:pt x="20250" y="11475"/>
                  <a:pt x="20250" y="11634"/>
                </a:cubicBezTo>
                <a:cubicBezTo>
                  <a:pt x="20250" y="11634"/>
                  <a:pt x="20250" y="16617"/>
                  <a:pt x="20250" y="16617"/>
                </a:cubicBezTo>
                <a:cubicBezTo>
                  <a:pt x="20250" y="17074"/>
                  <a:pt x="19946" y="17448"/>
                  <a:pt x="19576" y="17448"/>
                </a:cubicBezTo>
                <a:lnTo>
                  <a:pt x="18803" y="17448"/>
                </a:lnTo>
                <a:cubicBezTo>
                  <a:pt x="18498" y="16016"/>
                  <a:pt x="17455" y="14956"/>
                  <a:pt x="16202" y="14956"/>
                </a:cubicBezTo>
                <a:cubicBezTo>
                  <a:pt x="14942" y="14956"/>
                  <a:pt x="13897" y="16016"/>
                  <a:pt x="13594" y="17448"/>
                </a:cubicBezTo>
                <a:lnTo>
                  <a:pt x="10030" y="17448"/>
                </a:lnTo>
                <a:cubicBezTo>
                  <a:pt x="9729" y="16016"/>
                  <a:pt x="8678" y="14956"/>
                  <a:pt x="7423" y="14956"/>
                </a:cubicBezTo>
                <a:cubicBezTo>
                  <a:pt x="6166" y="14956"/>
                  <a:pt x="5125" y="16016"/>
                  <a:pt x="4822" y="17448"/>
                </a:cubicBezTo>
                <a:lnTo>
                  <a:pt x="4049" y="17448"/>
                </a:lnTo>
                <a:cubicBezTo>
                  <a:pt x="3676" y="17448"/>
                  <a:pt x="3374" y="17074"/>
                  <a:pt x="3374" y="16617"/>
                </a:cubicBezTo>
                <a:lnTo>
                  <a:pt x="3374" y="14134"/>
                </a:lnTo>
                <a:lnTo>
                  <a:pt x="12146" y="14134"/>
                </a:lnTo>
                <a:cubicBezTo>
                  <a:pt x="13265" y="14134"/>
                  <a:pt x="14177" y="13008"/>
                  <a:pt x="14177" y="11634"/>
                </a:cubicBezTo>
                <a:lnTo>
                  <a:pt x="14177" y="5821"/>
                </a:lnTo>
                <a:close/>
                <a:moveTo>
                  <a:pt x="15553" y="6450"/>
                </a:moveTo>
                <a:cubicBezTo>
                  <a:pt x="15182" y="6450"/>
                  <a:pt x="14885" y="6824"/>
                  <a:pt x="14885" y="7281"/>
                </a:cubicBezTo>
                <a:lnTo>
                  <a:pt x="14885" y="12263"/>
                </a:lnTo>
                <a:cubicBezTo>
                  <a:pt x="14885" y="12721"/>
                  <a:pt x="15182" y="13102"/>
                  <a:pt x="15553" y="13102"/>
                </a:cubicBezTo>
                <a:lnTo>
                  <a:pt x="18259" y="13102"/>
                </a:lnTo>
                <a:cubicBezTo>
                  <a:pt x="18629" y="13102"/>
                  <a:pt x="18934" y="12721"/>
                  <a:pt x="18934" y="12263"/>
                </a:cubicBezTo>
                <a:lnTo>
                  <a:pt x="18934" y="11022"/>
                </a:lnTo>
                <a:cubicBezTo>
                  <a:pt x="18934" y="10857"/>
                  <a:pt x="18888" y="10694"/>
                  <a:pt x="18816" y="10554"/>
                </a:cubicBezTo>
                <a:cubicBezTo>
                  <a:pt x="18816" y="10554"/>
                  <a:pt x="16798" y="6829"/>
                  <a:pt x="16798" y="6829"/>
                </a:cubicBezTo>
                <a:cubicBezTo>
                  <a:pt x="16673" y="6592"/>
                  <a:pt x="16460" y="6450"/>
                  <a:pt x="16234" y="6450"/>
                </a:cubicBezTo>
                <a:lnTo>
                  <a:pt x="15553" y="6450"/>
                </a:lnTo>
                <a:close/>
                <a:moveTo>
                  <a:pt x="15553" y="7281"/>
                </a:moveTo>
                <a:lnTo>
                  <a:pt x="16234" y="7281"/>
                </a:lnTo>
                <a:lnTo>
                  <a:pt x="18259" y="11022"/>
                </a:lnTo>
                <a:cubicBezTo>
                  <a:pt x="18259" y="11022"/>
                  <a:pt x="18259" y="12263"/>
                  <a:pt x="18259" y="12263"/>
                </a:cubicBezTo>
                <a:lnTo>
                  <a:pt x="15553" y="12263"/>
                </a:lnTo>
                <a:lnTo>
                  <a:pt x="15553" y="7281"/>
                </a:lnTo>
                <a:close/>
                <a:moveTo>
                  <a:pt x="7423" y="16617"/>
                </a:moveTo>
                <a:cubicBezTo>
                  <a:pt x="8167" y="16617"/>
                  <a:pt x="8772" y="17365"/>
                  <a:pt x="8772" y="18278"/>
                </a:cubicBezTo>
                <a:cubicBezTo>
                  <a:pt x="8772" y="19191"/>
                  <a:pt x="8167" y="19939"/>
                  <a:pt x="7423" y="19939"/>
                </a:cubicBezTo>
                <a:cubicBezTo>
                  <a:pt x="6677" y="19939"/>
                  <a:pt x="6073" y="19191"/>
                  <a:pt x="6073" y="18278"/>
                </a:cubicBezTo>
                <a:cubicBezTo>
                  <a:pt x="6073" y="17365"/>
                  <a:pt x="6677" y="16617"/>
                  <a:pt x="7423" y="16617"/>
                </a:cubicBezTo>
                <a:close/>
                <a:moveTo>
                  <a:pt x="16202" y="16617"/>
                </a:moveTo>
                <a:cubicBezTo>
                  <a:pt x="16943" y="16617"/>
                  <a:pt x="17551" y="17365"/>
                  <a:pt x="17551" y="18278"/>
                </a:cubicBezTo>
                <a:cubicBezTo>
                  <a:pt x="17551" y="19191"/>
                  <a:pt x="16943" y="19939"/>
                  <a:pt x="16202" y="19939"/>
                </a:cubicBezTo>
                <a:cubicBezTo>
                  <a:pt x="15454" y="19939"/>
                  <a:pt x="14852" y="19191"/>
                  <a:pt x="14852" y="18278"/>
                </a:cubicBezTo>
                <a:cubicBezTo>
                  <a:pt x="14852" y="17365"/>
                  <a:pt x="15454" y="16617"/>
                  <a:pt x="16202" y="1661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89" name="Google Shape;2089;p22"/>
          <p:cNvGrpSpPr/>
          <p:nvPr/>
        </p:nvGrpSpPr>
        <p:grpSpPr>
          <a:xfrm>
            <a:off x="1575247" y="3639040"/>
            <a:ext cx="577851" cy="577851"/>
            <a:chOff x="0" y="0"/>
            <a:chExt cx="1155700" cy="1155700"/>
          </a:xfrm>
        </p:grpSpPr>
        <p:sp>
          <p:nvSpPr>
            <p:cNvPr id="2090" name="Google Shape;2090;p22"/>
            <p:cNvSpPr/>
            <p:nvPr/>
          </p:nvSpPr>
          <p:spPr>
            <a:xfrm>
              <a:off x="0" y="0"/>
              <a:ext cx="1155700" cy="1155700"/>
            </a:xfrm>
            <a:prstGeom prst="roundRect">
              <a:avLst>
                <a:gd name="adj" fmla="val 15000"/>
              </a:avLst>
            </a:prstGeom>
            <a:solidFill>
              <a:srgbClr val="FFA1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" name="Google Shape;2091;p22"/>
            <p:cNvSpPr/>
            <p:nvPr/>
          </p:nvSpPr>
          <p:spPr>
            <a:xfrm>
              <a:off x="262400" y="165671"/>
              <a:ext cx="668314" cy="8477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8003" y="6729"/>
                  </a:moveTo>
                  <a:cubicBezTo>
                    <a:pt x="17891" y="6790"/>
                    <a:pt x="17842" y="6883"/>
                    <a:pt x="17842" y="6994"/>
                  </a:cubicBezTo>
                  <a:cubicBezTo>
                    <a:pt x="17842" y="7080"/>
                    <a:pt x="17901" y="7139"/>
                    <a:pt x="18015" y="7191"/>
                  </a:cubicBezTo>
                  <a:cubicBezTo>
                    <a:pt x="18122" y="7230"/>
                    <a:pt x="18344" y="7284"/>
                    <a:pt x="18697" y="7352"/>
                  </a:cubicBezTo>
                  <a:cubicBezTo>
                    <a:pt x="19207" y="7434"/>
                    <a:pt x="19552" y="7540"/>
                    <a:pt x="19715" y="7661"/>
                  </a:cubicBezTo>
                  <a:cubicBezTo>
                    <a:pt x="19899" y="7775"/>
                    <a:pt x="19976" y="7963"/>
                    <a:pt x="19976" y="8220"/>
                  </a:cubicBezTo>
                  <a:cubicBezTo>
                    <a:pt x="19976" y="8479"/>
                    <a:pt x="19851" y="8684"/>
                    <a:pt x="19591" y="8842"/>
                  </a:cubicBezTo>
                  <a:cubicBezTo>
                    <a:pt x="19332" y="8993"/>
                    <a:pt x="18985" y="9069"/>
                    <a:pt x="18546" y="9069"/>
                  </a:cubicBezTo>
                  <a:cubicBezTo>
                    <a:pt x="18091" y="9069"/>
                    <a:pt x="17748" y="8987"/>
                    <a:pt x="17505" y="8826"/>
                  </a:cubicBezTo>
                  <a:cubicBezTo>
                    <a:pt x="17256" y="8660"/>
                    <a:pt x="17122" y="8433"/>
                    <a:pt x="17105" y="8130"/>
                  </a:cubicBezTo>
                  <a:lnTo>
                    <a:pt x="17814" y="8130"/>
                  </a:lnTo>
                  <a:cubicBezTo>
                    <a:pt x="17814" y="8283"/>
                    <a:pt x="17879" y="8395"/>
                    <a:pt x="18015" y="8471"/>
                  </a:cubicBezTo>
                  <a:cubicBezTo>
                    <a:pt x="18132" y="8553"/>
                    <a:pt x="18312" y="8592"/>
                    <a:pt x="18546" y="8592"/>
                  </a:cubicBezTo>
                  <a:cubicBezTo>
                    <a:pt x="18773" y="8592"/>
                    <a:pt x="18957" y="8562"/>
                    <a:pt x="19091" y="8501"/>
                  </a:cubicBezTo>
                  <a:cubicBezTo>
                    <a:pt x="19217" y="8442"/>
                    <a:pt x="19283" y="8356"/>
                    <a:pt x="19283" y="8253"/>
                  </a:cubicBezTo>
                  <a:cubicBezTo>
                    <a:pt x="19283" y="8152"/>
                    <a:pt x="19234" y="8078"/>
                    <a:pt x="19148" y="8024"/>
                  </a:cubicBezTo>
                  <a:cubicBezTo>
                    <a:pt x="19054" y="7973"/>
                    <a:pt x="18860" y="7926"/>
                    <a:pt x="18555" y="7874"/>
                  </a:cubicBezTo>
                  <a:cubicBezTo>
                    <a:pt x="18003" y="7775"/>
                    <a:pt x="17623" y="7669"/>
                    <a:pt x="17440" y="7554"/>
                  </a:cubicBezTo>
                  <a:cubicBezTo>
                    <a:pt x="17256" y="7442"/>
                    <a:pt x="17161" y="7268"/>
                    <a:pt x="17161" y="7024"/>
                  </a:cubicBezTo>
                  <a:cubicBezTo>
                    <a:pt x="17161" y="6759"/>
                    <a:pt x="17278" y="6550"/>
                    <a:pt x="17527" y="6388"/>
                  </a:cubicBezTo>
                  <a:cubicBezTo>
                    <a:pt x="17776" y="6230"/>
                    <a:pt x="18103" y="6154"/>
                    <a:pt x="18524" y="6154"/>
                  </a:cubicBezTo>
                  <a:cubicBezTo>
                    <a:pt x="18919" y="6154"/>
                    <a:pt x="19234" y="6230"/>
                    <a:pt x="19487" y="6397"/>
                  </a:cubicBezTo>
                  <a:cubicBezTo>
                    <a:pt x="19737" y="6563"/>
                    <a:pt x="19868" y="6785"/>
                    <a:pt x="19899" y="7063"/>
                  </a:cubicBezTo>
                  <a:lnTo>
                    <a:pt x="19179" y="7063"/>
                  </a:lnTo>
                  <a:cubicBezTo>
                    <a:pt x="19169" y="6926"/>
                    <a:pt x="19091" y="6820"/>
                    <a:pt x="18967" y="6747"/>
                  </a:cubicBezTo>
                  <a:cubicBezTo>
                    <a:pt x="18832" y="6670"/>
                    <a:pt x="18648" y="6631"/>
                    <a:pt x="18437" y="6631"/>
                  </a:cubicBezTo>
                  <a:cubicBezTo>
                    <a:pt x="18257" y="6631"/>
                    <a:pt x="18103" y="6661"/>
                    <a:pt x="18003" y="6729"/>
                  </a:cubicBezTo>
                  <a:cubicBezTo>
                    <a:pt x="18003" y="6729"/>
                    <a:pt x="18003" y="6729"/>
                    <a:pt x="18003" y="6729"/>
                  </a:cubicBezTo>
                  <a:close/>
                  <a:moveTo>
                    <a:pt x="15761" y="7344"/>
                  </a:moveTo>
                  <a:cubicBezTo>
                    <a:pt x="15665" y="7405"/>
                    <a:pt x="15528" y="7434"/>
                    <a:pt x="15338" y="7434"/>
                  </a:cubicBezTo>
                  <a:lnTo>
                    <a:pt x="14490" y="7434"/>
                  </a:lnTo>
                  <a:lnTo>
                    <a:pt x="14490" y="6707"/>
                  </a:lnTo>
                  <a:lnTo>
                    <a:pt x="15366" y="6707"/>
                  </a:lnTo>
                  <a:cubicBezTo>
                    <a:pt x="15549" y="6707"/>
                    <a:pt x="15675" y="6738"/>
                    <a:pt x="15768" y="6798"/>
                  </a:cubicBezTo>
                  <a:cubicBezTo>
                    <a:pt x="15865" y="6857"/>
                    <a:pt x="15902" y="6950"/>
                    <a:pt x="15902" y="7070"/>
                  </a:cubicBezTo>
                  <a:cubicBezTo>
                    <a:pt x="15902" y="7191"/>
                    <a:pt x="15855" y="7284"/>
                    <a:pt x="15761" y="7344"/>
                  </a:cubicBezTo>
                  <a:cubicBezTo>
                    <a:pt x="15761" y="7344"/>
                    <a:pt x="15761" y="7344"/>
                    <a:pt x="15761" y="7344"/>
                  </a:cubicBezTo>
                  <a:close/>
                  <a:moveTo>
                    <a:pt x="16633" y="6994"/>
                  </a:moveTo>
                  <a:cubicBezTo>
                    <a:pt x="16633" y="6769"/>
                    <a:pt x="16526" y="6579"/>
                    <a:pt x="16326" y="6435"/>
                  </a:cubicBezTo>
                  <a:cubicBezTo>
                    <a:pt x="16124" y="6299"/>
                    <a:pt x="15855" y="6230"/>
                    <a:pt x="15518" y="6230"/>
                  </a:cubicBezTo>
                  <a:lnTo>
                    <a:pt x="13751" y="6230"/>
                  </a:lnTo>
                  <a:lnTo>
                    <a:pt x="13751" y="8993"/>
                  </a:lnTo>
                  <a:lnTo>
                    <a:pt x="14490" y="8993"/>
                  </a:lnTo>
                  <a:lnTo>
                    <a:pt x="14490" y="7904"/>
                  </a:lnTo>
                  <a:lnTo>
                    <a:pt x="15210" y="7904"/>
                  </a:lnTo>
                  <a:cubicBezTo>
                    <a:pt x="15432" y="7904"/>
                    <a:pt x="15577" y="7926"/>
                    <a:pt x="15665" y="7980"/>
                  </a:cubicBezTo>
                  <a:cubicBezTo>
                    <a:pt x="15761" y="8032"/>
                    <a:pt x="15800" y="8122"/>
                    <a:pt x="15800" y="8245"/>
                  </a:cubicBezTo>
                  <a:lnTo>
                    <a:pt x="15806" y="8494"/>
                  </a:lnTo>
                  <a:cubicBezTo>
                    <a:pt x="15806" y="8609"/>
                    <a:pt x="15815" y="8706"/>
                    <a:pt x="15837" y="8805"/>
                  </a:cubicBezTo>
                  <a:cubicBezTo>
                    <a:pt x="15855" y="8895"/>
                    <a:pt x="15865" y="8963"/>
                    <a:pt x="15886" y="8987"/>
                  </a:cubicBezTo>
                  <a:lnTo>
                    <a:pt x="16692" y="8987"/>
                  </a:lnTo>
                  <a:lnTo>
                    <a:pt x="16692" y="8919"/>
                  </a:lnTo>
                  <a:cubicBezTo>
                    <a:pt x="16633" y="8895"/>
                    <a:pt x="16585" y="8864"/>
                    <a:pt x="16575" y="8826"/>
                  </a:cubicBezTo>
                  <a:cubicBezTo>
                    <a:pt x="16547" y="8788"/>
                    <a:pt x="16538" y="8720"/>
                    <a:pt x="16526" y="8638"/>
                  </a:cubicBezTo>
                  <a:lnTo>
                    <a:pt x="16519" y="8184"/>
                  </a:lnTo>
                  <a:cubicBezTo>
                    <a:pt x="16508" y="7963"/>
                    <a:pt x="16401" y="7805"/>
                    <a:pt x="16202" y="7707"/>
                  </a:cubicBezTo>
                  <a:cubicBezTo>
                    <a:pt x="16174" y="7691"/>
                    <a:pt x="16135" y="7685"/>
                    <a:pt x="16086" y="7661"/>
                  </a:cubicBezTo>
                  <a:cubicBezTo>
                    <a:pt x="16163" y="7639"/>
                    <a:pt x="16230" y="7609"/>
                    <a:pt x="16298" y="7579"/>
                  </a:cubicBezTo>
                  <a:cubicBezTo>
                    <a:pt x="16519" y="7456"/>
                    <a:pt x="16633" y="7260"/>
                    <a:pt x="16633" y="6994"/>
                  </a:cubicBezTo>
                  <a:cubicBezTo>
                    <a:pt x="16633" y="6994"/>
                    <a:pt x="16633" y="6994"/>
                    <a:pt x="16633" y="6994"/>
                  </a:cubicBezTo>
                  <a:close/>
                  <a:moveTo>
                    <a:pt x="12311" y="8993"/>
                  </a:moveTo>
                  <a:lnTo>
                    <a:pt x="12311" y="7737"/>
                  </a:lnTo>
                  <a:lnTo>
                    <a:pt x="10936" y="7737"/>
                  </a:lnTo>
                  <a:lnTo>
                    <a:pt x="10936" y="8993"/>
                  </a:lnTo>
                  <a:lnTo>
                    <a:pt x="10200" y="8993"/>
                  </a:lnTo>
                  <a:lnTo>
                    <a:pt x="10200" y="6230"/>
                  </a:lnTo>
                  <a:lnTo>
                    <a:pt x="10936" y="6230"/>
                  </a:lnTo>
                  <a:lnTo>
                    <a:pt x="10936" y="7268"/>
                  </a:lnTo>
                  <a:lnTo>
                    <a:pt x="12311" y="7268"/>
                  </a:lnTo>
                  <a:lnTo>
                    <a:pt x="12311" y="6230"/>
                  </a:lnTo>
                  <a:lnTo>
                    <a:pt x="13033" y="6230"/>
                  </a:lnTo>
                  <a:lnTo>
                    <a:pt x="13033" y="8993"/>
                  </a:lnTo>
                  <a:cubicBezTo>
                    <a:pt x="13033" y="8993"/>
                    <a:pt x="12311" y="8993"/>
                    <a:pt x="12311" y="8993"/>
                  </a:cubicBezTo>
                  <a:close/>
                  <a:moveTo>
                    <a:pt x="16086" y="3348"/>
                  </a:moveTo>
                  <a:lnTo>
                    <a:pt x="16135" y="3271"/>
                  </a:lnTo>
                  <a:lnTo>
                    <a:pt x="17787" y="1111"/>
                  </a:lnTo>
                  <a:lnTo>
                    <a:pt x="17787" y="3348"/>
                  </a:lnTo>
                  <a:cubicBezTo>
                    <a:pt x="17787" y="3348"/>
                    <a:pt x="16086" y="3348"/>
                    <a:pt x="16086" y="3348"/>
                  </a:cubicBezTo>
                  <a:close/>
                  <a:moveTo>
                    <a:pt x="17787" y="5367"/>
                  </a:moveTo>
                  <a:lnTo>
                    <a:pt x="19104" y="5367"/>
                  </a:lnTo>
                  <a:lnTo>
                    <a:pt x="19104" y="4180"/>
                  </a:lnTo>
                  <a:lnTo>
                    <a:pt x="19868" y="4180"/>
                  </a:lnTo>
                  <a:lnTo>
                    <a:pt x="19868" y="3348"/>
                  </a:lnTo>
                  <a:lnTo>
                    <a:pt x="19104" y="3348"/>
                  </a:lnTo>
                  <a:lnTo>
                    <a:pt x="19104" y="0"/>
                  </a:lnTo>
                  <a:lnTo>
                    <a:pt x="17613" y="0"/>
                  </a:lnTo>
                  <a:lnTo>
                    <a:pt x="15106" y="3271"/>
                  </a:lnTo>
                  <a:lnTo>
                    <a:pt x="15106" y="4180"/>
                  </a:lnTo>
                  <a:lnTo>
                    <a:pt x="17787" y="4180"/>
                  </a:lnTo>
                  <a:cubicBezTo>
                    <a:pt x="17787" y="4180"/>
                    <a:pt x="17787" y="5367"/>
                    <a:pt x="17787" y="5367"/>
                  </a:cubicBezTo>
                  <a:close/>
                  <a:moveTo>
                    <a:pt x="14415" y="5367"/>
                  </a:moveTo>
                  <a:lnTo>
                    <a:pt x="9776" y="5367"/>
                  </a:lnTo>
                  <a:lnTo>
                    <a:pt x="9776" y="5360"/>
                  </a:lnTo>
                  <a:cubicBezTo>
                    <a:pt x="9776" y="4876"/>
                    <a:pt x="9929" y="4451"/>
                    <a:pt x="10247" y="4095"/>
                  </a:cubicBezTo>
                  <a:cubicBezTo>
                    <a:pt x="10563" y="3746"/>
                    <a:pt x="11159" y="3340"/>
                    <a:pt x="12024" y="2853"/>
                  </a:cubicBezTo>
                  <a:cubicBezTo>
                    <a:pt x="12410" y="2643"/>
                    <a:pt x="12676" y="2443"/>
                    <a:pt x="12841" y="2271"/>
                  </a:cubicBezTo>
                  <a:cubicBezTo>
                    <a:pt x="13003" y="2089"/>
                    <a:pt x="13081" y="1892"/>
                    <a:pt x="13081" y="1674"/>
                  </a:cubicBezTo>
                  <a:cubicBezTo>
                    <a:pt x="13081" y="1440"/>
                    <a:pt x="12995" y="1243"/>
                    <a:pt x="12820" y="1106"/>
                  </a:cubicBezTo>
                  <a:cubicBezTo>
                    <a:pt x="12648" y="954"/>
                    <a:pt x="12416" y="885"/>
                    <a:pt x="12121" y="885"/>
                  </a:cubicBezTo>
                  <a:cubicBezTo>
                    <a:pt x="11824" y="885"/>
                    <a:pt x="11581" y="976"/>
                    <a:pt x="11419" y="1158"/>
                  </a:cubicBezTo>
                  <a:cubicBezTo>
                    <a:pt x="11235" y="1342"/>
                    <a:pt x="11159" y="1590"/>
                    <a:pt x="11169" y="1892"/>
                  </a:cubicBezTo>
                  <a:lnTo>
                    <a:pt x="9863" y="1892"/>
                  </a:lnTo>
                  <a:cubicBezTo>
                    <a:pt x="9842" y="1317"/>
                    <a:pt x="10038" y="855"/>
                    <a:pt x="10449" y="514"/>
                  </a:cubicBezTo>
                  <a:cubicBezTo>
                    <a:pt x="10851" y="175"/>
                    <a:pt x="11419" y="0"/>
                    <a:pt x="12139" y="0"/>
                  </a:cubicBezTo>
                  <a:cubicBezTo>
                    <a:pt x="12801" y="0"/>
                    <a:pt x="13348" y="159"/>
                    <a:pt x="13779" y="470"/>
                  </a:cubicBezTo>
                  <a:cubicBezTo>
                    <a:pt x="14194" y="786"/>
                    <a:pt x="14415" y="1188"/>
                    <a:pt x="14415" y="1679"/>
                  </a:cubicBezTo>
                  <a:cubicBezTo>
                    <a:pt x="14415" y="2089"/>
                    <a:pt x="14290" y="2430"/>
                    <a:pt x="14051" y="2695"/>
                  </a:cubicBezTo>
                  <a:cubicBezTo>
                    <a:pt x="13810" y="2960"/>
                    <a:pt x="13358" y="3263"/>
                    <a:pt x="12697" y="3595"/>
                  </a:cubicBezTo>
                  <a:cubicBezTo>
                    <a:pt x="12080" y="3907"/>
                    <a:pt x="11668" y="4180"/>
                    <a:pt x="11438" y="4429"/>
                  </a:cubicBezTo>
                  <a:lnTo>
                    <a:pt x="11438" y="4437"/>
                  </a:lnTo>
                  <a:lnTo>
                    <a:pt x="14415" y="4437"/>
                  </a:lnTo>
                  <a:cubicBezTo>
                    <a:pt x="14415" y="4437"/>
                    <a:pt x="14415" y="5367"/>
                    <a:pt x="14415" y="5367"/>
                  </a:cubicBezTo>
                  <a:close/>
                  <a:moveTo>
                    <a:pt x="11045" y="20298"/>
                  </a:moveTo>
                  <a:cubicBezTo>
                    <a:pt x="11045" y="21008"/>
                    <a:pt x="10314" y="21600"/>
                    <a:pt x="9403" y="21600"/>
                  </a:cubicBezTo>
                  <a:cubicBezTo>
                    <a:pt x="8489" y="21600"/>
                    <a:pt x="7750" y="21008"/>
                    <a:pt x="7750" y="20298"/>
                  </a:cubicBezTo>
                  <a:cubicBezTo>
                    <a:pt x="7750" y="19577"/>
                    <a:pt x="8489" y="18995"/>
                    <a:pt x="9403" y="18995"/>
                  </a:cubicBezTo>
                  <a:cubicBezTo>
                    <a:pt x="10314" y="18995"/>
                    <a:pt x="11045" y="19577"/>
                    <a:pt x="11045" y="20298"/>
                  </a:cubicBezTo>
                  <a:cubicBezTo>
                    <a:pt x="11045" y="20298"/>
                    <a:pt x="11045" y="20298"/>
                    <a:pt x="11045" y="20298"/>
                  </a:cubicBezTo>
                  <a:close/>
                  <a:moveTo>
                    <a:pt x="5175" y="20298"/>
                  </a:moveTo>
                  <a:cubicBezTo>
                    <a:pt x="5175" y="21008"/>
                    <a:pt x="4448" y="21600"/>
                    <a:pt x="3541" y="21600"/>
                  </a:cubicBezTo>
                  <a:cubicBezTo>
                    <a:pt x="2625" y="21600"/>
                    <a:pt x="1882" y="21008"/>
                    <a:pt x="1882" y="20298"/>
                  </a:cubicBezTo>
                  <a:cubicBezTo>
                    <a:pt x="1882" y="19577"/>
                    <a:pt x="2625" y="18995"/>
                    <a:pt x="3541" y="18995"/>
                  </a:cubicBezTo>
                  <a:cubicBezTo>
                    <a:pt x="4448" y="18995"/>
                    <a:pt x="5175" y="19577"/>
                    <a:pt x="5175" y="20298"/>
                  </a:cubicBezTo>
                  <a:cubicBezTo>
                    <a:pt x="5175" y="20298"/>
                    <a:pt x="5175" y="20298"/>
                    <a:pt x="5175" y="20298"/>
                  </a:cubicBezTo>
                  <a:close/>
                  <a:moveTo>
                    <a:pt x="21600" y="12006"/>
                  </a:moveTo>
                  <a:cubicBezTo>
                    <a:pt x="21600" y="12259"/>
                    <a:pt x="21339" y="12460"/>
                    <a:pt x="21021" y="12460"/>
                  </a:cubicBezTo>
                  <a:lnTo>
                    <a:pt x="16990" y="12460"/>
                  </a:lnTo>
                  <a:lnTo>
                    <a:pt x="13714" y="18359"/>
                  </a:lnTo>
                  <a:cubicBezTo>
                    <a:pt x="13627" y="18526"/>
                    <a:pt x="13417" y="18624"/>
                    <a:pt x="13184" y="18624"/>
                  </a:cubicBezTo>
                  <a:lnTo>
                    <a:pt x="847" y="18624"/>
                  </a:lnTo>
                  <a:cubicBezTo>
                    <a:pt x="523" y="18624"/>
                    <a:pt x="264" y="18428"/>
                    <a:pt x="264" y="18177"/>
                  </a:cubicBezTo>
                  <a:cubicBezTo>
                    <a:pt x="264" y="17928"/>
                    <a:pt x="523" y="17723"/>
                    <a:pt x="847" y="17723"/>
                  </a:cubicBezTo>
                  <a:lnTo>
                    <a:pt x="12810" y="17723"/>
                  </a:lnTo>
                  <a:lnTo>
                    <a:pt x="16086" y="11824"/>
                  </a:lnTo>
                  <a:cubicBezTo>
                    <a:pt x="16174" y="11657"/>
                    <a:pt x="16384" y="11554"/>
                    <a:pt x="16613" y="11554"/>
                  </a:cubicBezTo>
                  <a:lnTo>
                    <a:pt x="21021" y="11554"/>
                  </a:lnTo>
                  <a:cubicBezTo>
                    <a:pt x="21339" y="11554"/>
                    <a:pt x="21600" y="11758"/>
                    <a:pt x="21600" y="12006"/>
                  </a:cubicBezTo>
                  <a:cubicBezTo>
                    <a:pt x="21600" y="12006"/>
                    <a:pt x="21600" y="12006"/>
                    <a:pt x="21600" y="12006"/>
                  </a:cubicBezTo>
                  <a:close/>
                  <a:moveTo>
                    <a:pt x="3650" y="4466"/>
                  </a:moveTo>
                  <a:cubicBezTo>
                    <a:pt x="5034" y="4466"/>
                    <a:pt x="6147" y="5345"/>
                    <a:pt x="6147" y="6435"/>
                  </a:cubicBezTo>
                  <a:lnTo>
                    <a:pt x="6147" y="9675"/>
                  </a:lnTo>
                  <a:lnTo>
                    <a:pt x="1158" y="9675"/>
                  </a:lnTo>
                  <a:lnTo>
                    <a:pt x="1158" y="6435"/>
                  </a:lnTo>
                  <a:cubicBezTo>
                    <a:pt x="1158" y="5345"/>
                    <a:pt x="2273" y="4466"/>
                    <a:pt x="3650" y="4466"/>
                  </a:cubicBezTo>
                  <a:cubicBezTo>
                    <a:pt x="3650" y="4466"/>
                    <a:pt x="3650" y="4466"/>
                    <a:pt x="3650" y="4466"/>
                  </a:cubicBezTo>
                  <a:close/>
                  <a:moveTo>
                    <a:pt x="10936" y="11113"/>
                  </a:moveTo>
                  <a:lnTo>
                    <a:pt x="5982" y="15080"/>
                  </a:lnTo>
                  <a:cubicBezTo>
                    <a:pt x="4963" y="13984"/>
                    <a:pt x="5059" y="12430"/>
                    <a:pt x="6310" y="11431"/>
                  </a:cubicBezTo>
                  <a:cubicBezTo>
                    <a:pt x="6992" y="10888"/>
                    <a:pt x="7903" y="10585"/>
                    <a:pt x="8872" y="10585"/>
                  </a:cubicBezTo>
                  <a:cubicBezTo>
                    <a:pt x="9620" y="10590"/>
                    <a:pt x="10341" y="10772"/>
                    <a:pt x="10936" y="11113"/>
                  </a:cubicBezTo>
                  <a:cubicBezTo>
                    <a:pt x="10936" y="11113"/>
                    <a:pt x="10936" y="11113"/>
                    <a:pt x="10936" y="11113"/>
                  </a:cubicBezTo>
                  <a:close/>
                  <a:moveTo>
                    <a:pt x="11438" y="15405"/>
                  </a:moveTo>
                  <a:cubicBezTo>
                    <a:pt x="10228" y="16366"/>
                    <a:pt x="8201" y="16481"/>
                    <a:pt x="6809" y="15716"/>
                  </a:cubicBezTo>
                  <a:lnTo>
                    <a:pt x="11765" y="11750"/>
                  </a:lnTo>
                  <a:cubicBezTo>
                    <a:pt x="12784" y="12856"/>
                    <a:pt x="12685" y="14398"/>
                    <a:pt x="11438" y="15405"/>
                  </a:cubicBezTo>
                  <a:cubicBezTo>
                    <a:pt x="11438" y="15405"/>
                    <a:pt x="11438" y="15405"/>
                    <a:pt x="11438" y="15405"/>
                  </a:cubicBezTo>
                  <a:close/>
                  <a:moveTo>
                    <a:pt x="1158" y="14082"/>
                  </a:moveTo>
                  <a:lnTo>
                    <a:pt x="1158" y="10585"/>
                  </a:lnTo>
                  <a:lnTo>
                    <a:pt x="5811" y="10585"/>
                  </a:lnTo>
                  <a:cubicBezTo>
                    <a:pt x="5704" y="10652"/>
                    <a:pt x="5590" y="10720"/>
                    <a:pt x="5493" y="10794"/>
                  </a:cubicBezTo>
                  <a:cubicBezTo>
                    <a:pt x="3821" y="12135"/>
                    <a:pt x="3713" y="14218"/>
                    <a:pt x="5109" y="15670"/>
                  </a:cubicBezTo>
                  <a:cubicBezTo>
                    <a:pt x="4686" y="15913"/>
                    <a:pt x="4187" y="16050"/>
                    <a:pt x="3650" y="16050"/>
                  </a:cubicBezTo>
                  <a:cubicBezTo>
                    <a:pt x="2273" y="16050"/>
                    <a:pt x="1158" y="15170"/>
                    <a:pt x="1158" y="14082"/>
                  </a:cubicBezTo>
                  <a:cubicBezTo>
                    <a:pt x="1158" y="14082"/>
                    <a:pt x="1158" y="14082"/>
                    <a:pt x="1158" y="14082"/>
                  </a:cubicBezTo>
                  <a:close/>
                  <a:moveTo>
                    <a:pt x="3650" y="16958"/>
                  </a:moveTo>
                  <a:cubicBezTo>
                    <a:pt x="4485" y="16958"/>
                    <a:pt x="5271" y="16732"/>
                    <a:pt x="5916" y="16323"/>
                  </a:cubicBezTo>
                  <a:cubicBezTo>
                    <a:pt x="6761" y="16852"/>
                    <a:pt x="7778" y="17155"/>
                    <a:pt x="8872" y="17155"/>
                  </a:cubicBezTo>
                  <a:cubicBezTo>
                    <a:pt x="10151" y="17155"/>
                    <a:pt x="11360" y="16761"/>
                    <a:pt x="12252" y="16041"/>
                  </a:cubicBezTo>
                  <a:cubicBezTo>
                    <a:pt x="14088" y="14573"/>
                    <a:pt x="14067" y="12195"/>
                    <a:pt x="12204" y="10750"/>
                  </a:cubicBezTo>
                  <a:cubicBezTo>
                    <a:pt x="11304" y="10059"/>
                    <a:pt x="10123" y="9675"/>
                    <a:pt x="8872" y="9675"/>
                  </a:cubicBezTo>
                  <a:cubicBezTo>
                    <a:pt x="8326" y="9675"/>
                    <a:pt x="7799" y="9764"/>
                    <a:pt x="7297" y="9902"/>
                  </a:cubicBezTo>
                  <a:lnTo>
                    <a:pt x="7297" y="6435"/>
                  </a:lnTo>
                  <a:cubicBezTo>
                    <a:pt x="7297" y="4846"/>
                    <a:pt x="5667" y="3557"/>
                    <a:pt x="3650" y="3557"/>
                  </a:cubicBezTo>
                  <a:cubicBezTo>
                    <a:pt x="1639" y="3557"/>
                    <a:pt x="0" y="4846"/>
                    <a:pt x="0" y="6435"/>
                  </a:cubicBezTo>
                  <a:lnTo>
                    <a:pt x="0" y="14082"/>
                  </a:lnTo>
                  <a:cubicBezTo>
                    <a:pt x="0" y="15670"/>
                    <a:pt x="1639" y="16958"/>
                    <a:pt x="3650" y="16958"/>
                  </a:cubicBezTo>
                  <a:cubicBezTo>
                    <a:pt x="3650" y="16958"/>
                    <a:pt x="3650" y="16958"/>
                    <a:pt x="3650" y="169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92" name="Google Shape;2092;p22"/>
          <p:cNvGrpSpPr/>
          <p:nvPr/>
        </p:nvGrpSpPr>
        <p:grpSpPr>
          <a:xfrm>
            <a:off x="1575247" y="2846491"/>
            <a:ext cx="577851" cy="577851"/>
            <a:chOff x="0" y="0"/>
            <a:chExt cx="1155700" cy="1155700"/>
          </a:xfrm>
        </p:grpSpPr>
        <p:sp>
          <p:nvSpPr>
            <p:cNvPr id="2093" name="Google Shape;2093;p22"/>
            <p:cNvSpPr/>
            <p:nvPr/>
          </p:nvSpPr>
          <p:spPr>
            <a:xfrm>
              <a:off x="0" y="0"/>
              <a:ext cx="1155700" cy="1155700"/>
            </a:xfrm>
            <a:prstGeom prst="roundRect">
              <a:avLst>
                <a:gd name="adj" fmla="val 15000"/>
              </a:avLst>
            </a:prstGeom>
            <a:solidFill>
              <a:srgbClr val="FF7C6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" name="Google Shape;2094;p22"/>
            <p:cNvSpPr/>
            <p:nvPr/>
          </p:nvSpPr>
          <p:spPr>
            <a:xfrm>
              <a:off x="183806" y="229985"/>
              <a:ext cx="825501" cy="650139"/>
            </a:xfrm>
            <a:custGeom>
              <a:avLst/>
              <a:gdLst/>
              <a:ahLst/>
              <a:cxnLst/>
              <a:rect l="l" t="t" r="r" b="b"/>
              <a:pathLst>
                <a:path w="21542" h="21600" extrusionOk="0">
                  <a:moveTo>
                    <a:pt x="4687" y="0"/>
                  </a:moveTo>
                  <a:cubicBezTo>
                    <a:pt x="4388" y="0"/>
                    <a:pt x="4151" y="312"/>
                    <a:pt x="4151" y="692"/>
                  </a:cubicBezTo>
                  <a:lnTo>
                    <a:pt x="4151" y="2973"/>
                  </a:lnTo>
                  <a:lnTo>
                    <a:pt x="1922" y="2973"/>
                  </a:lnTo>
                  <a:cubicBezTo>
                    <a:pt x="1624" y="2973"/>
                    <a:pt x="1385" y="3276"/>
                    <a:pt x="1385" y="3655"/>
                  </a:cubicBezTo>
                  <a:lnTo>
                    <a:pt x="1385" y="6952"/>
                  </a:lnTo>
                  <a:lnTo>
                    <a:pt x="539" y="6952"/>
                  </a:lnTo>
                  <a:cubicBezTo>
                    <a:pt x="371" y="6952"/>
                    <a:pt x="218" y="7053"/>
                    <a:pt x="116" y="7221"/>
                  </a:cubicBezTo>
                  <a:cubicBezTo>
                    <a:pt x="13" y="7389"/>
                    <a:pt x="-25" y="7608"/>
                    <a:pt x="17" y="7814"/>
                  </a:cubicBezTo>
                  <a:lnTo>
                    <a:pt x="1844" y="16813"/>
                  </a:lnTo>
                  <a:cubicBezTo>
                    <a:pt x="1891" y="17045"/>
                    <a:pt x="2030" y="17228"/>
                    <a:pt x="2211" y="17298"/>
                  </a:cubicBezTo>
                  <a:cubicBezTo>
                    <a:pt x="2642" y="17465"/>
                    <a:pt x="2944" y="17745"/>
                    <a:pt x="3212" y="17999"/>
                  </a:cubicBezTo>
                  <a:cubicBezTo>
                    <a:pt x="3604" y="18368"/>
                    <a:pt x="3943" y="18690"/>
                    <a:pt x="4652" y="18690"/>
                  </a:cubicBezTo>
                  <a:cubicBezTo>
                    <a:pt x="5361" y="18690"/>
                    <a:pt x="5699" y="18368"/>
                    <a:pt x="6091" y="17999"/>
                  </a:cubicBezTo>
                  <a:cubicBezTo>
                    <a:pt x="6514" y="17600"/>
                    <a:pt x="6994" y="17145"/>
                    <a:pt x="7918" y="17145"/>
                  </a:cubicBezTo>
                  <a:cubicBezTo>
                    <a:pt x="8840" y="17145"/>
                    <a:pt x="9315" y="17600"/>
                    <a:pt x="9738" y="17999"/>
                  </a:cubicBezTo>
                  <a:cubicBezTo>
                    <a:pt x="10130" y="18368"/>
                    <a:pt x="10467" y="18690"/>
                    <a:pt x="11177" y="18690"/>
                  </a:cubicBezTo>
                  <a:cubicBezTo>
                    <a:pt x="11887" y="18690"/>
                    <a:pt x="12231" y="18368"/>
                    <a:pt x="12623" y="17999"/>
                  </a:cubicBezTo>
                  <a:cubicBezTo>
                    <a:pt x="13046" y="17600"/>
                    <a:pt x="13519" y="17145"/>
                    <a:pt x="14443" y="17145"/>
                  </a:cubicBezTo>
                  <a:cubicBezTo>
                    <a:pt x="14876" y="17145"/>
                    <a:pt x="15253" y="17251"/>
                    <a:pt x="15600" y="17460"/>
                  </a:cubicBezTo>
                  <a:cubicBezTo>
                    <a:pt x="15836" y="17602"/>
                    <a:pt x="16125" y="17506"/>
                    <a:pt x="16277" y="17235"/>
                  </a:cubicBezTo>
                  <a:lnTo>
                    <a:pt x="21441" y="8038"/>
                  </a:lnTo>
                  <a:cubicBezTo>
                    <a:pt x="21558" y="7829"/>
                    <a:pt x="21575" y="7558"/>
                    <a:pt x="21483" y="7329"/>
                  </a:cubicBezTo>
                  <a:cubicBezTo>
                    <a:pt x="21390" y="7099"/>
                    <a:pt x="21205" y="6952"/>
                    <a:pt x="21003" y="6952"/>
                  </a:cubicBezTo>
                  <a:lnTo>
                    <a:pt x="16884" y="6952"/>
                  </a:lnTo>
                  <a:lnTo>
                    <a:pt x="15861" y="3422"/>
                  </a:lnTo>
                  <a:cubicBezTo>
                    <a:pt x="15783" y="3152"/>
                    <a:pt x="15579" y="2973"/>
                    <a:pt x="15353" y="2973"/>
                  </a:cubicBezTo>
                  <a:lnTo>
                    <a:pt x="8341" y="2973"/>
                  </a:lnTo>
                  <a:lnTo>
                    <a:pt x="7706" y="476"/>
                  </a:lnTo>
                  <a:cubicBezTo>
                    <a:pt x="7634" y="193"/>
                    <a:pt x="7425" y="0"/>
                    <a:pt x="7191" y="0"/>
                  </a:cubicBezTo>
                  <a:lnTo>
                    <a:pt x="4687" y="0"/>
                  </a:lnTo>
                  <a:close/>
                  <a:moveTo>
                    <a:pt x="5230" y="1374"/>
                  </a:moveTo>
                  <a:cubicBezTo>
                    <a:pt x="5230" y="1374"/>
                    <a:pt x="6803" y="1374"/>
                    <a:pt x="6803" y="1374"/>
                  </a:cubicBezTo>
                  <a:lnTo>
                    <a:pt x="7212" y="2973"/>
                  </a:lnTo>
                  <a:lnTo>
                    <a:pt x="5230" y="2973"/>
                  </a:lnTo>
                  <a:lnTo>
                    <a:pt x="5230" y="1374"/>
                  </a:lnTo>
                  <a:close/>
                  <a:moveTo>
                    <a:pt x="2465" y="4347"/>
                  </a:moveTo>
                  <a:cubicBezTo>
                    <a:pt x="2465" y="4347"/>
                    <a:pt x="4292" y="4347"/>
                    <a:pt x="4292" y="4347"/>
                  </a:cubicBezTo>
                  <a:lnTo>
                    <a:pt x="14979" y="4347"/>
                  </a:lnTo>
                  <a:lnTo>
                    <a:pt x="15734" y="6952"/>
                  </a:lnTo>
                  <a:lnTo>
                    <a:pt x="2465" y="6952"/>
                  </a:lnTo>
                  <a:lnTo>
                    <a:pt x="2465" y="4347"/>
                  </a:lnTo>
                  <a:close/>
                  <a:moveTo>
                    <a:pt x="1237" y="8326"/>
                  </a:moveTo>
                  <a:lnTo>
                    <a:pt x="19952" y="8326"/>
                  </a:lnTo>
                  <a:cubicBezTo>
                    <a:pt x="19952" y="8326"/>
                    <a:pt x="15642" y="16005"/>
                    <a:pt x="15642" y="16005"/>
                  </a:cubicBezTo>
                  <a:cubicBezTo>
                    <a:pt x="15270" y="15852"/>
                    <a:pt x="14871" y="15771"/>
                    <a:pt x="14443" y="15771"/>
                  </a:cubicBezTo>
                  <a:cubicBezTo>
                    <a:pt x="13163" y="15771"/>
                    <a:pt x="12447" y="16447"/>
                    <a:pt x="11974" y="16894"/>
                  </a:cubicBezTo>
                  <a:cubicBezTo>
                    <a:pt x="11633" y="17215"/>
                    <a:pt x="11530" y="17316"/>
                    <a:pt x="11177" y="17316"/>
                  </a:cubicBezTo>
                  <a:cubicBezTo>
                    <a:pt x="10824" y="17316"/>
                    <a:pt x="10721" y="17215"/>
                    <a:pt x="10380" y="16894"/>
                  </a:cubicBezTo>
                  <a:cubicBezTo>
                    <a:pt x="9907" y="16447"/>
                    <a:pt x="9196" y="15771"/>
                    <a:pt x="7918" y="15771"/>
                  </a:cubicBezTo>
                  <a:cubicBezTo>
                    <a:pt x="6638" y="15771"/>
                    <a:pt x="5923" y="16447"/>
                    <a:pt x="5449" y="16894"/>
                  </a:cubicBezTo>
                  <a:cubicBezTo>
                    <a:pt x="5108" y="17215"/>
                    <a:pt x="5004" y="17316"/>
                    <a:pt x="4652" y="17316"/>
                  </a:cubicBezTo>
                  <a:cubicBezTo>
                    <a:pt x="4298" y="17316"/>
                    <a:pt x="4195" y="17215"/>
                    <a:pt x="3854" y="16894"/>
                  </a:cubicBezTo>
                  <a:cubicBezTo>
                    <a:pt x="3601" y="16656"/>
                    <a:pt x="3272" y="16347"/>
                    <a:pt x="2817" y="16112"/>
                  </a:cubicBezTo>
                  <a:lnTo>
                    <a:pt x="1237" y="8326"/>
                  </a:lnTo>
                  <a:close/>
                  <a:moveTo>
                    <a:pt x="1442" y="18681"/>
                  </a:moveTo>
                  <a:cubicBezTo>
                    <a:pt x="1144" y="18681"/>
                    <a:pt x="906" y="18993"/>
                    <a:pt x="906" y="19373"/>
                  </a:cubicBezTo>
                  <a:cubicBezTo>
                    <a:pt x="906" y="19752"/>
                    <a:pt x="1144" y="20055"/>
                    <a:pt x="1442" y="20055"/>
                  </a:cubicBezTo>
                  <a:cubicBezTo>
                    <a:pt x="2365" y="20055"/>
                    <a:pt x="2846" y="20510"/>
                    <a:pt x="3269" y="20908"/>
                  </a:cubicBezTo>
                  <a:cubicBezTo>
                    <a:pt x="3660" y="21278"/>
                    <a:pt x="3999" y="21600"/>
                    <a:pt x="4708" y="21600"/>
                  </a:cubicBezTo>
                  <a:cubicBezTo>
                    <a:pt x="5417" y="21600"/>
                    <a:pt x="5755" y="21278"/>
                    <a:pt x="6147" y="20908"/>
                  </a:cubicBezTo>
                  <a:cubicBezTo>
                    <a:pt x="6570" y="20510"/>
                    <a:pt x="7051" y="20055"/>
                    <a:pt x="7974" y="20055"/>
                  </a:cubicBezTo>
                  <a:cubicBezTo>
                    <a:pt x="8897" y="20055"/>
                    <a:pt x="9378" y="20510"/>
                    <a:pt x="9801" y="20908"/>
                  </a:cubicBezTo>
                  <a:cubicBezTo>
                    <a:pt x="10193" y="21278"/>
                    <a:pt x="10530" y="21600"/>
                    <a:pt x="11240" y="21600"/>
                  </a:cubicBezTo>
                  <a:cubicBezTo>
                    <a:pt x="11949" y="21600"/>
                    <a:pt x="12287" y="21278"/>
                    <a:pt x="12679" y="20908"/>
                  </a:cubicBezTo>
                  <a:cubicBezTo>
                    <a:pt x="13102" y="20510"/>
                    <a:pt x="13577" y="20055"/>
                    <a:pt x="14499" y="20055"/>
                  </a:cubicBezTo>
                  <a:cubicBezTo>
                    <a:pt x="15423" y="20055"/>
                    <a:pt x="15904" y="20510"/>
                    <a:pt x="16326" y="20908"/>
                  </a:cubicBezTo>
                  <a:cubicBezTo>
                    <a:pt x="16718" y="21278"/>
                    <a:pt x="17056" y="21600"/>
                    <a:pt x="17765" y="21600"/>
                  </a:cubicBezTo>
                  <a:cubicBezTo>
                    <a:pt x="18063" y="21600"/>
                    <a:pt x="18309" y="21288"/>
                    <a:pt x="18309" y="20908"/>
                  </a:cubicBezTo>
                  <a:cubicBezTo>
                    <a:pt x="18309" y="20529"/>
                    <a:pt x="18063" y="20226"/>
                    <a:pt x="17765" y="20226"/>
                  </a:cubicBezTo>
                  <a:cubicBezTo>
                    <a:pt x="17412" y="20226"/>
                    <a:pt x="17309" y="20125"/>
                    <a:pt x="16968" y="19804"/>
                  </a:cubicBezTo>
                  <a:cubicBezTo>
                    <a:pt x="16494" y="19357"/>
                    <a:pt x="15779" y="18681"/>
                    <a:pt x="14499" y="18681"/>
                  </a:cubicBezTo>
                  <a:cubicBezTo>
                    <a:pt x="13221" y="18681"/>
                    <a:pt x="12510" y="19357"/>
                    <a:pt x="12037" y="19804"/>
                  </a:cubicBezTo>
                  <a:cubicBezTo>
                    <a:pt x="11697" y="20125"/>
                    <a:pt x="11593" y="20226"/>
                    <a:pt x="11240" y="20226"/>
                  </a:cubicBezTo>
                  <a:cubicBezTo>
                    <a:pt x="10887" y="20226"/>
                    <a:pt x="10785" y="20125"/>
                    <a:pt x="10443" y="19804"/>
                  </a:cubicBezTo>
                  <a:cubicBezTo>
                    <a:pt x="9970" y="19357"/>
                    <a:pt x="9253" y="18681"/>
                    <a:pt x="7974" y="18681"/>
                  </a:cubicBezTo>
                  <a:cubicBezTo>
                    <a:pt x="6695" y="18681"/>
                    <a:pt x="5978" y="19357"/>
                    <a:pt x="5505" y="19804"/>
                  </a:cubicBezTo>
                  <a:cubicBezTo>
                    <a:pt x="5164" y="20125"/>
                    <a:pt x="5061" y="20226"/>
                    <a:pt x="4708" y="20226"/>
                  </a:cubicBezTo>
                  <a:cubicBezTo>
                    <a:pt x="4355" y="20226"/>
                    <a:pt x="4252" y="20125"/>
                    <a:pt x="3911" y="19804"/>
                  </a:cubicBezTo>
                  <a:cubicBezTo>
                    <a:pt x="3438" y="19357"/>
                    <a:pt x="2721" y="18681"/>
                    <a:pt x="1442" y="186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95" name="Google Shape;2095;p22"/>
          <p:cNvGrpSpPr/>
          <p:nvPr/>
        </p:nvGrpSpPr>
        <p:grpSpPr>
          <a:xfrm>
            <a:off x="1575247" y="2064907"/>
            <a:ext cx="577851" cy="577851"/>
            <a:chOff x="0" y="-4733356"/>
            <a:chExt cx="1155699" cy="1155700"/>
          </a:xfrm>
        </p:grpSpPr>
        <p:sp>
          <p:nvSpPr>
            <p:cNvPr id="2096" name="Google Shape;2096;p22"/>
            <p:cNvSpPr/>
            <p:nvPr/>
          </p:nvSpPr>
          <p:spPr>
            <a:xfrm>
              <a:off x="0" y="-4733356"/>
              <a:ext cx="1155699" cy="1155700"/>
            </a:xfrm>
            <a:prstGeom prst="roundRect">
              <a:avLst>
                <a:gd name="adj" fmla="val 15000"/>
              </a:avLst>
            </a:prstGeom>
            <a:solidFill>
              <a:srgbClr val="FFA1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" name="Google Shape;2097;p22"/>
            <p:cNvSpPr/>
            <p:nvPr/>
          </p:nvSpPr>
          <p:spPr>
            <a:xfrm>
              <a:off x="183806" y="-4457780"/>
              <a:ext cx="825502" cy="573631"/>
            </a:xfrm>
            <a:custGeom>
              <a:avLst/>
              <a:gdLst/>
              <a:ahLst/>
              <a:cxnLst/>
              <a:rect l="l" t="t" r="r" b="b"/>
              <a:pathLst>
                <a:path w="21599" h="21600" extrusionOk="0">
                  <a:moveTo>
                    <a:pt x="4416" y="0"/>
                  </a:moveTo>
                  <a:cubicBezTo>
                    <a:pt x="4300" y="0"/>
                    <a:pt x="4188" y="70"/>
                    <a:pt x="4106" y="189"/>
                  </a:cubicBezTo>
                  <a:cubicBezTo>
                    <a:pt x="4023" y="307"/>
                    <a:pt x="3975" y="468"/>
                    <a:pt x="3975" y="636"/>
                  </a:cubicBezTo>
                  <a:lnTo>
                    <a:pt x="3975" y="3704"/>
                  </a:lnTo>
                  <a:cubicBezTo>
                    <a:pt x="3975" y="3874"/>
                    <a:pt x="4022" y="4041"/>
                    <a:pt x="4106" y="4161"/>
                  </a:cubicBezTo>
                  <a:cubicBezTo>
                    <a:pt x="4189" y="4281"/>
                    <a:pt x="4298" y="4340"/>
                    <a:pt x="4416" y="4340"/>
                  </a:cubicBezTo>
                  <a:lnTo>
                    <a:pt x="6549" y="4340"/>
                  </a:lnTo>
                  <a:cubicBezTo>
                    <a:pt x="6666" y="4340"/>
                    <a:pt x="6776" y="4281"/>
                    <a:pt x="6859" y="4161"/>
                  </a:cubicBezTo>
                  <a:cubicBezTo>
                    <a:pt x="6942" y="4041"/>
                    <a:pt x="6990" y="3874"/>
                    <a:pt x="6990" y="3704"/>
                  </a:cubicBezTo>
                  <a:lnTo>
                    <a:pt x="6990" y="636"/>
                  </a:lnTo>
                  <a:cubicBezTo>
                    <a:pt x="6990" y="466"/>
                    <a:pt x="6942" y="309"/>
                    <a:pt x="6859" y="189"/>
                  </a:cubicBezTo>
                  <a:cubicBezTo>
                    <a:pt x="6776" y="69"/>
                    <a:pt x="6666" y="0"/>
                    <a:pt x="6549" y="0"/>
                  </a:cubicBezTo>
                  <a:lnTo>
                    <a:pt x="4416" y="0"/>
                  </a:lnTo>
                  <a:close/>
                  <a:moveTo>
                    <a:pt x="4858" y="1271"/>
                  </a:moveTo>
                  <a:lnTo>
                    <a:pt x="6107" y="1271"/>
                  </a:lnTo>
                  <a:lnTo>
                    <a:pt x="6107" y="3069"/>
                  </a:lnTo>
                  <a:lnTo>
                    <a:pt x="4858" y="3069"/>
                  </a:lnTo>
                  <a:cubicBezTo>
                    <a:pt x="4858" y="3069"/>
                    <a:pt x="4858" y="1271"/>
                    <a:pt x="4858" y="1271"/>
                  </a:cubicBezTo>
                  <a:close/>
                  <a:moveTo>
                    <a:pt x="3174" y="5402"/>
                  </a:moveTo>
                  <a:cubicBezTo>
                    <a:pt x="2762" y="5402"/>
                    <a:pt x="2429" y="5892"/>
                    <a:pt x="2429" y="6485"/>
                  </a:cubicBezTo>
                  <a:lnTo>
                    <a:pt x="2429" y="9554"/>
                  </a:lnTo>
                  <a:cubicBezTo>
                    <a:pt x="2429" y="9721"/>
                    <a:pt x="2478" y="9882"/>
                    <a:pt x="2560" y="10001"/>
                  </a:cubicBezTo>
                  <a:cubicBezTo>
                    <a:pt x="2643" y="10119"/>
                    <a:pt x="2754" y="10189"/>
                    <a:pt x="2871" y="10189"/>
                  </a:cubicBezTo>
                  <a:lnTo>
                    <a:pt x="11165" y="10189"/>
                  </a:lnTo>
                  <a:cubicBezTo>
                    <a:pt x="11318" y="10189"/>
                    <a:pt x="11464" y="10069"/>
                    <a:pt x="11545" y="9881"/>
                  </a:cubicBezTo>
                  <a:cubicBezTo>
                    <a:pt x="11625" y="9694"/>
                    <a:pt x="11628" y="9464"/>
                    <a:pt x="11559" y="9266"/>
                  </a:cubicBezTo>
                  <a:lnTo>
                    <a:pt x="10427" y="5998"/>
                  </a:lnTo>
                  <a:cubicBezTo>
                    <a:pt x="10300" y="5635"/>
                    <a:pt x="10040" y="5402"/>
                    <a:pt x="9757" y="5402"/>
                  </a:cubicBezTo>
                  <a:lnTo>
                    <a:pt x="3174" y="5402"/>
                  </a:lnTo>
                  <a:close/>
                  <a:moveTo>
                    <a:pt x="3312" y="6674"/>
                  </a:moveTo>
                  <a:lnTo>
                    <a:pt x="9675" y="6674"/>
                  </a:lnTo>
                  <a:lnTo>
                    <a:pt x="10454" y="8918"/>
                  </a:lnTo>
                  <a:lnTo>
                    <a:pt x="3312" y="8918"/>
                  </a:lnTo>
                  <a:cubicBezTo>
                    <a:pt x="3312" y="8918"/>
                    <a:pt x="3312" y="6674"/>
                    <a:pt x="3312" y="6674"/>
                  </a:cubicBezTo>
                  <a:close/>
                  <a:moveTo>
                    <a:pt x="745" y="11123"/>
                  </a:moveTo>
                  <a:cubicBezTo>
                    <a:pt x="320" y="11126"/>
                    <a:pt x="0" y="11619"/>
                    <a:pt x="0" y="12195"/>
                  </a:cubicBezTo>
                  <a:cubicBezTo>
                    <a:pt x="0" y="12312"/>
                    <a:pt x="16" y="12433"/>
                    <a:pt x="41" y="12543"/>
                  </a:cubicBezTo>
                  <a:lnTo>
                    <a:pt x="1691" y="19673"/>
                  </a:lnTo>
                  <a:cubicBezTo>
                    <a:pt x="1958" y="20828"/>
                    <a:pt x="2708" y="21600"/>
                    <a:pt x="3554" y="21600"/>
                  </a:cubicBezTo>
                  <a:lnTo>
                    <a:pt x="14236" y="21600"/>
                  </a:lnTo>
                  <a:cubicBezTo>
                    <a:pt x="16616" y="21600"/>
                    <a:pt x="18807" y="19743"/>
                    <a:pt x="19957" y="16744"/>
                  </a:cubicBezTo>
                  <a:lnTo>
                    <a:pt x="21461" y="12821"/>
                  </a:lnTo>
                  <a:cubicBezTo>
                    <a:pt x="21553" y="12636"/>
                    <a:pt x="21600" y="12416"/>
                    <a:pt x="21599" y="12205"/>
                  </a:cubicBezTo>
                  <a:cubicBezTo>
                    <a:pt x="21598" y="11655"/>
                    <a:pt x="21294" y="11127"/>
                    <a:pt x="20854" y="11123"/>
                  </a:cubicBezTo>
                  <a:lnTo>
                    <a:pt x="745" y="11123"/>
                  </a:lnTo>
                  <a:close/>
                  <a:moveTo>
                    <a:pt x="883" y="12394"/>
                  </a:moveTo>
                  <a:lnTo>
                    <a:pt x="20557" y="12394"/>
                  </a:lnTo>
                  <a:cubicBezTo>
                    <a:pt x="20557" y="12394"/>
                    <a:pt x="19129" y="16128"/>
                    <a:pt x="19129" y="16128"/>
                  </a:cubicBezTo>
                  <a:cubicBezTo>
                    <a:pt x="18134" y="18722"/>
                    <a:pt x="16239" y="20329"/>
                    <a:pt x="14181" y="20329"/>
                  </a:cubicBezTo>
                  <a:lnTo>
                    <a:pt x="3499" y="20329"/>
                  </a:lnTo>
                  <a:cubicBezTo>
                    <a:pt x="3033" y="20329"/>
                    <a:pt x="2617" y="19902"/>
                    <a:pt x="2470" y="19266"/>
                  </a:cubicBezTo>
                  <a:lnTo>
                    <a:pt x="883" y="12394"/>
                  </a:lnTo>
                  <a:close/>
                  <a:moveTo>
                    <a:pt x="5272" y="14301"/>
                  </a:moveTo>
                  <a:cubicBezTo>
                    <a:pt x="4798" y="14301"/>
                    <a:pt x="4416" y="14859"/>
                    <a:pt x="4416" y="15542"/>
                  </a:cubicBezTo>
                  <a:cubicBezTo>
                    <a:pt x="4416" y="16225"/>
                    <a:pt x="4798" y="16774"/>
                    <a:pt x="5272" y="16774"/>
                  </a:cubicBezTo>
                  <a:cubicBezTo>
                    <a:pt x="5747" y="16774"/>
                    <a:pt x="6135" y="16225"/>
                    <a:pt x="6135" y="15542"/>
                  </a:cubicBezTo>
                  <a:cubicBezTo>
                    <a:pt x="6135" y="14859"/>
                    <a:pt x="5747" y="14301"/>
                    <a:pt x="5272" y="14301"/>
                  </a:cubicBezTo>
                  <a:close/>
                  <a:moveTo>
                    <a:pt x="8170" y="14301"/>
                  </a:moveTo>
                  <a:cubicBezTo>
                    <a:pt x="7695" y="14301"/>
                    <a:pt x="7308" y="14859"/>
                    <a:pt x="7308" y="15542"/>
                  </a:cubicBezTo>
                  <a:cubicBezTo>
                    <a:pt x="7308" y="16225"/>
                    <a:pt x="7695" y="16774"/>
                    <a:pt x="8170" y="16774"/>
                  </a:cubicBezTo>
                  <a:cubicBezTo>
                    <a:pt x="8645" y="16774"/>
                    <a:pt x="9026" y="16225"/>
                    <a:pt x="9026" y="15542"/>
                  </a:cubicBezTo>
                  <a:cubicBezTo>
                    <a:pt x="9026" y="14859"/>
                    <a:pt x="8645" y="14301"/>
                    <a:pt x="8170" y="14301"/>
                  </a:cubicBezTo>
                  <a:close/>
                  <a:moveTo>
                    <a:pt x="11062" y="14301"/>
                  </a:moveTo>
                  <a:cubicBezTo>
                    <a:pt x="10587" y="14301"/>
                    <a:pt x="10199" y="14859"/>
                    <a:pt x="10199" y="15542"/>
                  </a:cubicBezTo>
                  <a:cubicBezTo>
                    <a:pt x="10199" y="16225"/>
                    <a:pt x="10587" y="16774"/>
                    <a:pt x="11062" y="16774"/>
                  </a:cubicBezTo>
                  <a:cubicBezTo>
                    <a:pt x="11537" y="16774"/>
                    <a:pt x="11917" y="16225"/>
                    <a:pt x="11917" y="15542"/>
                  </a:cubicBezTo>
                  <a:cubicBezTo>
                    <a:pt x="11917" y="14859"/>
                    <a:pt x="11537" y="14301"/>
                    <a:pt x="11062" y="143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98" name="Google Shape;2098;p22"/>
          <p:cNvSpPr/>
          <p:nvPr/>
        </p:nvSpPr>
        <p:spPr>
          <a:xfrm>
            <a:off x="2153097" y="2802820"/>
            <a:ext cx="3635639" cy="352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9" name="Google Shape;2099;p22"/>
          <p:cNvSpPr/>
          <p:nvPr/>
        </p:nvSpPr>
        <p:spPr>
          <a:xfrm>
            <a:off x="2153098" y="3155606"/>
            <a:ext cx="3635639" cy="356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rm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 paste fonts. Choose the only option to retain text.</a:t>
            </a:r>
            <a:endParaRPr/>
          </a:p>
        </p:txBody>
      </p:sp>
      <p:sp>
        <p:nvSpPr>
          <p:cNvPr id="2100" name="Google Shape;2100;p22"/>
          <p:cNvSpPr/>
          <p:nvPr/>
        </p:nvSpPr>
        <p:spPr>
          <a:xfrm>
            <a:off x="2153097" y="3598300"/>
            <a:ext cx="3635639" cy="352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1" name="Google Shape;2101;p22"/>
          <p:cNvSpPr/>
          <p:nvPr/>
        </p:nvSpPr>
        <p:spPr>
          <a:xfrm>
            <a:off x="2153098" y="3951086"/>
            <a:ext cx="3635639" cy="356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rm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 paste fonts. Choose the only option to retain text.</a:t>
            </a:r>
            <a:endParaRPr/>
          </a:p>
        </p:txBody>
      </p:sp>
      <p:sp>
        <p:nvSpPr>
          <p:cNvPr id="2102" name="Google Shape;2102;p22"/>
          <p:cNvSpPr/>
          <p:nvPr/>
        </p:nvSpPr>
        <p:spPr>
          <a:xfrm>
            <a:off x="2153097" y="2061120"/>
            <a:ext cx="3635639" cy="352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3" name="Google Shape;2103;p22"/>
          <p:cNvSpPr/>
          <p:nvPr/>
        </p:nvSpPr>
        <p:spPr>
          <a:xfrm>
            <a:off x="2153098" y="2413906"/>
            <a:ext cx="3635639" cy="356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rm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 paste fonts. Choose the only option to retain text.</a:t>
            </a:r>
            <a:endParaRPr/>
          </a:p>
        </p:txBody>
      </p:sp>
      <p:grpSp>
        <p:nvGrpSpPr>
          <p:cNvPr id="2104" name="Google Shape;2104;p22"/>
          <p:cNvGrpSpPr/>
          <p:nvPr/>
        </p:nvGrpSpPr>
        <p:grpSpPr>
          <a:xfrm>
            <a:off x="6029774" y="1725132"/>
            <a:ext cx="5193367" cy="3009032"/>
            <a:chOff x="6029774" y="1725132"/>
            <a:chExt cx="5193367" cy="3009032"/>
          </a:xfrm>
        </p:grpSpPr>
        <p:sp>
          <p:nvSpPr>
            <p:cNvPr id="2105" name="Google Shape;2105;p22"/>
            <p:cNvSpPr/>
            <p:nvPr/>
          </p:nvSpPr>
          <p:spPr>
            <a:xfrm rot="5400000">
              <a:off x="5653021" y="2790519"/>
              <a:ext cx="1658378" cy="200602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" name="Google Shape;2106;p22"/>
            <p:cNvSpPr/>
            <p:nvPr/>
          </p:nvSpPr>
          <p:spPr>
            <a:xfrm>
              <a:off x="6029774" y="1725132"/>
              <a:ext cx="2228912" cy="1337347"/>
            </a:xfrm>
            <a:custGeom>
              <a:avLst/>
              <a:gdLst/>
              <a:ahLst/>
              <a:cxnLst/>
              <a:rect l="l" t="t" r="r" b="b"/>
              <a:pathLst>
                <a:path w="2228912" h="1337347" extrusionOk="0">
                  <a:moveTo>
                    <a:pt x="0" y="133735"/>
                  </a:moveTo>
                  <a:cubicBezTo>
                    <a:pt x="0" y="59875"/>
                    <a:pt x="59875" y="0"/>
                    <a:pt x="133735" y="0"/>
                  </a:cubicBezTo>
                  <a:lnTo>
                    <a:pt x="2095177" y="0"/>
                  </a:lnTo>
                  <a:cubicBezTo>
                    <a:pt x="2169037" y="0"/>
                    <a:pt x="2228912" y="59875"/>
                    <a:pt x="2228912" y="133735"/>
                  </a:cubicBezTo>
                  <a:lnTo>
                    <a:pt x="2228912" y="1203612"/>
                  </a:lnTo>
                  <a:cubicBezTo>
                    <a:pt x="2228912" y="1277472"/>
                    <a:pt x="2169037" y="1337347"/>
                    <a:pt x="2095177" y="1337347"/>
                  </a:cubicBezTo>
                  <a:lnTo>
                    <a:pt x="133735" y="1337347"/>
                  </a:lnTo>
                  <a:cubicBezTo>
                    <a:pt x="59875" y="1337347"/>
                    <a:pt x="0" y="1277472"/>
                    <a:pt x="0" y="1203612"/>
                  </a:cubicBezTo>
                  <a:lnTo>
                    <a:pt x="0" y="133735"/>
                  </a:lnTo>
                  <a:close/>
                </a:path>
              </a:pathLst>
            </a:custGeom>
            <a:solidFill>
              <a:srgbClr val="FFDDD2"/>
            </a:solidFill>
            <a:ln>
              <a:noFill/>
            </a:ln>
          </p:spPr>
          <p:txBody>
            <a:bodyPr spcFirstLastPara="1" wrap="square" lIns="90000" tIns="46800" rIns="90000" bIns="4680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" name="Google Shape;2107;p22"/>
            <p:cNvSpPr/>
            <p:nvPr/>
          </p:nvSpPr>
          <p:spPr>
            <a:xfrm>
              <a:off x="6488864" y="3626362"/>
              <a:ext cx="2951147" cy="200602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" name="Google Shape;2108;p22"/>
            <p:cNvSpPr/>
            <p:nvPr/>
          </p:nvSpPr>
          <p:spPr>
            <a:xfrm>
              <a:off x="6029774" y="3396817"/>
              <a:ext cx="2228912" cy="1337347"/>
            </a:xfrm>
            <a:custGeom>
              <a:avLst/>
              <a:gdLst/>
              <a:ahLst/>
              <a:cxnLst/>
              <a:rect l="l" t="t" r="r" b="b"/>
              <a:pathLst>
                <a:path w="2228912" h="1337347" extrusionOk="0">
                  <a:moveTo>
                    <a:pt x="0" y="133735"/>
                  </a:moveTo>
                  <a:cubicBezTo>
                    <a:pt x="0" y="59875"/>
                    <a:pt x="59875" y="0"/>
                    <a:pt x="133735" y="0"/>
                  </a:cubicBezTo>
                  <a:lnTo>
                    <a:pt x="2095177" y="0"/>
                  </a:lnTo>
                  <a:cubicBezTo>
                    <a:pt x="2169037" y="0"/>
                    <a:pt x="2228912" y="59875"/>
                    <a:pt x="2228912" y="133735"/>
                  </a:cubicBezTo>
                  <a:lnTo>
                    <a:pt x="2228912" y="1203612"/>
                  </a:lnTo>
                  <a:cubicBezTo>
                    <a:pt x="2228912" y="1277472"/>
                    <a:pt x="2169037" y="1337347"/>
                    <a:pt x="2095177" y="1337347"/>
                  </a:cubicBezTo>
                  <a:lnTo>
                    <a:pt x="133735" y="1337347"/>
                  </a:lnTo>
                  <a:cubicBezTo>
                    <a:pt x="59875" y="1337347"/>
                    <a:pt x="0" y="1277472"/>
                    <a:pt x="0" y="1203612"/>
                  </a:cubicBezTo>
                  <a:lnTo>
                    <a:pt x="0" y="133735"/>
                  </a:lnTo>
                  <a:close/>
                </a:path>
              </a:pathLst>
            </a:custGeom>
            <a:solidFill>
              <a:srgbClr val="FF7C61"/>
            </a:solidFill>
            <a:ln>
              <a:noFill/>
            </a:ln>
          </p:spPr>
          <p:txBody>
            <a:bodyPr spcFirstLastPara="1" wrap="square" lIns="90000" tIns="46800" rIns="90000" bIns="4680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" name="Google Shape;2109;p22"/>
            <p:cNvSpPr/>
            <p:nvPr/>
          </p:nvSpPr>
          <p:spPr>
            <a:xfrm rot="-5400000">
              <a:off x="8617476" y="2790519"/>
              <a:ext cx="1658378" cy="200602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" name="Google Shape;2110;p22"/>
            <p:cNvSpPr/>
            <p:nvPr/>
          </p:nvSpPr>
          <p:spPr>
            <a:xfrm>
              <a:off x="8994229" y="3396817"/>
              <a:ext cx="2228912" cy="1337347"/>
            </a:xfrm>
            <a:custGeom>
              <a:avLst/>
              <a:gdLst/>
              <a:ahLst/>
              <a:cxnLst/>
              <a:rect l="l" t="t" r="r" b="b"/>
              <a:pathLst>
                <a:path w="2228912" h="1337347" extrusionOk="0">
                  <a:moveTo>
                    <a:pt x="0" y="133735"/>
                  </a:moveTo>
                  <a:cubicBezTo>
                    <a:pt x="0" y="59875"/>
                    <a:pt x="59875" y="0"/>
                    <a:pt x="133735" y="0"/>
                  </a:cubicBezTo>
                  <a:lnTo>
                    <a:pt x="2095177" y="0"/>
                  </a:lnTo>
                  <a:cubicBezTo>
                    <a:pt x="2169037" y="0"/>
                    <a:pt x="2228912" y="59875"/>
                    <a:pt x="2228912" y="133735"/>
                  </a:cubicBezTo>
                  <a:lnTo>
                    <a:pt x="2228912" y="1203612"/>
                  </a:lnTo>
                  <a:cubicBezTo>
                    <a:pt x="2228912" y="1277472"/>
                    <a:pt x="2169037" y="1337347"/>
                    <a:pt x="2095177" y="1337347"/>
                  </a:cubicBezTo>
                  <a:lnTo>
                    <a:pt x="133735" y="1337347"/>
                  </a:lnTo>
                  <a:cubicBezTo>
                    <a:pt x="59875" y="1337347"/>
                    <a:pt x="0" y="1277472"/>
                    <a:pt x="0" y="1203612"/>
                  </a:cubicBezTo>
                  <a:lnTo>
                    <a:pt x="0" y="133735"/>
                  </a:lnTo>
                  <a:close/>
                </a:path>
              </a:pathLst>
            </a:custGeom>
            <a:solidFill>
              <a:srgbClr val="FFA100"/>
            </a:solidFill>
            <a:ln>
              <a:noFill/>
            </a:ln>
          </p:spPr>
          <p:txBody>
            <a:bodyPr spcFirstLastPara="1" wrap="square" lIns="90000" tIns="46800" rIns="90000" bIns="4680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" name="Google Shape;2111;p22"/>
            <p:cNvSpPr/>
            <p:nvPr/>
          </p:nvSpPr>
          <p:spPr>
            <a:xfrm>
              <a:off x="8994229" y="1725132"/>
              <a:ext cx="2228912" cy="1337347"/>
            </a:xfrm>
            <a:custGeom>
              <a:avLst/>
              <a:gdLst/>
              <a:ahLst/>
              <a:cxnLst/>
              <a:rect l="l" t="t" r="r" b="b"/>
              <a:pathLst>
                <a:path w="2228912" h="1337347" extrusionOk="0">
                  <a:moveTo>
                    <a:pt x="0" y="133735"/>
                  </a:moveTo>
                  <a:cubicBezTo>
                    <a:pt x="0" y="59875"/>
                    <a:pt x="59875" y="0"/>
                    <a:pt x="133735" y="0"/>
                  </a:cubicBezTo>
                  <a:lnTo>
                    <a:pt x="2095177" y="0"/>
                  </a:lnTo>
                  <a:cubicBezTo>
                    <a:pt x="2169037" y="0"/>
                    <a:pt x="2228912" y="59875"/>
                    <a:pt x="2228912" y="133735"/>
                  </a:cubicBezTo>
                  <a:lnTo>
                    <a:pt x="2228912" y="1203612"/>
                  </a:lnTo>
                  <a:cubicBezTo>
                    <a:pt x="2228912" y="1277472"/>
                    <a:pt x="2169037" y="1337347"/>
                    <a:pt x="2095177" y="1337347"/>
                  </a:cubicBezTo>
                  <a:lnTo>
                    <a:pt x="133735" y="1337347"/>
                  </a:lnTo>
                  <a:cubicBezTo>
                    <a:pt x="59875" y="1337347"/>
                    <a:pt x="0" y="1277472"/>
                    <a:pt x="0" y="1203612"/>
                  </a:cubicBezTo>
                  <a:lnTo>
                    <a:pt x="0" y="133735"/>
                  </a:lnTo>
                  <a:close/>
                </a:path>
              </a:pathLst>
            </a:custGeom>
            <a:solidFill>
              <a:srgbClr val="F9DA33"/>
            </a:solidFill>
            <a:ln>
              <a:noFill/>
            </a:ln>
          </p:spPr>
          <p:txBody>
            <a:bodyPr spcFirstLastPara="1" wrap="square" lIns="90000" tIns="46800" rIns="90000" bIns="4680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2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Google Shape;2117;p23"/>
          <p:cNvSpPr/>
          <p:nvPr/>
        </p:nvSpPr>
        <p:spPr>
          <a:xfrm>
            <a:off x="5030356" y="259087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sp>
        <p:nvSpPr>
          <p:cNvPr id="2118" name="Google Shape;2118;p23"/>
          <p:cNvSpPr/>
          <p:nvPr/>
        </p:nvSpPr>
        <p:spPr>
          <a:xfrm>
            <a:off x="3476490" y="1869897"/>
            <a:ext cx="5447229" cy="3344276"/>
          </a:xfrm>
          <a:prstGeom prst="rect">
            <a:avLst/>
          </a:prstGeom>
          <a:solidFill>
            <a:srgbClr val="FFC0A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19" name="Google Shape;2119;p23"/>
          <p:cNvGrpSpPr/>
          <p:nvPr/>
        </p:nvGrpSpPr>
        <p:grpSpPr>
          <a:xfrm flipH="1">
            <a:off x="690281" y="1640541"/>
            <a:ext cx="1801906" cy="2195359"/>
            <a:chOff x="4169666" y="2268389"/>
            <a:chExt cx="1673212" cy="2384748"/>
          </a:xfrm>
        </p:grpSpPr>
        <p:sp>
          <p:nvSpPr>
            <p:cNvPr id="2120" name="Google Shape;2120;p23"/>
            <p:cNvSpPr/>
            <p:nvPr/>
          </p:nvSpPr>
          <p:spPr>
            <a:xfrm>
              <a:off x="4171659" y="2271379"/>
              <a:ext cx="1669226" cy="23797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" name="Google Shape;2121;p23"/>
            <p:cNvSpPr/>
            <p:nvPr/>
          </p:nvSpPr>
          <p:spPr>
            <a:xfrm>
              <a:off x="4691860" y="3253979"/>
              <a:ext cx="437487" cy="282024"/>
            </a:xfrm>
            <a:custGeom>
              <a:avLst/>
              <a:gdLst/>
              <a:ahLst/>
              <a:cxnLst/>
              <a:rect l="l" t="t" r="r" b="b"/>
              <a:pathLst>
                <a:path w="535" h="345" extrusionOk="0">
                  <a:moveTo>
                    <a:pt x="474" y="335"/>
                  </a:moveTo>
                  <a:cubicBezTo>
                    <a:pt x="492" y="345"/>
                    <a:pt x="514" y="341"/>
                    <a:pt x="525" y="323"/>
                  </a:cubicBezTo>
                  <a:cubicBezTo>
                    <a:pt x="535" y="305"/>
                    <a:pt x="530" y="281"/>
                    <a:pt x="512" y="270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43" y="0"/>
                    <a:pt x="21" y="5"/>
                    <a:pt x="11" y="22"/>
                  </a:cubicBezTo>
                  <a:cubicBezTo>
                    <a:pt x="0" y="40"/>
                    <a:pt x="5" y="64"/>
                    <a:pt x="23" y="75"/>
                  </a:cubicBezTo>
                  <a:lnTo>
                    <a:pt x="474" y="335"/>
                  </a:lnTo>
                  <a:close/>
                </a:path>
              </a:pathLst>
            </a:custGeom>
            <a:solidFill>
              <a:srgbClr val="FF7C61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" name="Google Shape;2122;p23"/>
            <p:cNvSpPr/>
            <p:nvPr/>
          </p:nvSpPr>
          <p:spPr>
            <a:xfrm>
              <a:off x="4646018" y="3332706"/>
              <a:ext cx="437487" cy="283021"/>
            </a:xfrm>
            <a:custGeom>
              <a:avLst/>
              <a:gdLst/>
              <a:ahLst/>
              <a:cxnLst/>
              <a:rect l="l" t="t" r="r" b="b"/>
              <a:pathLst>
                <a:path w="535" h="346" extrusionOk="0">
                  <a:moveTo>
                    <a:pt x="24" y="76"/>
                  </a:moveTo>
                  <a:cubicBezTo>
                    <a:pt x="474" y="336"/>
                    <a:pt x="474" y="336"/>
                    <a:pt x="474" y="336"/>
                  </a:cubicBezTo>
                  <a:cubicBezTo>
                    <a:pt x="492" y="346"/>
                    <a:pt x="514" y="341"/>
                    <a:pt x="525" y="323"/>
                  </a:cubicBezTo>
                  <a:cubicBezTo>
                    <a:pt x="535" y="306"/>
                    <a:pt x="530" y="281"/>
                    <a:pt x="512" y="271"/>
                  </a:cubicBezTo>
                  <a:cubicBezTo>
                    <a:pt x="61" y="11"/>
                    <a:pt x="61" y="11"/>
                    <a:pt x="61" y="11"/>
                  </a:cubicBezTo>
                  <a:cubicBezTo>
                    <a:pt x="43" y="0"/>
                    <a:pt x="21" y="5"/>
                    <a:pt x="11" y="23"/>
                  </a:cubicBezTo>
                  <a:cubicBezTo>
                    <a:pt x="0" y="41"/>
                    <a:pt x="6" y="65"/>
                    <a:pt x="24" y="76"/>
                  </a:cubicBezTo>
                  <a:close/>
                </a:path>
              </a:pathLst>
            </a:custGeom>
            <a:solidFill>
              <a:srgbClr val="FF7C61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" name="Google Shape;2123;p23"/>
            <p:cNvSpPr/>
            <p:nvPr/>
          </p:nvSpPr>
          <p:spPr>
            <a:xfrm>
              <a:off x="4169666" y="3412430"/>
              <a:ext cx="875970" cy="1240707"/>
            </a:xfrm>
            <a:custGeom>
              <a:avLst/>
              <a:gdLst/>
              <a:ahLst/>
              <a:cxnLst/>
              <a:rect l="l" t="t" r="r" b="b"/>
              <a:pathLst>
                <a:path w="1070" h="1517" extrusionOk="0">
                  <a:moveTo>
                    <a:pt x="1068" y="298"/>
                  </a:moveTo>
                  <a:cubicBezTo>
                    <a:pt x="1066" y="293"/>
                    <a:pt x="1063" y="288"/>
                    <a:pt x="1058" y="284"/>
                  </a:cubicBezTo>
                  <a:cubicBezTo>
                    <a:pt x="1053" y="280"/>
                    <a:pt x="1046" y="275"/>
                    <a:pt x="1038" y="271"/>
                  </a:cubicBezTo>
                  <a:cubicBezTo>
                    <a:pt x="587" y="11"/>
                    <a:pt x="587" y="11"/>
                    <a:pt x="587" y="11"/>
                  </a:cubicBezTo>
                  <a:cubicBezTo>
                    <a:pt x="580" y="6"/>
                    <a:pt x="573" y="4"/>
                    <a:pt x="567" y="3"/>
                  </a:cubicBezTo>
                  <a:cubicBezTo>
                    <a:pt x="555" y="0"/>
                    <a:pt x="542" y="6"/>
                    <a:pt x="536" y="17"/>
                  </a:cubicBezTo>
                  <a:cubicBezTo>
                    <a:pt x="24" y="903"/>
                    <a:pt x="24" y="903"/>
                    <a:pt x="24" y="903"/>
                  </a:cubicBezTo>
                  <a:cubicBezTo>
                    <a:pt x="24" y="903"/>
                    <a:pt x="24" y="903"/>
                    <a:pt x="24" y="903"/>
                  </a:cubicBezTo>
                  <a:cubicBezTo>
                    <a:pt x="1" y="1456"/>
                    <a:pt x="1" y="1456"/>
                    <a:pt x="1" y="1456"/>
                  </a:cubicBezTo>
                  <a:cubicBezTo>
                    <a:pt x="0" y="1477"/>
                    <a:pt x="11" y="1496"/>
                    <a:pt x="29" y="1507"/>
                  </a:cubicBezTo>
                  <a:cubicBezTo>
                    <a:pt x="47" y="1517"/>
                    <a:pt x="70" y="1517"/>
                    <a:pt x="87" y="1506"/>
                  </a:cubicBezTo>
                  <a:cubicBezTo>
                    <a:pt x="554" y="1209"/>
                    <a:pt x="554" y="1209"/>
                    <a:pt x="554" y="1209"/>
                  </a:cubicBezTo>
                  <a:cubicBezTo>
                    <a:pt x="554" y="1209"/>
                    <a:pt x="554" y="1209"/>
                    <a:pt x="554" y="1209"/>
                  </a:cubicBezTo>
                  <a:cubicBezTo>
                    <a:pt x="1066" y="323"/>
                    <a:pt x="1066" y="323"/>
                    <a:pt x="1066" y="323"/>
                  </a:cubicBezTo>
                  <a:cubicBezTo>
                    <a:pt x="1069" y="317"/>
                    <a:pt x="1070" y="311"/>
                    <a:pt x="1069" y="304"/>
                  </a:cubicBezTo>
                  <a:cubicBezTo>
                    <a:pt x="1069" y="302"/>
                    <a:pt x="1069" y="300"/>
                    <a:pt x="1068" y="298"/>
                  </a:cubicBezTo>
                  <a:close/>
                  <a:moveTo>
                    <a:pt x="509" y="1167"/>
                  </a:moveTo>
                  <a:cubicBezTo>
                    <a:pt x="509" y="1167"/>
                    <a:pt x="509" y="1167"/>
                    <a:pt x="509" y="1167"/>
                  </a:cubicBezTo>
                  <a:cubicBezTo>
                    <a:pt x="195" y="1367"/>
                    <a:pt x="195" y="1367"/>
                    <a:pt x="195" y="1367"/>
                  </a:cubicBezTo>
                  <a:cubicBezTo>
                    <a:pt x="194" y="1366"/>
                    <a:pt x="194" y="1366"/>
                    <a:pt x="194" y="1366"/>
                  </a:cubicBezTo>
                  <a:cubicBezTo>
                    <a:pt x="179" y="1342"/>
                    <a:pt x="158" y="1320"/>
                    <a:pt x="142" y="1310"/>
                  </a:cubicBezTo>
                  <a:cubicBezTo>
                    <a:pt x="124" y="1300"/>
                    <a:pt x="95" y="1292"/>
                    <a:pt x="68" y="1289"/>
                  </a:cubicBezTo>
                  <a:cubicBezTo>
                    <a:pt x="68" y="1289"/>
                    <a:pt x="68" y="1289"/>
                    <a:pt x="68" y="1289"/>
                  </a:cubicBezTo>
                  <a:cubicBezTo>
                    <a:pt x="83" y="921"/>
                    <a:pt x="83" y="921"/>
                    <a:pt x="83" y="921"/>
                  </a:cubicBezTo>
                  <a:cubicBezTo>
                    <a:pt x="83" y="921"/>
                    <a:pt x="83" y="921"/>
                    <a:pt x="83" y="921"/>
                  </a:cubicBezTo>
                  <a:cubicBezTo>
                    <a:pt x="87" y="914"/>
                    <a:pt x="87" y="914"/>
                    <a:pt x="87" y="914"/>
                  </a:cubicBezTo>
                  <a:cubicBezTo>
                    <a:pt x="87" y="914"/>
                    <a:pt x="87" y="914"/>
                    <a:pt x="87" y="914"/>
                  </a:cubicBezTo>
                  <a:cubicBezTo>
                    <a:pt x="229" y="896"/>
                    <a:pt x="229" y="896"/>
                    <a:pt x="229" y="896"/>
                  </a:cubicBezTo>
                  <a:cubicBezTo>
                    <a:pt x="233" y="896"/>
                    <a:pt x="235" y="897"/>
                    <a:pt x="237" y="898"/>
                  </a:cubicBezTo>
                  <a:cubicBezTo>
                    <a:pt x="238" y="899"/>
                    <a:pt x="240" y="901"/>
                    <a:pt x="241" y="905"/>
                  </a:cubicBezTo>
                  <a:cubicBezTo>
                    <a:pt x="255" y="1023"/>
                    <a:pt x="255" y="1023"/>
                    <a:pt x="255" y="1023"/>
                  </a:cubicBezTo>
                  <a:cubicBezTo>
                    <a:pt x="257" y="1040"/>
                    <a:pt x="266" y="1054"/>
                    <a:pt x="281" y="1063"/>
                  </a:cubicBezTo>
                  <a:cubicBezTo>
                    <a:pt x="281" y="1063"/>
                    <a:pt x="281" y="1063"/>
                    <a:pt x="281" y="1063"/>
                  </a:cubicBezTo>
                  <a:cubicBezTo>
                    <a:pt x="296" y="1072"/>
                    <a:pt x="313" y="1073"/>
                    <a:pt x="328" y="1067"/>
                  </a:cubicBezTo>
                  <a:cubicBezTo>
                    <a:pt x="446" y="1021"/>
                    <a:pt x="446" y="1021"/>
                    <a:pt x="446" y="1021"/>
                  </a:cubicBezTo>
                  <a:cubicBezTo>
                    <a:pt x="450" y="1019"/>
                    <a:pt x="455" y="1021"/>
                    <a:pt x="457" y="1025"/>
                  </a:cubicBezTo>
                  <a:cubicBezTo>
                    <a:pt x="513" y="1161"/>
                    <a:pt x="513" y="1161"/>
                    <a:pt x="513" y="1161"/>
                  </a:cubicBezTo>
                  <a:cubicBezTo>
                    <a:pt x="513" y="1161"/>
                    <a:pt x="513" y="1161"/>
                    <a:pt x="513" y="1161"/>
                  </a:cubicBezTo>
                  <a:lnTo>
                    <a:pt x="509" y="1167"/>
                  </a:lnTo>
                  <a:close/>
                  <a:moveTo>
                    <a:pt x="538" y="1117"/>
                  </a:moveTo>
                  <a:cubicBezTo>
                    <a:pt x="538" y="1117"/>
                    <a:pt x="538" y="1117"/>
                    <a:pt x="538" y="1117"/>
                  </a:cubicBezTo>
                  <a:cubicBezTo>
                    <a:pt x="494" y="1010"/>
                    <a:pt x="494" y="1010"/>
                    <a:pt x="494" y="1010"/>
                  </a:cubicBezTo>
                  <a:cubicBezTo>
                    <a:pt x="484" y="986"/>
                    <a:pt x="456" y="974"/>
                    <a:pt x="432" y="984"/>
                  </a:cubicBezTo>
                  <a:cubicBezTo>
                    <a:pt x="314" y="1030"/>
                    <a:pt x="314" y="1030"/>
                    <a:pt x="314" y="1030"/>
                  </a:cubicBezTo>
                  <a:cubicBezTo>
                    <a:pt x="308" y="1032"/>
                    <a:pt x="303" y="1030"/>
                    <a:pt x="301" y="1029"/>
                  </a:cubicBezTo>
                  <a:cubicBezTo>
                    <a:pt x="299" y="1027"/>
                    <a:pt x="295" y="1024"/>
                    <a:pt x="294" y="1018"/>
                  </a:cubicBezTo>
                  <a:cubicBezTo>
                    <a:pt x="280" y="901"/>
                    <a:pt x="280" y="901"/>
                    <a:pt x="280" y="901"/>
                  </a:cubicBezTo>
                  <a:cubicBezTo>
                    <a:pt x="279" y="891"/>
                    <a:pt x="275" y="880"/>
                    <a:pt x="267" y="872"/>
                  </a:cubicBezTo>
                  <a:cubicBezTo>
                    <a:pt x="256" y="860"/>
                    <a:pt x="240" y="854"/>
                    <a:pt x="224" y="856"/>
                  </a:cubicBezTo>
                  <a:cubicBezTo>
                    <a:pt x="113" y="871"/>
                    <a:pt x="113" y="871"/>
                    <a:pt x="113" y="871"/>
                  </a:cubicBezTo>
                  <a:cubicBezTo>
                    <a:pt x="112" y="871"/>
                    <a:pt x="112" y="871"/>
                    <a:pt x="112" y="870"/>
                  </a:cubicBezTo>
                  <a:cubicBezTo>
                    <a:pt x="566" y="85"/>
                    <a:pt x="566" y="85"/>
                    <a:pt x="566" y="85"/>
                  </a:cubicBezTo>
                  <a:cubicBezTo>
                    <a:pt x="566" y="85"/>
                    <a:pt x="566" y="85"/>
                    <a:pt x="566" y="85"/>
                  </a:cubicBezTo>
                  <a:cubicBezTo>
                    <a:pt x="992" y="331"/>
                    <a:pt x="992" y="331"/>
                    <a:pt x="992" y="331"/>
                  </a:cubicBezTo>
                  <a:cubicBezTo>
                    <a:pt x="992" y="331"/>
                    <a:pt x="992" y="331"/>
                    <a:pt x="992" y="331"/>
                  </a:cubicBezTo>
                  <a:lnTo>
                    <a:pt x="538" y="1117"/>
                  </a:lnTo>
                  <a:close/>
                </a:path>
              </a:pathLst>
            </a:custGeom>
            <a:solidFill>
              <a:srgbClr val="FF7C61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p23"/>
            <p:cNvSpPr/>
            <p:nvPr/>
          </p:nvSpPr>
          <p:spPr>
            <a:xfrm>
              <a:off x="5688412" y="2720823"/>
              <a:ext cx="154466" cy="84707"/>
            </a:xfrm>
            <a:custGeom>
              <a:avLst/>
              <a:gdLst/>
              <a:ahLst/>
              <a:cxnLst/>
              <a:rect l="l" t="t" r="r" b="b"/>
              <a:pathLst>
                <a:path w="189" h="104" extrusionOk="0">
                  <a:moveTo>
                    <a:pt x="33" y="33"/>
                  </a:moveTo>
                  <a:cubicBezTo>
                    <a:pt x="13" y="39"/>
                    <a:pt x="0" y="58"/>
                    <a:pt x="5" y="76"/>
                  </a:cubicBezTo>
                  <a:cubicBezTo>
                    <a:pt x="10" y="94"/>
                    <a:pt x="31" y="104"/>
                    <a:pt x="51" y="99"/>
                  </a:cubicBezTo>
                  <a:cubicBezTo>
                    <a:pt x="155" y="71"/>
                    <a:pt x="155" y="71"/>
                    <a:pt x="155" y="71"/>
                  </a:cubicBezTo>
                  <a:cubicBezTo>
                    <a:pt x="176" y="65"/>
                    <a:pt x="189" y="46"/>
                    <a:pt x="184" y="28"/>
                  </a:cubicBezTo>
                  <a:cubicBezTo>
                    <a:pt x="179" y="10"/>
                    <a:pt x="158" y="0"/>
                    <a:pt x="138" y="5"/>
                  </a:cubicBezTo>
                  <a:lnTo>
                    <a:pt x="33" y="3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p23"/>
            <p:cNvSpPr/>
            <p:nvPr/>
          </p:nvSpPr>
          <p:spPr>
            <a:xfrm>
              <a:off x="4999794" y="2268389"/>
              <a:ext cx="84707" cy="154465"/>
            </a:xfrm>
            <a:custGeom>
              <a:avLst/>
              <a:gdLst/>
              <a:ahLst/>
              <a:cxnLst/>
              <a:rect l="l" t="t" r="r" b="b"/>
              <a:pathLst>
                <a:path w="104" h="189" extrusionOk="0">
                  <a:moveTo>
                    <a:pt x="99" y="138"/>
                  </a:moveTo>
                  <a:cubicBezTo>
                    <a:pt x="104" y="158"/>
                    <a:pt x="94" y="179"/>
                    <a:pt x="76" y="184"/>
                  </a:cubicBezTo>
                  <a:cubicBezTo>
                    <a:pt x="58" y="189"/>
                    <a:pt x="39" y="176"/>
                    <a:pt x="33" y="155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0" y="31"/>
                    <a:pt x="10" y="10"/>
                    <a:pt x="28" y="5"/>
                  </a:cubicBezTo>
                  <a:cubicBezTo>
                    <a:pt x="46" y="0"/>
                    <a:pt x="65" y="13"/>
                    <a:pt x="71" y="33"/>
                  </a:cubicBezTo>
                  <a:lnTo>
                    <a:pt x="99" y="138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" name="Google Shape;2126;p23"/>
            <p:cNvSpPr/>
            <p:nvPr/>
          </p:nvSpPr>
          <p:spPr>
            <a:xfrm>
              <a:off x="5290788" y="3397482"/>
              <a:ext cx="85704" cy="153469"/>
            </a:xfrm>
            <a:custGeom>
              <a:avLst/>
              <a:gdLst/>
              <a:ahLst/>
              <a:cxnLst/>
              <a:rect l="l" t="t" r="r" b="b"/>
              <a:pathLst>
                <a:path w="104" h="188" extrusionOk="0">
                  <a:moveTo>
                    <a:pt x="5" y="51"/>
                  </a:moveTo>
                  <a:cubicBezTo>
                    <a:pt x="0" y="30"/>
                    <a:pt x="10" y="10"/>
                    <a:pt x="28" y="5"/>
                  </a:cubicBezTo>
                  <a:cubicBezTo>
                    <a:pt x="46" y="0"/>
                    <a:pt x="65" y="13"/>
                    <a:pt x="71" y="33"/>
                  </a:cubicBezTo>
                  <a:cubicBezTo>
                    <a:pt x="99" y="137"/>
                    <a:pt x="99" y="137"/>
                    <a:pt x="99" y="137"/>
                  </a:cubicBezTo>
                  <a:cubicBezTo>
                    <a:pt x="104" y="158"/>
                    <a:pt x="94" y="179"/>
                    <a:pt x="76" y="183"/>
                  </a:cubicBezTo>
                  <a:cubicBezTo>
                    <a:pt x="58" y="188"/>
                    <a:pt x="39" y="175"/>
                    <a:pt x="33" y="155"/>
                  </a:cubicBezTo>
                  <a:lnTo>
                    <a:pt x="5" y="51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" name="Google Shape;2127;p23"/>
            <p:cNvSpPr/>
            <p:nvPr/>
          </p:nvSpPr>
          <p:spPr>
            <a:xfrm>
              <a:off x="4561311" y="3030751"/>
              <a:ext cx="154466" cy="85703"/>
            </a:xfrm>
            <a:custGeom>
              <a:avLst/>
              <a:gdLst/>
              <a:ahLst/>
              <a:cxnLst/>
              <a:rect l="l" t="t" r="r" b="b"/>
              <a:pathLst>
                <a:path w="189" h="105" extrusionOk="0">
                  <a:moveTo>
                    <a:pt x="155" y="72"/>
                  </a:moveTo>
                  <a:cubicBezTo>
                    <a:pt x="176" y="66"/>
                    <a:pt x="189" y="47"/>
                    <a:pt x="184" y="29"/>
                  </a:cubicBezTo>
                  <a:cubicBezTo>
                    <a:pt x="179" y="11"/>
                    <a:pt x="158" y="0"/>
                    <a:pt x="138" y="6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13" y="39"/>
                    <a:pt x="0" y="59"/>
                    <a:pt x="5" y="77"/>
                  </a:cubicBezTo>
                  <a:cubicBezTo>
                    <a:pt x="10" y="95"/>
                    <a:pt x="31" y="105"/>
                    <a:pt x="51" y="99"/>
                  </a:cubicBezTo>
                  <a:lnTo>
                    <a:pt x="155" y="72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8" name="Google Shape;2128;p23"/>
            <p:cNvSpPr/>
            <p:nvPr/>
          </p:nvSpPr>
          <p:spPr>
            <a:xfrm>
              <a:off x="5448243" y="2317220"/>
              <a:ext cx="109621" cy="146493"/>
            </a:xfrm>
            <a:custGeom>
              <a:avLst/>
              <a:gdLst/>
              <a:ahLst/>
              <a:cxnLst/>
              <a:rect l="l" t="t" r="r" b="b"/>
              <a:pathLst>
                <a:path w="134" h="179" extrusionOk="0">
                  <a:moveTo>
                    <a:pt x="10" y="119"/>
                  </a:moveTo>
                  <a:cubicBezTo>
                    <a:pt x="0" y="138"/>
                    <a:pt x="4" y="160"/>
                    <a:pt x="21" y="170"/>
                  </a:cubicBezTo>
                  <a:cubicBezTo>
                    <a:pt x="37" y="179"/>
                    <a:pt x="59" y="171"/>
                    <a:pt x="69" y="153"/>
                  </a:cubicBezTo>
                  <a:cubicBezTo>
                    <a:pt x="123" y="60"/>
                    <a:pt x="123" y="60"/>
                    <a:pt x="123" y="60"/>
                  </a:cubicBezTo>
                  <a:cubicBezTo>
                    <a:pt x="134" y="41"/>
                    <a:pt x="129" y="19"/>
                    <a:pt x="113" y="9"/>
                  </a:cubicBezTo>
                  <a:cubicBezTo>
                    <a:pt x="97" y="0"/>
                    <a:pt x="75" y="7"/>
                    <a:pt x="64" y="26"/>
                  </a:cubicBezTo>
                  <a:lnTo>
                    <a:pt x="10" y="119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9" name="Google Shape;2129;p23"/>
            <p:cNvSpPr/>
            <p:nvPr/>
          </p:nvSpPr>
          <p:spPr>
            <a:xfrm>
              <a:off x="4613132" y="2606220"/>
              <a:ext cx="146493" cy="109621"/>
            </a:xfrm>
            <a:custGeom>
              <a:avLst/>
              <a:gdLst/>
              <a:ahLst/>
              <a:cxnLst/>
              <a:rect l="l" t="t" r="r" b="b"/>
              <a:pathLst>
                <a:path w="179" h="134" extrusionOk="0">
                  <a:moveTo>
                    <a:pt x="59" y="11"/>
                  </a:moveTo>
                  <a:cubicBezTo>
                    <a:pt x="41" y="0"/>
                    <a:pt x="18" y="5"/>
                    <a:pt x="9" y="21"/>
                  </a:cubicBezTo>
                  <a:cubicBezTo>
                    <a:pt x="0" y="37"/>
                    <a:pt x="7" y="59"/>
                    <a:pt x="25" y="69"/>
                  </a:cubicBezTo>
                  <a:cubicBezTo>
                    <a:pt x="119" y="123"/>
                    <a:pt x="119" y="123"/>
                    <a:pt x="119" y="123"/>
                  </a:cubicBezTo>
                  <a:cubicBezTo>
                    <a:pt x="137" y="134"/>
                    <a:pt x="160" y="129"/>
                    <a:pt x="169" y="113"/>
                  </a:cubicBezTo>
                  <a:cubicBezTo>
                    <a:pt x="179" y="97"/>
                    <a:pt x="171" y="75"/>
                    <a:pt x="153" y="65"/>
                  </a:cubicBezTo>
                  <a:lnTo>
                    <a:pt x="59" y="11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" name="Google Shape;2130;p23"/>
            <p:cNvSpPr/>
            <p:nvPr/>
          </p:nvSpPr>
          <p:spPr>
            <a:xfrm>
              <a:off x="5592743" y="3172261"/>
              <a:ext cx="146493" cy="109621"/>
            </a:xfrm>
            <a:custGeom>
              <a:avLst/>
              <a:gdLst/>
              <a:ahLst/>
              <a:cxnLst/>
              <a:rect l="l" t="t" r="r" b="b"/>
              <a:pathLst>
                <a:path w="179" h="134" extrusionOk="0">
                  <a:moveTo>
                    <a:pt x="60" y="10"/>
                  </a:moveTo>
                  <a:cubicBezTo>
                    <a:pt x="41" y="0"/>
                    <a:pt x="19" y="4"/>
                    <a:pt x="9" y="21"/>
                  </a:cubicBezTo>
                  <a:cubicBezTo>
                    <a:pt x="0" y="37"/>
                    <a:pt x="7" y="59"/>
                    <a:pt x="26" y="69"/>
                  </a:cubicBezTo>
                  <a:cubicBezTo>
                    <a:pt x="119" y="123"/>
                    <a:pt x="119" y="123"/>
                    <a:pt x="119" y="123"/>
                  </a:cubicBezTo>
                  <a:cubicBezTo>
                    <a:pt x="137" y="134"/>
                    <a:pt x="160" y="129"/>
                    <a:pt x="169" y="113"/>
                  </a:cubicBezTo>
                  <a:cubicBezTo>
                    <a:pt x="179" y="97"/>
                    <a:pt x="171" y="75"/>
                    <a:pt x="153" y="64"/>
                  </a:cubicBezTo>
                  <a:lnTo>
                    <a:pt x="60" y="1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1" name="Google Shape;2131;p23"/>
            <p:cNvSpPr/>
            <p:nvPr/>
          </p:nvSpPr>
          <p:spPr>
            <a:xfrm>
              <a:off x="4733715" y="2441789"/>
              <a:ext cx="942739" cy="1026448"/>
            </a:xfrm>
            <a:custGeom>
              <a:avLst/>
              <a:gdLst/>
              <a:ahLst/>
              <a:cxnLst/>
              <a:rect l="l" t="t" r="r" b="b"/>
              <a:pathLst>
                <a:path w="1152" h="1256" extrusionOk="0">
                  <a:moveTo>
                    <a:pt x="510" y="1256"/>
                  </a:moveTo>
                  <a:cubicBezTo>
                    <a:pt x="0" y="961"/>
                    <a:pt x="0" y="961"/>
                    <a:pt x="0" y="961"/>
                  </a:cubicBezTo>
                  <a:cubicBezTo>
                    <a:pt x="13" y="937"/>
                    <a:pt x="13" y="937"/>
                    <a:pt x="13" y="937"/>
                  </a:cubicBezTo>
                  <a:cubicBezTo>
                    <a:pt x="46" y="877"/>
                    <a:pt x="40" y="801"/>
                    <a:pt x="32" y="713"/>
                  </a:cubicBezTo>
                  <a:cubicBezTo>
                    <a:pt x="23" y="604"/>
                    <a:pt x="11" y="468"/>
                    <a:pt x="73" y="317"/>
                  </a:cubicBezTo>
                  <a:cubicBezTo>
                    <a:pt x="128" y="184"/>
                    <a:pt x="234" y="85"/>
                    <a:pt x="373" y="37"/>
                  </a:cubicBezTo>
                  <a:cubicBezTo>
                    <a:pt x="449" y="10"/>
                    <a:pt x="533" y="0"/>
                    <a:pt x="616" y="7"/>
                  </a:cubicBezTo>
                  <a:cubicBezTo>
                    <a:pt x="699" y="14"/>
                    <a:pt x="779" y="38"/>
                    <a:pt x="848" y="77"/>
                  </a:cubicBezTo>
                  <a:cubicBezTo>
                    <a:pt x="852" y="80"/>
                    <a:pt x="852" y="80"/>
                    <a:pt x="852" y="80"/>
                  </a:cubicBezTo>
                  <a:cubicBezTo>
                    <a:pt x="853" y="80"/>
                    <a:pt x="853" y="80"/>
                    <a:pt x="853" y="80"/>
                  </a:cubicBezTo>
                  <a:cubicBezTo>
                    <a:pt x="920" y="120"/>
                    <a:pt x="981" y="177"/>
                    <a:pt x="1029" y="245"/>
                  </a:cubicBezTo>
                  <a:cubicBezTo>
                    <a:pt x="1076" y="313"/>
                    <a:pt x="1109" y="391"/>
                    <a:pt x="1125" y="470"/>
                  </a:cubicBezTo>
                  <a:cubicBezTo>
                    <a:pt x="1152" y="615"/>
                    <a:pt x="1119" y="757"/>
                    <a:pt x="1032" y="870"/>
                  </a:cubicBezTo>
                  <a:cubicBezTo>
                    <a:pt x="932" y="1000"/>
                    <a:pt x="809" y="1057"/>
                    <a:pt x="710" y="1104"/>
                  </a:cubicBezTo>
                  <a:cubicBezTo>
                    <a:pt x="629" y="1141"/>
                    <a:pt x="560" y="1174"/>
                    <a:pt x="524" y="1232"/>
                  </a:cubicBezTo>
                  <a:lnTo>
                    <a:pt x="510" y="1256"/>
                  </a:lnTo>
                  <a:close/>
                  <a:moveTo>
                    <a:pt x="75" y="939"/>
                  </a:moveTo>
                  <a:cubicBezTo>
                    <a:pt x="492" y="1180"/>
                    <a:pt x="492" y="1180"/>
                    <a:pt x="492" y="1180"/>
                  </a:cubicBezTo>
                  <a:cubicBezTo>
                    <a:pt x="538" y="1122"/>
                    <a:pt x="607" y="1090"/>
                    <a:pt x="686" y="1053"/>
                  </a:cubicBezTo>
                  <a:cubicBezTo>
                    <a:pt x="784" y="1007"/>
                    <a:pt x="896" y="955"/>
                    <a:pt x="987" y="836"/>
                  </a:cubicBezTo>
                  <a:cubicBezTo>
                    <a:pt x="1087" y="707"/>
                    <a:pt x="1087" y="572"/>
                    <a:pt x="1069" y="481"/>
                  </a:cubicBezTo>
                  <a:cubicBezTo>
                    <a:pt x="1042" y="337"/>
                    <a:pt x="948" y="201"/>
                    <a:pt x="824" y="128"/>
                  </a:cubicBezTo>
                  <a:cubicBezTo>
                    <a:pt x="820" y="126"/>
                    <a:pt x="820" y="126"/>
                    <a:pt x="820" y="126"/>
                  </a:cubicBezTo>
                  <a:cubicBezTo>
                    <a:pt x="695" y="55"/>
                    <a:pt x="530" y="41"/>
                    <a:pt x="392" y="90"/>
                  </a:cubicBezTo>
                  <a:cubicBezTo>
                    <a:pt x="304" y="120"/>
                    <a:pt x="187" y="188"/>
                    <a:pt x="125" y="339"/>
                  </a:cubicBezTo>
                  <a:cubicBezTo>
                    <a:pt x="68" y="477"/>
                    <a:pt x="79" y="600"/>
                    <a:pt x="88" y="708"/>
                  </a:cubicBezTo>
                  <a:cubicBezTo>
                    <a:pt x="96" y="795"/>
                    <a:pt x="102" y="871"/>
                    <a:pt x="75" y="939"/>
                  </a:cubicBezTo>
                  <a:close/>
                </a:path>
              </a:pathLst>
            </a:custGeom>
            <a:solidFill>
              <a:srgbClr val="FF7C61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2" name="Google Shape;2132;p23"/>
            <p:cNvSpPr/>
            <p:nvPr/>
          </p:nvSpPr>
          <p:spPr>
            <a:xfrm>
              <a:off x="5280822" y="2620172"/>
              <a:ext cx="303949" cy="350786"/>
            </a:xfrm>
            <a:custGeom>
              <a:avLst/>
              <a:gdLst/>
              <a:ahLst/>
              <a:cxnLst/>
              <a:rect l="l" t="t" r="r" b="b"/>
              <a:pathLst>
                <a:path w="372" h="428" extrusionOk="0">
                  <a:moveTo>
                    <a:pt x="90" y="42"/>
                  </a:moveTo>
                  <a:cubicBezTo>
                    <a:pt x="16" y="171"/>
                    <a:pt x="16" y="171"/>
                    <a:pt x="16" y="171"/>
                  </a:cubicBezTo>
                  <a:cubicBezTo>
                    <a:pt x="16" y="172"/>
                    <a:pt x="16" y="173"/>
                    <a:pt x="15" y="174"/>
                  </a:cubicBezTo>
                  <a:cubicBezTo>
                    <a:pt x="15" y="175"/>
                    <a:pt x="0" y="215"/>
                    <a:pt x="4" y="267"/>
                  </a:cubicBezTo>
                  <a:cubicBezTo>
                    <a:pt x="6" y="307"/>
                    <a:pt x="19" y="343"/>
                    <a:pt x="40" y="375"/>
                  </a:cubicBezTo>
                  <a:cubicBezTo>
                    <a:pt x="42" y="375"/>
                    <a:pt x="43" y="375"/>
                    <a:pt x="44" y="375"/>
                  </a:cubicBezTo>
                  <a:cubicBezTo>
                    <a:pt x="71" y="387"/>
                    <a:pt x="93" y="388"/>
                    <a:pt x="112" y="379"/>
                  </a:cubicBezTo>
                  <a:cubicBezTo>
                    <a:pt x="139" y="366"/>
                    <a:pt x="149" y="333"/>
                    <a:pt x="149" y="332"/>
                  </a:cubicBezTo>
                  <a:cubicBezTo>
                    <a:pt x="149" y="332"/>
                    <a:pt x="149" y="332"/>
                    <a:pt x="149" y="331"/>
                  </a:cubicBezTo>
                  <a:cubicBezTo>
                    <a:pt x="149" y="331"/>
                    <a:pt x="148" y="331"/>
                    <a:pt x="148" y="330"/>
                  </a:cubicBezTo>
                  <a:cubicBezTo>
                    <a:pt x="137" y="322"/>
                    <a:pt x="131" y="312"/>
                    <a:pt x="131" y="312"/>
                  </a:cubicBezTo>
                  <a:cubicBezTo>
                    <a:pt x="129" y="308"/>
                    <a:pt x="130" y="303"/>
                    <a:pt x="134" y="301"/>
                  </a:cubicBezTo>
                  <a:cubicBezTo>
                    <a:pt x="138" y="299"/>
                    <a:pt x="142" y="300"/>
                    <a:pt x="145" y="304"/>
                  </a:cubicBezTo>
                  <a:cubicBezTo>
                    <a:pt x="145" y="305"/>
                    <a:pt x="162" y="334"/>
                    <a:pt x="192" y="323"/>
                  </a:cubicBezTo>
                  <a:cubicBezTo>
                    <a:pt x="196" y="321"/>
                    <a:pt x="200" y="323"/>
                    <a:pt x="202" y="327"/>
                  </a:cubicBezTo>
                  <a:cubicBezTo>
                    <a:pt x="203" y="331"/>
                    <a:pt x="201" y="336"/>
                    <a:pt x="197" y="337"/>
                  </a:cubicBezTo>
                  <a:cubicBezTo>
                    <a:pt x="188" y="341"/>
                    <a:pt x="179" y="342"/>
                    <a:pt x="171" y="340"/>
                  </a:cubicBezTo>
                  <a:cubicBezTo>
                    <a:pt x="168" y="348"/>
                    <a:pt x="159" y="373"/>
                    <a:pt x="137" y="391"/>
                  </a:cubicBezTo>
                  <a:cubicBezTo>
                    <a:pt x="171" y="421"/>
                    <a:pt x="223" y="428"/>
                    <a:pt x="254" y="416"/>
                  </a:cubicBezTo>
                  <a:cubicBezTo>
                    <a:pt x="298" y="400"/>
                    <a:pt x="319" y="366"/>
                    <a:pt x="319" y="366"/>
                  </a:cubicBezTo>
                  <a:cubicBezTo>
                    <a:pt x="320" y="365"/>
                    <a:pt x="320" y="365"/>
                    <a:pt x="320" y="365"/>
                  </a:cubicBezTo>
                  <a:cubicBezTo>
                    <a:pt x="372" y="283"/>
                    <a:pt x="314" y="238"/>
                    <a:pt x="312" y="237"/>
                  </a:cubicBezTo>
                  <a:cubicBezTo>
                    <a:pt x="306" y="232"/>
                    <a:pt x="306" y="232"/>
                    <a:pt x="306" y="232"/>
                  </a:cubicBezTo>
                  <a:cubicBezTo>
                    <a:pt x="307" y="226"/>
                    <a:pt x="307" y="226"/>
                    <a:pt x="307" y="226"/>
                  </a:cubicBezTo>
                  <a:cubicBezTo>
                    <a:pt x="316" y="167"/>
                    <a:pt x="272" y="131"/>
                    <a:pt x="247" y="115"/>
                  </a:cubicBezTo>
                  <a:cubicBezTo>
                    <a:pt x="244" y="125"/>
                    <a:pt x="237" y="137"/>
                    <a:pt x="227" y="149"/>
                  </a:cubicBezTo>
                  <a:cubicBezTo>
                    <a:pt x="214" y="164"/>
                    <a:pt x="198" y="174"/>
                    <a:pt x="180" y="179"/>
                  </a:cubicBezTo>
                  <a:cubicBezTo>
                    <a:pt x="158" y="185"/>
                    <a:pt x="133" y="182"/>
                    <a:pt x="108" y="171"/>
                  </a:cubicBezTo>
                  <a:cubicBezTo>
                    <a:pt x="107" y="171"/>
                    <a:pt x="107" y="171"/>
                    <a:pt x="106" y="171"/>
                  </a:cubicBezTo>
                  <a:cubicBezTo>
                    <a:pt x="106" y="170"/>
                    <a:pt x="105" y="170"/>
                    <a:pt x="104" y="169"/>
                  </a:cubicBezTo>
                  <a:cubicBezTo>
                    <a:pt x="95" y="178"/>
                    <a:pt x="86" y="182"/>
                    <a:pt x="85" y="182"/>
                  </a:cubicBezTo>
                  <a:cubicBezTo>
                    <a:pt x="83" y="183"/>
                    <a:pt x="81" y="183"/>
                    <a:pt x="78" y="181"/>
                  </a:cubicBezTo>
                  <a:cubicBezTo>
                    <a:pt x="77" y="181"/>
                    <a:pt x="76" y="179"/>
                    <a:pt x="75" y="178"/>
                  </a:cubicBezTo>
                  <a:cubicBezTo>
                    <a:pt x="74" y="174"/>
                    <a:pt x="75" y="169"/>
                    <a:pt x="79" y="168"/>
                  </a:cubicBezTo>
                  <a:cubicBezTo>
                    <a:pt x="81" y="167"/>
                    <a:pt x="108" y="155"/>
                    <a:pt x="106" y="126"/>
                  </a:cubicBezTo>
                  <a:cubicBezTo>
                    <a:pt x="106" y="122"/>
                    <a:pt x="109" y="118"/>
                    <a:pt x="114" y="118"/>
                  </a:cubicBezTo>
                  <a:cubicBezTo>
                    <a:pt x="118" y="118"/>
                    <a:pt x="122" y="121"/>
                    <a:pt x="122" y="125"/>
                  </a:cubicBezTo>
                  <a:cubicBezTo>
                    <a:pt x="123" y="135"/>
                    <a:pt x="121" y="143"/>
                    <a:pt x="118" y="150"/>
                  </a:cubicBezTo>
                  <a:cubicBezTo>
                    <a:pt x="167" y="171"/>
                    <a:pt x="196" y="149"/>
                    <a:pt x="210" y="134"/>
                  </a:cubicBezTo>
                  <a:cubicBezTo>
                    <a:pt x="224" y="117"/>
                    <a:pt x="229" y="97"/>
                    <a:pt x="229" y="96"/>
                  </a:cubicBezTo>
                  <a:cubicBezTo>
                    <a:pt x="236" y="63"/>
                    <a:pt x="221" y="31"/>
                    <a:pt x="192" y="14"/>
                  </a:cubicBezTo>
                  <a:cubicBezTo>
                    <a:pt x="183" y="10"/>
                    <a:pt x="174" y="6"/>
                    <a:pt x="164" y="4"/>
                  </a:cubicBezTo>
                  <a:cubicBezTo>
                    <a:pt x="145" y="0"/>
                    <a:pt x="127" y="5"/>
                    <a:pt x="110" y="18"/>
                  </a:cubicBezTo>
                  <a:cubicBezTo>
                    <a:pt x="97" y="29"/>
                    <a:pt x="90" y="42"/>
                    <a:pt x="90" y="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3" name="Google Shape;2133;p23"/>
            <p:cNvSpPr/>
            <p:nvPr/>
          </p:nvSpPr>
          <p:spPr>
            <a:xfrm>
              <a:off x="5095463" y="2810513"/>
              <a:ext cx="457418" cy="421541"/>
            </a:xfrm>
            <a:custGeom>
              <a:avLst/>
              <a:gdLst/>
              <a:ahLst/>
              <a:cxnLst/>
              <a:rect l="l" t="t" r="r" b="b"/>
              <a:pathLst>
                <a:path w="559" h="516" extrusionOk="0">
                  <a:moveTo>
                    <a:pt x="406" y="396"/>
                  </a:moveTo>
                  <a:cubicBezTo>
                    <a:pt x="393" y="394"/>
                    <a:pt x="377" y="390"/>
                    <a:pt x="362" y="381"/>
                  </a:cubicBezTo>
                  <a:cubicBezTo>
                    <a:pt x="342" y="370"/>
                    <a:pt x="323" y="351"/>
                    <a:pt x="308" y="321"/>
                  </a:cubicBezTo>
                  <a:cubicBezTo>
                    <a:pt x="300" y="323"/>
                    <a:pt x="287" y="325"/>
                    <a:pt x="272" y="324"/>
                  </a:cubicBezTo>
                  <a:cubicBezTo>
                    <a:pt x="260" y="323"/>
                    <a:pt x="244" y="320"/>
                    <a:pt x="228" y="311"/>
                  </a:cubicBezTo>
                  <a:cubicBezTo>
                    <a:pt x="214" y="303"/>
                    <a:pt x="199" y="290"/>
                    <a:pt x="187" y="270"/>
                  </a:cubicBezTo>
                  <a:cubicBezTo>
                    <a:pt x="183" y="264"/>
                    <a:pt x="185" y="257"/>
                    <a:pt x="190" y="254"/>
                  </a:cubicBezTo>
                  <a:cubicBezTo>
                    <a:pt x="196" y="250"/>
                    <a:pt x="203" y="252"/>
                    <a:pt x="206" y="257"/>
                  </a:cubicBezTo>
                  <a:cubicBezTo>
                    <a:pt x="243" y="315"/>
                    <a:pt x="295" y="301"/>
                    <a:pt x="308" y="297"/>
                  </a:cubicBezTo>
                  <a:cubicBezTo>
                    <a:pt x="308" y="296"/>
                    <a:pt x="309" y="296"/>
                    <a:pt x="310" y="296"/>
                  </a:cubicBezTo>
                  <a:cubicBezTo>
                    <a:pt x="313" y="294"/>
                    <a:pt x="316" y="294"/>
                    <a:pt x="319" y="296"/>
                  </a:cubicBezTo>
                  <a:cubicBezTo>
                    <a:pt x="322" y="297"/>
                    <a:pt x="324" y="299"/>
                    <a:pt x="325" y="302"/>
                  </a:cubicBezTo>
                  <a:cubicBezTo>
                    <a:pt x="326" y="303"/>
                    <a:pt x="326" y="303"/>
                    <a:pt x="326" y="304"/>
                  </a:cubicBezTo>
                  <a:cubicBezTo>
                    <a:pt x="344" y="345"/>
                    <a:pt x="372" y="368"/>
                    <a:pt x="409" y="373"/>
                  </a:cubicBezTo>
                  <a:cubicBezTo>
                    <a:pt x="438" y="376"/>
                    <a:pt x="461" y="368"/>
                    <a:pt x="462" y="368"/>
                  </a:cubicBezTo>
                  <a:cubicBezTo>
                    <a:pt x="462" y="367"/>
                    <a:pt x="463" y="367"/>
                    <a:pt x="464" y="367"/>
                  </a:cubicBezTo>
                  <a:cubicBezTo>
                    <a:pt x="490" y="353"/>
                    <a:pt x="506" y="333"/>
                    <a:pt x="512" y="308"/>
                  </a:cubicBezTo>
                  <a:cubicBezTo>
                    <a:pt x="517" y="285"/>
                    <a:pt x="513" y="267"/>
                    <a:pt x="513" y="267"/>
                  </a:cubicBezTo>
                  <a:cubicBezTo>
                    <a:pt x="511" y="259"/>
                    <a:pt x="511" y="259"/>
                    <a:pt x="511" y="259"/>
                  </a:cubicBezTo>
                  <a:cubicBezTo>
                    <a:pt x="518" y="254"/>
                    <a:pt x="518" y="254"/>
                    <a:pt x="518" y="254"/>
                  </a:cubicBezTo>
                  <a:cubicBezTo>
                    <a:pt x="559" y="224"/>
                    <a:pt x="557" y="186"/>
                    <a:pt x="551" y="163"/>
                  </a:cubicBezTo>
                  <a:cubicBezTo>
                    <a:pt x="539" y="177"/>
                    <a:pt x="518" y="195"/>
                    <a:pt x="488" y="206"/>
                  </a:cubicBezTo>
                  <a:cubicBezTo>
                    <a:pt x="465" y="214"/>
                    <a:pt x="438" y="215"/>
                    <a:pt x="410" y="208"/>
                  </a:cubicBezTo>
                  <a:cubicBezTo>
                    <a:pt x="396" y="205"/>
                    <a:pt x="382" y="199"/>
                    <a:pt x="370" y="192"/>
                  </a:cubicBezTo>
                  <a:cubicBezTo>
                    <a:pt x="359" y="186"/>
                    <a:pt x="350" y="179"/>
                    <a:pt x="342" y="171"/>
                  </a:cubicBezTo>
                  <a:cubicBezTo>
                    <a:pt x="327" y="176"/>
                    <a:pt x="311" y="178"/>
                    <a:pt x="294" y="175"/>
                  </a:cubicBezTo>
                  <a:cubicBezTo>
                    <a:pt x="304" y="184"/>
                    <a:pt x="315" y="193"/>
                    <a:pt x="327" y="202"/>
                  </a:cubicBezTo>
                  <a:cubicBezTo>
                    <a:pt x="332" y="205"/>
                    <a:pt x="333" y="213"/>
                    <a:pt x="330" y="218"/>
                  </a:cubicBezTo>
                  <a:cubicBezTo>
                    <a:pt x="326" y="223"/>
                    <a:pt x="319" y="224"/>
                    <a:pt x="314" y="221"/>
                  </a:cubicBezTo>
                  <a:cubicBezTo>
                    <a:pt x="314" y="221"/>
                    <a:pt x="314" y="221"/>
                    <a:pt x="313" y="221"/>
                  </a:cubicBezTo>
                  <a:cubicBezTo>
                    <a:pt x="277" y="195"/>
                    <a:pt x="249" y="165"/>
                    <a:pt x="231" y="129"/>
                  </a:cubicBezTo>
                  <a:cubicBezTo>
                    <a:pt x="217" y="101"/>
                    <a:pt x="209" y="69"/>
                    <a:pt x="206" y="36"/>
                  </a:cubicBezTo>
                  <a:cubicBezTo>
                    <a:pt x="206" y="23"/>
                    <a:pt x="206" y="11"/>
                    <a:pt x="207" y="0"/>
                  </a:cubicBezTo>
                  <a:cubicBezTo>
                    <a:pt x="34" y="300"/>
                    <a:pt x="34" y="300"/>
                    <a:pt x="34" y="300"/>
                  </a:cubicBezTo>
                  <a:cubicBezTo>
                    <a:pt x="17" y="329"/>
                    <a:pt x="2" y="357"/>
                    <a:pt x="1" y="389"/>
                  </a:cubicBezTo>
                  <a:cubicBezTo>
                    <a:pt x="0" y="427"/>
                    <a:pt x="24" y="452"/>
                    <a:pt x="24" y="452"/>
                  </a:cubicBezTo>
                  <a:cubicBezTo>
                    <a:pt x="24" y="453"/>
                    <a:pt x="24" y="453"/>
                    <a:pt x="24" y="453"/>
                  </a:cubicBezTo>
                  <a:cubicBezTo>
                    <a:pt x="38" y="467"/>
                    <a:pt x="52" y="479"/>
                    <a:pt x="67" y="488"/>
                  </a:cubicBezTo>
                  <a:cubicBezTo>
                    <a:pt x="93" y="502"/>
                    <a:pt x="120" y="508"/>
                    <a:pt x="148" y="505"/>
                  </a:cubicBezTo>
                  <a:cubicBezTo>
                    <a:pt x="169" y="502"/>
                    <a:pt x="182" y="495"/>
                    <a:pt x="182" y="495"/>
                  </a:cubicBezTo>
                  <a:cubicBezTo>
                    <a:pt x="187" y="492"/>
                    <a:pt x="187" y="492"/>
                    <a:pt x="187" y="492"/>
                  </a:cubicBezTo>
                  <a:cubicBezTo>
                    <a:pt x="188" y="492"/>
                    <a:pt x="188" y="492"/>
                    <a:pt x="188" y="492"/>
                  </a:cubicBezTo>
                  <a:cubicBezTo>
                    <a:pt x="193" y="489"/>
                    <a:pt x="202" y="484"/>
                    <a:pt x="210" y="476"/>
                  </a:cubicBezTo>
                  <a:cubicBezTo>
                    <a:pt x="225" y="462"/>
                    <a:pt x="257" y="424"/>
                    <a:pt x="251" y="369"/>
                  </a:cubicBezTo>
                  <a:cubicBezTo>
                    <a:pt x="244" y="375"/>
                    <a:pt x="237" y="379"/>
                    <a:pt x="231" y="381"/>
                  </a:cubicBezTo>
                  <a:cubicBezTo>
                    <a:pt x="219" y="384"/>
                    <a:pt x="209" y="383"/>
                    <a:pt x="208" y="383"/>
                  </a:cubicBezTo>
                  <a:cubicBezTo>
                    <a:pt x="207" y="382"/>
                    <a:pt x="206" y="382"/>
                    <a:pt x="205" y="382"/>
                  </a:cubicBezTo>
                  <a:cubicBezTo>
                    <a:pt x="203" y="380"/>
                    <a:pt x="201" y="377"/>
                    <a:pt x="202" y="374"/>
                  </a:cubicBezTo>
                  <a:cubicBezTo>
                    <a:pt x="202" y="369"/>
                    <a:pt x="206" y="367"/>
                    <a:pt x="211" y="367"/>
                  </a:cubicBezTo>
                  <a:cubicBezTo>
                    <a:pt x="211" y="367"/>
                    <a:pt x="218" y="368"/>
                    <a:pt x="227" y="366"/>
                  </a:cubicBezTo>
                  <a:cubicBezTo>
                    <a:pt x="237" y="362"/>
                    <a:pt x="245" y="354"/>
                    <a:pt x="248" y="341"/>
                  </a:cubicBezTo>
                  <a:cubicBezTo>
                    <a:pt x="249" y="337"/>
                    <a:pt x="254" y="335"/>
                    <a:pt x="258" y="336"/>
                  </a:cubicBezTo>
                  <a:cubicBezTo>
                    <a:pt x="259" y="336"/>
                    <a:pt x="259" y="337"/>
                    <a:pt x="260" y="337"/>
                  </a:cubicBezTo>
                  <a:cubicBezTo>
                    <a:pt x="265" y="338"/>
                    <a:pt x="269" y="341"/>
                    <a:pt x="270" y="346"/>
                  </a:cubicBezTo>
                  <a:cubicBezTo>
                    <a:pt x="289" y="422"/>
                    <a:pt x="246" y="474"/>
                    <a:pt x="226" y="493"/>
                  </a:cubicBezTo>
                  <a:cubicBezTo>
                    <a:pt x="222" y="497"/>
                    <a:pt x="218" y="500"/>
                    <a:pt x="215" y="502"/>
                  </a:cubicBezTo>
                  <a:cubicBezTo>
                    <a:pt x="262" y="516"/>
                    <a:pt x="306" y="503"/>
                    <a:pt x="343" y="465"/>
                  </a:cubicBezTo>
                  <a:cubicBezTo>
                    <a:pt x="343" y="464"/>
                    <a:pt x="344" y="463"/>
                    <a:pt x="345" y="463"/>
                  </a:cubicBezTo>
                  <a:cubicBezTo>
                    <a:pt x="345" y="462"/>
                    <a:pt x="346" y="461"/>
                    <a:pt x="346" y="461"/>
                  </a:cubicBezTo>
                  <a:cubicBezTo>
                    <a:pt x="351" y="456"/>
                    <a:pt x="365" y="436"/>
                    <a:pt x="365" y="414"/>
                  </a:cubicBezTo>
                  <a:cubicBezTo>
                    <a:pt x="365" y="408"/>
                    <a:pt x="370" y="403"/>
                    <a:pt x="377" y="403"/>
                  </a:cubicBezTo>
                  <a:cubicBezTo>
                    <a:pt x="383" y="402"/>
                    <a:pt x="388" y="408"/>
                    <a:pt x="388" y="414"/>
                  </a:cubicBezTo>
                  <a:cubicBezTo>
                    <a:pt x="389" y="428"/>
                    <a:pt x="385" y="441"/>
                    <a:pt x="380" y="451"/>
                  </a:cubicBezTo>
                  <a:cubicBezTo>
                    <a:pt x="398" y="444"/>
                    <a:pt x="413" y="433"/>
                    <a:pt x="426" y="416"/>
                  </a:cubicBezTo>
                  <a:cubicBezTo>
                    <a:pt x="432" y="409"/>
                    <a:pt x="436" y="402"/>
                    <a:pt x="439" y="396"/>
                  </a:cubicBezTo>
                  <a:cubicBezTo>
                    <a:pt x="430" y="397"/>
                    <a:pt x="418" y="397"/>
                    <a:pt x="406" y="39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4" name="Google Shape;2134;p23"/>
            <p:cNvSpPr/>
            <p:nvPr/>
          </p:nvSpPr>
          <p:spPr>
            <a:xfrm>
              <a:off x="4856291" y="2548420"/>
              <a:ext cx="491300" cy="567038"/>
            </a:xfrm>
            <a:custGeom>
              <a:avLst/>
              <a:gdLst/>
              <a:ahLst/>
              <a:cxnLst/>
              <a:rect l="l" t="t" r="r" b="b"/>
              <a:pathLst>
                <a:path w="600" h="693" extrusionOk="0">
                  <a:moveTo>
                    <a:pt x="475" y="312"/>
                  </a:moveTo>
                  <a:cubicBezTo>
                    <a:pt x="469" y="317"/>
                    <a:pt x="462" y="321"/>
                    <a:pt x="455" y="325"/>
                  </a:cubicBezTo>
                  <a:cubicBezTo>
                    <a:pt x="439" y="334"/>
                    <a:pt x="420" y="341"/>
                    <a:pt x="398" y="346"/>
                  </a:cubicBezTo>
                  <a:cubicBezTo>
                    <a:pt x="370" y="353"/>
                    <a:pt x="337" y="354"/>
                    <a:pt x="300" y="347"/>
                  </a:cubicBezTo>
                  <a:cubicBezTo>
                    <a:pt x="279" y="343"/>
                    <a:pt x="257" y="336"/>
                    <a:pt x="234" y="325"/>
                  </a:cubicBezTo>
                  <a:cubicBezTo>
                    <a:pt x="234" y="325"/>
                    <a:pt x="234" y="325"/>
                    <a:pt x="234" y="325"/>
                  </a:cubicBezTo>
                  <a:cubicBezTo>
                    <a:pt x="234" y="325"/>
                    <a:pt x="234" y="325"/>
                    <a:pt x="234" y="325"/>
                  </a:cubicBezTo>
                  <a:cubicBezTo>
                    <a:pt x="234" y="325"/>
                    <a:pt x="222" y="319"/>
                    <a:pt x="206" y="310"/>
                  </a:cubicBezTo>
                  <a:cubicBezTo>
                    <a:pt x="195" y="304"/>
                    <a:pt x="183" y="296"/>
                    <a:pt x="170" y="287"/>
                  </a:cubicBezTo>
                  <a:cubicBezTo>
                    <a:pt x="157" y="279"/>
                    <a:pt x="144" y="269"/>
                    <a:pt x="132" y="258"/>
                  </a:cubicBezTo>
                  <a:cubicBezTo>
                    <a:pt x="124" y="251"/>
                    <a:pt x="116" y="244"/>
                    <a:pt x="110" y="237"/>
                  </a:cubicBezTo>
                  <a:cubicBezTo>
                    <a:pt x="106" y="232"/>
                    <a:pt x="107" y="224"/>
                    <a:pt x="111" y="220"/>
                  </a:cubicBezTo>
                  <a:cubicBezTo>
                    <a:pt x="116" y="216"/>
                    <a:pt x="124" y="217"/>
                    <a:pt x="128" y="222"/>
                  </a:cubicBezTo>
                  <a:cubicBezTo>
                    <a:pt x="133" y="228"/>
                    <a:pt x="140" y="235"/>
                    <a:pt x="147" y="241"/>
                  </a:cubicBezTo>
                  <a:cubicBezTo>
                    <a:pt x="154" y="247"/>
                    <a:pt x="162" y="254"/>
                    <a:pt x="171" y="259"/>
                  </a:cubicBezTo>
                  <a:cubicBezTo>
                    <a:pt x="187" y="271"/>
                    <a:pt x="204" y="282"/>
                    <a:pt x="217" y="290"/>
                  </a:cubicBezTo>
                  <a:cubicBezTo>
                    <a:pt x="232" y="298"/>
                    <a:pt x="243" y="303"/>
                    <a:pt x="244" y="304"/>
                  </a:cubicBezTo>
                  <a:cubicBezTo>
                    <a:pt x="280" y="321"/>
                    <a:pt x="313" y="328"/>
                    <a:pt x="342" y="328"/>
                  </a:cubicBezTo>
                  <a:cubicBezTo>
                    <a:pt x="371" y="329"/>
                    <a:pt x="396" y="324"/>
                    <a:pt x="418" y="316"/>
                  </a:cubicBezTo>
                  <a:cubicBezTo>
                    <a:pt x="432" y="311"/>
                    <a:pt x="445" y="304"/>
                    <a:pt x="457" y="297"/>
                  </a:cubicBezTo>
                  <a:cubicBezTo>
                    <a:pt x="472" y="287"/>
                    <a:pt x="484" y="277"/>
                    <a:pt x="493" y="269"/>
                  </a:cubicBezTo>
                  <a:cubicBezTo>
                    <a:pt x="505" y="257"/>
                    <a:pt x="511" y="249"/>
                    <a:pt x="511" y="248"/>
                  </a:cubicBezTo>
                  <a:cubicBezTo>
                    <a:pt x="511" y="248"/>
                    <a:pt x="511" y="248"/>
                    <a:pt x="511" y="248"/>
                  </a:cubicBezTo>
                  <a:cubicBezTo>
                    <a:pt x="511" y="248"/>
                    <a:pt x="511" y="248"/>
                    <a:pt x="511" y="248"/>
                  </a:cubicBezTo>
                  <a:cubicBezTo>
                    <a:pt x="511" y="248"/>
                    <a:pt x="511" y="248"/>
                    <a:pt x="511" y="248"/>
                  </a:cubicBezTo>
                  <a:cubicBezTo>
                    <a:pt x="511" y="248"/>
                    <a:pt x="511" y="248"/>
                    <a:pt x="511" y="248"/>
                  </a:cubicBezTo>
                  <a:cubicBezTo>
                    <a:pt x="511" y="248"/>
                    <a:pt x="511" y="248"/>
                    <a:pt x="511" y="248"/>
                  </a:cubicBezTo>
                  <a:cubicBezTo>
                    <a:pt x="512" y="247"/>
                    <a:pt x="513" y="247"/>
                    <a:pt x="514" y="246"/>
                  </a:cubicBezTo>
                  <a:cubicBezTo>
                    <a:pt x="588" y="117"/>
                    <a:pt x="588" y="117"/>
                    <a:pt x="588" y="117"/>
                  </a:cubicBezTo>
                  <a:cubicBezTo>
                    <a:pt x="588" y="117"/>
                    <a:pt x="588" y="117"/>
                    <a:pt x="588" y="117"/>
                  </a:cubicBezTo>
                  <a:cubicBezTo>
                    <a:pt x="588" y="117"/>
                    <a:pt x="588" y="117"/>
                    <a:pt x="588" y="117"/>
                  </a:cubicBezTo>
                  <a:cubicBezTo>
                    <a:pt x="588" y="117"/>
                    <a:pt x="588" y="117"/>
                    <a:pt x="588" y="117"/>
                  </a:cubicBezTo>
                  <a:cubicBezTo>
                    <a:pt x="588" y="117"/>
                    <a:pt x="588" y="117"/>
                    <a:pt x="588" y="117"/>
                  </a:cubicBezTo>
                  <a:cubicBezTo>
                    <a:pt x="588" y="117"/>
                    <a:pt x="588" y="117"/>
                    <a:pt x="588" y="117"/>
                  </a:cubicBezTo>
                  <a:cubicBezTo>
                    <a:pt x="589" y="115"/>
                    <a:pt x="591" y="112"/>
                    <a:pt x="593" y="106"/>
                  </a:cubicBezTo>
                  <a:cubicBezTo>
                    <a:pt x="596" y="101"/>
                    <a:pt x="598" y="94"/>
                    <a:pt x="599" y="86"/>
                  </a:cubicBezTo>
                  <a:cubicBezTo>
                    <a:pt x="600" y="81"/>
                    <a:pt x="600" y="75"/>
                    <a:pt x="600" y="70"/>
                  </a:cubicBezTo>
                  <a:cubicBezTo>
                    <a:pt x="599" y="62"/>
                    <a:pt x="597" y="55"/>
                    <a:pt x="593" y="47"/>
                  </a:cubicBezTo>
                  <a:cubicBezTo>
                    <a:pt x="591" y="43"/>
                    <a:pt x="588" y="38"/>
                    <a:pt x="584" y="34"/>
                  </a:cubicBezTo>
                  <a:cubicBezTo>
                    <a:pt x="577" y="26"/>
                    <a:pt x="570" y="20"/>
                    <a:pt x="562" y="16"/>
                  </a:cubicBezTo>
                  <a:cubicBezTo>
                    <a:pt x="551" y="9"/>
                    <a:pt x="539" y="6"/>
                    <a:pt x="527" y="5"/>
                  </a:cubicBezTo>
                  <a:cubicBezTo>
                    <a:pt x="515" y="4"/>
                    <a:pt x="504" y="6"/>
                    <a:pt x="493" y="11"/>
                  </a:cubicBezTo>
                  <a:cubicBezTo>
                    <a:pt x="486" y="14"/>
                    <a:pt x="479" y="18"/>
                    <a:pt x="472" y="24"/>
                  </a:cubicBezTo>
                  <a:cubicBezTo>
                    <a:pt x="472" y="24"/>
                    <a:pt x="472" y="24"/>
                    <a:pt x="472" y="24"/>
                  </a:cubicBezTo>
                  <a:cubicBezTo>
                    <a:pt x="472" y="24"/>
                    <a:pt x="472" y="24"/>
                    <a:pt x="471" y="25"/>
                  </a:cubicBezTo>
                  <a:cubicBezTo>
                    <a:pt x="470" y="26"/>
                    <a:pt x="469" y="27"/>
                    <a:pt x="467" y="29"/>
                  </a:cubicBezTo>
                  <a:cubicBezTo>
                    <a:pt x="464" y="32"/>
                    <a:pt x="460" y="37"/>
                    <a:pt x="456" y="44"/>
                  </a:cubicBezTo>
                  <a:cubicBezTo>
                    <a:pt x="454" y="49"/>
                    <a:pt x="451" y="54"/>
                    <a:pt x="449" y="60"/>
                  </a:cubicBezTo>
                  <a:cubicBezTo>
                    <a:pt x="447" y="67"/>
                    <a:pt x="445" y="74"/>
                    <a:pt x="445" y="82"/>
                  </a:cubicBezTo>
                  <a:cubicBezTo>
                    <a:pt x="445" y="90"/>
                    <a:pt x="446" y="99"/>
                    <a:pt x="449" y="107"/>
                  </a:cubicBezTo>
                  <a:cubicBezTo>
                    <a:pt x="452" y="113"/>
                    <a:pt x="454" y="119"/>
                    <a:pt x="459" y="125"/>
                  </a:cubicBezTo>
                  <a:cubicBezTo>
                    <a:pt x="464" y="132"/>
                    <a:pt x="471" y="140"/>
                    <a:pt x="481" y="148"/>
                  </a:cubicBezTo>
                  <a:cubicBezTo>
                    <a:pt x="482" y="146"/>
                    <a:pt x="484" y="144"/>
                    <a:pt x="486" y="143"/>
                  </a:cubicBezTo>
                  <a:cubicBezTo>
                    <a:pt x="489" y="139"/>
                    <a:pt x="494" y="136"/>
                    <a:pt x="499" y="134"/>
                  </a:cubicBezTo>
                  <a:cubicBezTo>
                    <a:pt x="503" y="132"/>
                    <a:pt x="508" y="134"/>
                    <a:pt x="509" y="138"/>
                  </a:cubicBezTo>
                  <a:cubicBezTo>
                    <a:pt x="511" y="142"/>
                    <a:pt x="509" y="146"/>
                    <a:pt x="505" y="148"/>
                  </a:cubicBezTo>
                  <a:cubicBezTo>
                    <a:pt x="502" y="150"/>
                    <a:pt x="499" y="152"/>
                    <a:pt x="496" y="154"/>
                  </a:cubicBezTo>
                  <a:cubicBezTo>
                    <a:pt x="494" y="156"/>
                    <a:pt x="492" y="159"/>
                    <a:pt x="490" y="161"/>
                  </a:cubicBezTo>
                  <a:cubicBezTo>
                    <a:pt x="489" y="164"/>
                    <a:pt x="487" y="168"/>
                    <a:pt x="486" y="171"/>
                  </a:cubicBezTo>
                  <a:cubicBezTo>
                    <a:pt x="486" y="174"/>
                    <a:pt x="485" y="177"/>
                    <a:pt x="485" y="180"/>
                  </a:cubicBezTo>
                  <a:cubicBezTo>
                    <a:pt x="484" y="185"/>
                    <a:pt x="485" y="189"/>
                    <a:pt x="485" y="189"/>
                  </a:cubicBezTo>
                  <a:cubicBezTo>
                    <a:pt x="485" y="189"/>
                    <a:pt x="485" y="189"/>
                    <a:pt x="485" y="189"/>
                  </a:cubicBezTo>
                  <a:cubicBezTo>
                    <a:pt x="485" y="189"/>
                    <a:pt x="485" y="189"/>
                    <a:pt x="485" y="189"/>
                  </a:cubicBezTo>
                  <a:cubicBezTo>
                    <a:pt x="486" y="194"/>
                    <a:pt x="483" y="197"/>
                    <a:pt x="478" y="198"/>
                  </a:cubicBezTo>
                  <a:cubicBezTo>
                    <a:pt x="474" y="199"/>
                    <a:pt x="470" y="196"/>
                    <a:pt x="470" y="191"/>
                  </a:cubicBezTo>
                  <a:cubicBezTo>
                    <a:pt x="470" y="191"/>
                    <a:pt x="469" y="188"/>
                    <a:pt x="469" y="184"/>
                  </a:cubicBezTo>
                  <a:cubicBezTo>
                    <a:pt x="469" y="180"/>
                    <a:pt x="470" y="174"/>
                    <a:pt x="471" y="169"/>
                  </a:cubicBezTo>
                  <a:cubicBezTo>
                    <a:pt x="470" y="168"/>
                    <a:pt x="469" y="168"/>
                    <a:pt x="468" y="167"/>
                  </a:cubicBezTo>
                  <a:cubicBezTo>
                    <a:pt x="454" y="157"/>
                    <a:pt x="444" y="146"/>
                    <a:pt x="437" y="135"/>
                  </a:cubicBezTo>
                  <a:cubicBezTo>
                    <a:pt x="430" y="123"/>
                    <a:pt x="425" y="112"/>
                    <a:pt x="423" y="100"/>
                  </a:cubicBezTo>
                  <a:cubicBezTo>
                    <a:pt x="422" y="93"/>
                    <a:pt x="422" y="85"/>
                    <a:pt x="422" y="78"/>
                  </a:cubicBezTo>
                  <a:cubicBezTo>
                    <a:pt x="423" y="69"/>
                    <a:pt x="425" y="60"/>
                    <a:pt x="427" y="52"/>
                  </a:cubicBezTo>
                  <a:cubicBezTo>
                    <a:pt x="430" y="45"/>
                    <a:pt x="433" y="38"/>
                    <a:pt x="436" y="32"/>
                  </a:cubicBezTo>
                  <a:cubicBezTo>
                    <a:pt x="440" y="27"/>
                    <a:pt x="443" y="22"/>
                    <a:pt x="446" y="18"/>
                  </a:cubicBezTo>
                  <a:cubicBezTo>
                    <a:pt x="442" y="15"/>
                    <a:pt x="437" y="13"/>
                    <a:pt x="431" y="10"/>
                  </a:cubicBezTo>
                  <a:cubicBezTo>
                    <a:pt x="421" y="7"/>
                    <a:pt x="410" y="3"/>
                    <a:pt x="399" y="2"/>
                  </a:cubicBezTo>
                  <a:cubicBezTo>
                    <a:pt x="391" y="0"/>
                    <a:pt x="383" y="0"/>
                    <a:pt x="374" y="1"/>
                  </a:cubicBezTo>
                  <a:cubicBezTo>
                    <a:pt x="363" y="1"/>
                    <a:pt x="352" y="4"/>
                    <a:pt x="340" y="9"/>
                  </a:cubicBezTo>
                  <a:cubicBezTo>
                    <a:pt x="334" y="12"/>
                    <a:pt x="327" y="16"/>
                    <a:pt x="321" y="21"/>
                  </a:cubicBezTo>
                  <a:cubicBezTo>
                    <a:pt x="316" y="25"/>
                    <a:pt x="316" y="25"/>
                    <a:pt x="316" y="25"/>
                  </a:cubicBezTo>
                  <a:cubicBezTo>
                    <a:pt x="310" y="23"/>
                    <a:pt x="310" y="23"/>
                    <a:pt x="310" y="23"/>
                  </a:cubicBezTo>
                  <a:cubicBezTo>
                    <a:pt x="310" y="23"/>
                    <a:pt x="310" y="23"/>
                    <a:pt x="310" y="23"/>
                  </a:cubicBezTo>
                  <a:cubicBezTo>
                    <a:pt x="310" y="23"/>
                    <a:pt x="310" y="23"/>
                    <a:pt x="310" y="23"/>
                  </a:cubicBezTo>
                  <a:cubicBezTo>
                    <a:pt x="310" y="23"/>
                    <a:pt x="310" y="23"/>
                    <a:pt x="310" y="23"/>
                  </a:cubicBezTo>
                  <a:cubicBezTo>
                    <a:pt x="310" y="23"/>
                    <a:pt x="310" y="23"/>
                    <a:pt x="310" y="23"/>
                  </a:cubicBezTo>
                  <a:cubicBezTo>
                    <a:pt x="310" y="23"/>
                    <a:pt x="310" y="23"/>
                    <a:pt x="310" y="23"/>
                  </a:cubicBezTo>
                  <a:cubicBezTo>
                    <a:pt x="310" y="23"/>
                    <a:pt x="309" y="23"/>
                    <a:pt x="308" y="23"/>
                  </a:cubicBezTo>
                  <a:cubicBezTo>
                    <a:pt x="307" y="22"/>
                    <a:pt x="305" y="22"/>
                    <a:pt x="302" y="21"/>
                  </a:cubicBezTo>
                  <a:cubicBezTo>
                    <a:pt x="296" y="20"/>
                    <a:pt x="288" y="19"/>
                    <a:pt x="279" y="19"/>
                  </a:cubicBezTo>
                  <a:cubicBezTo>
                    <a:pt x="273" y="19"/>
                    <a:pt x="267" y="20"/>
                    <a:pt x="260" y="21"/>
                  </a:cubicBezTo>
                  <a:cubicBezTo>
                    <a:pt x="252" y="22"/>
                    <a:pt x="243" y="25"/>
                    <a:pt x="235" y="30"/>
                  </a:cubicBezTo>
                  <a:cubicBezTo>
                    <a:pt x="230" y="33"/>
                    <a:pt x="225" y="36"/>
                    <a:pt x="221" y="41"/>
                  </a:cubicBezTo>
                  <a:cubicBezTo>
                    <a:pt x="216" y="45"/>
                    <a:pt x="211" y="51"/>
                    <a:pt x="207" y="59"/>
                  </a:cubicBezTo>
                  <a:cubicBezTo>
                    <a:pt x="203" y="65"/>
                    <a:pt x="200" y="72"/>
                    <a:pt x="197" y="81"/>
                  </a:cubicBezTo>
                  <a:cubicBezTo>
                    <a:pt x="196" y="83"/>
                    <a:pt x="196" y="83"/>
                    <a:pt x="196" y="83"/>
                  </a:cubicBezTo>
                  <a:cubicBezTo>
                    <a:pt x="196" y="83"/>
                    <a:pt x="196" y="83"/>
                    <a:pt x="196" y="83"/>
                  </a:cubicBezTo>
                  <a:cubicBezTo>
                    <a:pt x="196" y="85"/>
                    <a:pt x="195" y="87"/>
                    <a:pt x="195" y="90"/>
                  </a:cubicBezTo>
                  <a:cubicBezTo>
                    <a:pt x="194" y="96"/>
                    <a:pt x="193" y="104"/>
                    <a:pt x="195" y="114"/>
                  </a:cubicBezTo>
                  <a:cubicBezTo>
                    <a:pt x="196" y="120"/>
                    <a:pt x="198" y="127"/>
                    <a:pt x="201" y="134"/>
                  </a:cubicBezTo>
                  <a:cubicBezTo>
                    <a:pt x="206" y="144"/>
                    <a:pt x="213" y="154"/>
                    <a:pt x="224" y="164"/>
                  </a:cubicBezTo>
                  <a:cubicBezTo>
                    <a:pt x="231" y="169"/>
                    <a:pt x="238" y="175"/>
                    <a:pt x="248" y="181"/>
                  </a:cubicBezTo>
                  <a:cubicBezTo>
                    <a:pt x="256" y="185"/>
                    <a:pt x="266" y="190"/>
                    <a:pt x="278" y="195"/>
                  </a:cubicBezTo>
                  <a:cubicBezTo>
                    <a:pt x="278" y="189"/>
                    <a:pt x="279" y="183"/>
                    <a:pt x="280" y="178"/>
                  </a:cubicBezTo>
                  <a:cubicBezTo>
                    <a:pt x="283" y="169"/>
                    <a:pt x="287" y="161"/>
                    <a:pt x="291" y="154"/>
                  </a:cubicBezTo>
                  <a:cubicBezTo>
                    <a:pt x="294" y="148"/>
                    <a:pt x="298" y="143"/>
                    <a:pt x="301" y="139"/>
                  </a:cubicBezTo>
                  <a:cubicBezTo>
                    <a:pt x="302" y="137"/>
                    <a:pt x="304" y="136"/>
                    <a:pt x="304" y="135"/>
                  </a:cubicBezTo>
                  <a:cubicBezTo>
                    <a:pt x="304" y="134"/>
                    <a:pt x="303" y="134"/>
                    <a:pt x="303" y="133"/>
                  </a:cubicBezTo>
                  <a:cubicBezTo>
                    <a:pt x="298" y="128"/>
                    <a:pt x="295" y="121"/>
                    <a:pt x="293" y="113"/>
                  </a:cubicBezTo>
                  <a:cubicBezTo>
                    <a:pt x="292" y="109"/>
                    <a:pt x="295" y="104"/>
                    <a:pt x="299" y="103"/>
                  </a:cubicBezTo>
                  <a:cubicBezTo>
                    <a:pt x="303" y="103"/>
                    <a:pt x="307" y="105"/>
                    <a:pt x="308" y="109"/>
                  </a:cubicBezTo>
                  <a:cubicBezTo>
                    <a:pt x="310" y="115"/>
                    <a:pt x="312" y="120"/>
                    <a:pt x="315" y="123"/>
                  </a:cubicBezTo>
                  <a:cubicBezTo>
                    <a:pt x="318" y="127"/>
                    <a:pt x="321" y="130"/>
                    <a:pt x="325" y="132"/>
                  </a:cubicBezTo>
                  <a:cubicBezTo>
                    <a:pt x="331" y="135"/>
                    <a:pt x="337" y="137"/>
                    <a:pt x="342" y="138"/>
                  </a:cubicBezTo>
                  <a:cubicBezTo>
                    <a:pt x="346" y="139"/>
                    <a:pt x="350" y="139"/>
                    <a:pt x="350" y="139"/>
                  </a:cubicBezTo>
                  <a:cubicBezTo>
                    <a:pt x="350" y="139"/>
                    <a:pt x="350" y="139"/>
                    <a:pt x="350" y="139"/>
                  </a:cubicBezTo>
                  <a:cubicBezTo>
                    <a:pt x="350" y="139"/>
                    <a:pt x="350" y="139"/>
                    <a:pt x="350" y="139"/>
                  </a:cubicBezTo>
                  <a:cubicBezTo>
                    <a:pt x="354" y="139"/>
                    <a:pt x="357" y="143"/>
                    <a:pt x="357" y="147"/>
                  </a:cubicBezTo>
                  <a:cubicBezTo>
                    <a:pt x="357" y="151"/>
                    <a:pt x="354" y="155"/>
                    <a:pt x="349" y="155"/>
                  </a:cubicBezTo>
                  <a:cubicBezTo>
                    <a:pt x="349" y="155"/>
                    <a:pt x="345" y="154"/>
                    <a:pt x="339" y="153"/>
                  </a:cubicBezTo>
                  <a:cubicBezTo>
                    <a:pt x="335" y="152"/>
                    <a:pt x="329" y="151"/>
                    <a:pt x="324" y="149"/>
                  </a:cubicBezTo>
                  <a:cubicBezTo>
                    <a:pt x="323" y="149"/>
                    <a:pt x="323" y="149"/>
                    <a:pt x="323" y="150"/>
                  </a:cubicBezTo>
                  <a:cubicBezTo>
                    <a:pt x="323" y="150"/>
                    <a:pt x="323" y="150"/>
                    <a:pt x="323" y="150"/>
                  </a:cubicBezTo>
                  <a:cubicBezTo>
                    <a:pt x="323" y="150"/>
                    <a:pt x="323" y="150"/>
                    <a:pt x="323" y="150"/>
                  </a:cubicBezTo>
                  <a:cubicBezTo>
                    <a:pt x="323" y="150"/>
                    <a:pt x="323" y="150"/>
                    <a:pt x="322" y="150"/>
                  </a:cubicBezTo>
                  <a:cubicBezTo>
                    <a:pt x="322" y="150"/>
                    <a:pt x="322" y="150"/>
                    <a:pt x="322" y="151"/>
                  </a:cubicBezTo>
                  <a:cubicBezTo>
                    <a:pt x="321" y="151"/>
                    <a:pt x="320" y="152"/>
                    <a:pt x="319" y="154"/>
                  </a:cubicBezTo>
                  <a:cubicBezTo>
                    <a:pt x="317" y="156"/>
                    <a:pt x="314" y="161"/>
                    <a:pt x="311" y="166"/>
                  </a:cubicBezTo>
                  <a:cubicBezTo>
                    <a:pt x="308" y="170"/>
                    <a:pt x="306" y="175"/>
                    <a:pt x="304" y="181"/>
                  </a:cubicBezTo>
                  <a:cubicBezTo>
                    <a:pt x="302" y="187"/>
                    <a:pt x="301" y="193"/>
                    <a:pt x="301" y="200"/>
                  </a:cubicBezTo>
                  <a:cubicBezTo>
                    <a:pt x="301" y="204"/>
                    <a:pt x="301" y="209"/>
                    <a:pt x="302" y="213"/>
                  </a:cubicBezTo>
                  <a:cubicBezTo>
                    <a:pt x="303" y="220"/>
                    <a:pt x="306" y="226"/>
                    <a:pt x="310" y="233"/>
                  </a:cubicBezTo>
                  <a:cubicBezTo>
                    <a:pt x="316" y="242"/>
                    <a:pt x="325" y="252"/>
                    <a:pt x="338" y="262"/>
                  </a:cubicBezTo>
                  <a:cubicBezTo>
                    <a:pt x="343" y="266"/>
                    <a:pt x="344" y="273"/>
                    <a:pt x="340" y="278"/>
                  </a:cubicBezTo>
                  <a:cubicBezTo>
                    <a:pt x="336" y="283"/>
                    <a:pt x="329" y="284"/>
                    <a:pt x="324" y="280"/>
                  </a:cubicBezTo>
                  <a:cubicBezTo>
                    <a:pt x="311" y="271"/>
                    <a:pt x="301" y="261"/>
                    <a:pt x="294" y="251"/>
                  </a:cubicBezTo>
                  <a:cubicBezTo>
                    <a:pt x="287" y="241"/>
                    <a:pt x="282" y="231"/>
                    <a:pt x="280" y="221"/>
                  </a:cubicBezTo>
                  <a:cubicBezTo>
                    <a:pt x="280" y="221"/>
                    <a:pt x="280" y="220"/>
                    <a:pt x="280" y="220"/>
                  </a:cubicBezTo>
                  <a:cubicBezTo>
                    <a:pt x="263" y="214"/>
                    <a:pt x="248" y="208"/>
                    <a:pt x="236" y="201"/>
                  </a:cubicBezTo>
                  <a:cubicBezTo>
                    <a:pt x="218" y="190"/>
                    <a:pt x="205" y="179"/>
                    <a:pt x="195" y="167"/>
                  </a:cubicBezTo>
                  <a:cubicBezTo>
                    <a:pt x="185" y="155"/>
                    <a:pt x="179" y="142"/>
                    <a:pt x="175" y="131"/>
                  </a:cubicBezTo>
                  <a:cubicBezTo>
                    <a:pt x="173" y="123"/>
                    <a:pt x="172" y="116"/>
                    <a:pt x="171" y="109"/>
                  </a:cubicBezTo>
                  <a:cubicBezTo>
                    <a:pt x="171" y="103"/>
                    <a:pt x="171" y="97"/>
                    <a:pt x="171" y="92"/>
                  </a:cubicBezTo>
                  <a:cubicBezTo>
                    <a:pt x="166" y="94"/>
                    <a:pt x="159" y="96"/>
                    <a:pt x="153" y="99"/>
                  </a:cubicBezTo>
                  <a:cubicBezTo>
                    <a:pt x="146" y="102"/>
                    <a:pt x="140" y="106"/>
                    <a:pt x="134" y="110"/>
                  </a:cubicBezTo>
                  <a:cubicBezTo>
                    <a:pt x="126" y="117"/>
                    <a:pt x="119" y="124"/>
                    <a:pt x="113" y="134"/>
                  </a:cubicBezTo>
                  <a:cubicBezTo>
                    <a:pt x="108" y="143"/>
                    <a:pt x="104" y="153"/>
                    <a:pt x="103" y="165"/>
                  </a:cubicBezTo>
                  <a:cubicBezTo>
                    <a:pt x="102" y="173"/>
                    <a:pt x="102" y="173"/>
                    <a:pt x="102" y="173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94" y="175"/>
                    <a:pt x="93" y="176"/>
                    <a:pt x="92" y="176"/>
                  </a:cubicBezTo>
                  <a:cubicBezTo>
                    <a:pt x="90" y="177"/>
                    <a:pt x="87" y="178"/>
                    <a:pt x="84" y="180"/>
                  </a:cubicBezTo>
                  <a:cubicBezTo>
                    <a:pt x="77" y="183"/>
                    <a:pt x="68" y="188"/>
                    <a:pt x="59" y="196"/>
                  </a:cubicBezTo>
                  <a:cubicBezTo>
                    <a:pt x="54" y="202"/>
                    <a:pt x="48" y="208"/>
                    <a:pt x="44" y="216"/>
                  </a:cubicBezTo>
                  <a:cubicBezTo>
                    <a:pt x="39" y="224"/>
                    <a:pt x="36" y="232"/>
                    <a:pt x="34" y="243"/>
                  </a:cubicBezTo>
                  <a:cubicBezTo>
                    <a:pt x="32" y="250"/>
                    <a:pt x="32" y="258"/>
                    <a:pt x="32" y="268"/>
                  </a:cubicBezTo>
                  <a:cubicBezTo>
                    <a:pt x="33" y="269"/>
                    <a:pt x="33" y="271"/>
                    <a:pt x="33" y="272"/>
                  </a:cubicBezTo>
                  <a:cubicBezTo>
                    <a:pt x="33" y="272"/>
                    <a:pt x="33" y="272"/>
                    <a:pt x="33" y="272"/>
                  </a:cubicBezTo>
                  <a:cubicBezTo>
                    <a:pt x="33" y="272"/>
                    <a:pt x="33" y="272"/>
                    <a:pt x="33" y="272"/>
                  </a:cubicBezTo>
                  <a:cubicBezTo>
                    <a:pt x="33" y="272"/>
                    <a:pt x="33" y="273"/>
                    <a:pt x="33" y="273"/>
                  </a:cubicBezTo>
                  <a:cubicBezTo>
                    <a:pt x="33" y="273"/>
                    <a:pt x="33" y="273"/>
                    <a:pt x="33" y="274"/>
                  </a:cubicBezTo>
                  <a:cubicBezTo>
                    <a:pt x="33" y="275"/>
                    <a:pt x="33" y="277"/>
                    <a:pt x="33" y="280"/>
                  </a:cubicBezTo>
                  <a:cubicBezTo>
                    <a:pt x="34" y="285"/>
                    <a:pt x="36" y="292"/>
                    <a:pt x="39" y="300"/>
                  </a:cubicBezTo>
                  <a:cubicBezTo>
                    <a:pt x="42" y="305"/>
                    <a:pt x="45" y="311"/>
                    <a:pt x="49" y="316"/>
                  </a:cubicBezTo>
                  <a:cubicBezTo>
                    <a:pt x="55" y="323"/>
                    <a:pt x="62" y="330"/>
                    <a:pt x="73" y="337"/>
                  </a:cubicBezTo>
                  <a:cubicBezTo>
                    <a:pt x="82" y="342"/>
                    <a:pt x="94" y="347"/>
                    <a:pt x="108" y="350"/>
                  </a:cubicBezTo>
                  <a:cubicBezTo>
                    <a:pt x="122" y="353"/>
                    <a:pt x="139" y="355"/>
                    <a:pt x="160" y="355"/>
                  </a:cubicBezTo>
                  <a:cubicBezTo>
                    <a:pt x="161" y="355"/>
                    <a:pt x="162" y="356"/>
                    <a:pt x="163" y="356"/>
                  </a:cubicBezTo>
                  <a:cubicBezTo>
                    <a:pt x="164" y="351"/>
                    <a:pt x="166" y="346"/>
                    <a:pt x="168" y="341"/>
                  </a:cubicBezTo>
                  <a:cubicBezTo>
                    <a:pt x="170" y="338"/>
                    <a:pt x="172" y="336"/>
                    <a:pt x="174" y="333"/>
                  </a:cubicBezTo>
                  <a:cubicBezTo>
                    <a:pt x="177" y="330"/>
                    <a:pt x="182" y="329"/>
                    <a:pt x="185" y="332"/>
                  </a:cubicBezTo>
                  <a:cubicBezTo>
                    <a:pt x="188" y="335"/>
                    <a:pt x="189" y="340"/>
                    <a:pt x="186" y="343"/>
                  </a:cubicBezTo>
                  <a:cubicBezTo>
                    <a:pt x="184" y="345"/>
                    <a:pt x="183" y="347"/>
                    <a:pt x="182" y="349"/>
                  </a:cubicBezTo>
                  <a:cubicBezTo>
                    <a:pt x="180" y="353"/>
                    <a:pt x="178" y="356"/>
                    <a:pt x="178" y="360"/>
                  </a:cubicBezTo>
                  <a:cubicBezTo>
                    <a:pt x="177" y="363"/>
                    <a:pt x="177" y="367"/>
                    <a:pt x="177" y="370"/>
                  </a:cubicBezTo>
                  <a:cubicBezTo>
                    <a:pt x="177" y="377"/>
                    <a:pt x="179" y="382"/>
                    <a:pt x="181" y="386"/>
                  </a:cubicBezTo>
                  <a:cubicBezTo>
                    <a:pt x="182" y="388"/>
                    <a:pt x="183" y="390"/>
                    <a:pt x="183" y="390"/>
                  </a:cubicBezTo>
                  <a:cubicBezTo>
                    <a:pt x="183" y="390"/>
                    <a:pt x="183" y="390"/>
                    <a:pt x="183" y="390"/>
                  </a:cubicBezTo>
                  <a:cubicBezTo>
                    <a:pt x="183" y="390"/>
                    <a:pt x="183" y="390"/>
                    <a:pt x="183" y="390"/>
                  </a:cubicBezTo>
                  <a:cubicBezTo>
                    <a:pt x="183" y="390"/>
                    <a:pt x="183" y="390"/>
                    <a:pt x="183" y="390"/>
                  </a:cubicBezTo>
                  <a:cubicBezTo>
                    <a:pt x="185" y="393"/>
                    <a:pt x="184" y="398"/>
                    <a:pt x="180" y="400"/>
                  </a:cubicBezTo>
                  <a:cubicBezTo>
                    <a:pt x="177" y="403"/>
                    <a:pt x="172" y="402"/>
                    <a:pt x="170" y="398"/>
                  </a:cubicBezTo>
                  <a:cubicBezTo>
                    <a:pt x="169" y="398"/>
                    <a:pt x="168" y="395"/>
                    <a:pt x="166" y="392"/>
                  </a:cubicBezTo>
                  <a:cubicBezTo>
                    <a:pt x="165" y="388"/>
                    <a:pt x="163" y="384"/>
                    <a:pt x="162" y="378"/>
                  </a:cubicBezTo>
                  <a:cubicBezTo>
                    <a:pt x="162" y="379"/>
                    <a:pt x="161" y="379"/>
                    <a:pt x="160" y="379"/>
                  </a:cubicBezTo>
                  <a:cubicBezTo>
                    <a:pt x="138" y="379"/>
                    <a:pt x="119" y="376"/>
                    <a:pt x="103" y="373"/>
                  </a:cubicBezTo>
                  <a:cubicBezTo>
                    <a:pt x="86" y="369"/>
                    <a:pt x="73" y="363"/>
                    <a:pt x="62" y="357"/>
                  </a:cubicBezTo>
                  <a:cubicBezTo>
                    <a:pt x="47" y="348"/>
                    <a:pt x="36" y="338"/>
                    <a:pt x="28" y="327"/>
                  </a:cubicBezTo>
                  <a:cubicBezTo>
                    <a:pt x="23" y="320"/>
                    <a:pt x="20" y="314"/>
                    <a:pt x="17" y="307"/>
                  </a:cubicBezTo>
                  <a:cubicBezTo>
                    <a:pt x="14" y="313"/>
                    <a:pt x="10" y="321"/>
                    <a:pt x="7" y="329"/>
                  </a:cubicBezTo>
                  <a:cubicBezTo>
                    <a:pt x="4" y="337"/>
                    <a:pt x="2" y="347"/>
                    <a:pt x="1" y="357"/>
                  </a:cubicBezTo>
                  <a:cubicBezTo>
                    <a:pt x="0" y="363"/>
                    <a:pt x="0" y="370"/>
                    <a:pt x="1" y="377"/>
                  </a:cubicBezTo>
                  <a:cubicBezTo>
                    <a:pt x="1" y="379"/>
                    <a:pt x="1" y="380"/>
                    <a:pt x="1" y="382"/>
                  </a:cubicBezTo>
                  <a:cubicBezTo>
                    <a:pt x="4" y="379"/>
                    <a:pt x="6" y="376"/>
                    <a:pt x="9" y="373"/>
                  </a:cubicBezTo>
                  <a:cubicBezTo>
                    <a:pt x="14" y="367"/>
                    <a:pt x="21" y="361"/>
                    <a:pt x="29" y="357"/>
                  </a:cubicBezTo>
                  <a:cubicBezTo>
                    <a:pt x="35" y="354"/>
                    <a:pt x="42" y="356"/>
                    <a:pt x="45" y="361"/>
                  </a:cubicBezTo>
                  <a:cubicBezTo>
                    <a:pt x="48" y="367"/>
                    <a:pt x="46" y="374"/>
                    <a:pt x="41" y="377"/>
                  </a:cubicBezTo>
                  <a:cubicBezTo>
                    <a:pt x="35" y="380"/>
                    <a:pt x="30" y="384"/>
                    <a:pt x="26" y="389"/>
                  </a:cubicBezTo>
                  <a:cubicBezTo>
                    <a:pt x="22" y="393"/>
                    <a:pt x="19" y="398"/>
                    <a:pt x="16" y="402"/>
                  </a:cubicBezTo>
                  <a:cubicBezTo>
                    <a:pt x="13" y="407"/>
                    <a:pt x="11" y="412"/>
                    <a:pt x="10" y="415"/>
                  </a:cubicBezTo>
                  <a:cubicBezTo>
                    <a:pt x="10" y="416"/>
                    <a:pt x="10" y="416"/>
                    <a:pt x="10" y="417"/>
                  </a:cubicBezTo>
                  <a:cubicBezTo>
                    <a:pt x="9" y="418"/>
                    <a:pt x="9" y="418"/>
                    <a:pt x="9" y="419"/>
                  </a:cubicBezTo>
                  <a:cubicBezTo>
                    <a:pt x="9" y="419"/>
                    <a:pt x="9" y="419"/>
                    <a:pt x="9" y="419"/>
                  </a:cubicBezTo>
                  <a:cubicBezTo>
                    <a:pt x="9" y="420"/>
                    <a:pt x="9" y="420"/>
                    <a:pt x="8" y="420"/>
                  </a:cubicBezTo>
                  <a:cubicBezTo>
                    <a:pt x="8" y="420"/>
                    <a:pt x="8" y="420"/>
                    <a:pt x="8" y="421"/>
                  </a:cubicBezTo>
                  <a:cubicBezTo>
                    <a:pt x="8" y="421"/>
                    <a:pt x="8" y="421"/>
                    <a:pt x="8" y="421"/>
                  </a:cubicBezTo>
                  <a:cubicBezTo>
                    <a:pt x="7" y="425"/>
                    <a:pt x="5" y="430"/>
                    <a:pt x="4" y="436"/>
                  </a:cubicBezTo>
                  <a:cubicBezTo>
                    <a:pt x="2" y="448"/>
                    <a:pt x="0" y="465"/>
                    <a:pt x="3" y="483"/>
                  </a:cubicBezTo>
                  <a:cubicBezTo>
                    <a:pt x="5" y="495"/>
                    <a:pt x="9" y="508"/>
                    <a:pt x="16" y="520"/>
                  </a:cubicBezTo>
                  <a:cubicBezTo>
                    <a:pt x="19" y="528"/>
                    <a:pt x="24" y="535"/>
                    <a:pt x="31" y="542"/>
                  </a:cubicBezTo>
                  <a:cubicBezTo>
                    <a:pt x="33" y="545"/>
                    <a:pt x="36" y="548"/>
                    <a:pt x="39" y="551"/>
                  </a:cubicBezTo>
                  <a:cubicBezTo>
                    <a:pt x="40" y="547"/>
                    <a:pt x="41" y="542"/>
                    <a:pt x="42" y="537"/>
                  </a:cubicBezTo>
                  <a:cubicBezTo>
                    <a:pt x="45" y="524"/>
                    <a:pt x="51" y="508"/>
                    <a:pt x="59" y="493"/>
                  </a:cubicBezTo>
                  <a:cubicBezTo>
                    <a:pt x="67" y="479"/>
                    <a:pt x="78" y="465"/>
                    <a:pt x="93" y="453"/>
                  </a:cubicBezTo>
                  <a:cubicBezTo>
                    <a:pt x="107" y="441"/>
                    <a:pt x="125" y="431"/>
                    <a:pt x="147" y="425"/>
                  </a:cubicBezTo>
                  <a:cubicBezTo>
                    <a:pt x="147" y="425"/>
                    <a:pt x="147" y="425"/>
                    <a:pt x="147" y="425"/>
                  </a:cubicBezTo>
                  <a:cubicBezTo>
                    <a:pt x="147" y="425"/>
                    <a:pt x="147" y="425"/>
                    <a:pt x="147" y="425"/>
                  </a:cubicBezTo>
                  <a:cubicBezTo>
                    <a:pt x="147" y="425"/>
                    <a:pt x="147" y="425"/>
                    <a:pt x="147" y="425"/>
                  </a:cubicBezTo>
                  <a:cubicBezTo>
                    <a:pt x="147" y="425"/>
                    <a:pt x="147" y="425"/>
                    <a:pt x="147" y="425"/>
                  </a:cubicBezTo>
                  <a:cubicBezTo>
                    <a:pt x="149" y="425"/>
                    <a:pt x="157" y="423"/>
                    <a:pt x="169" y="421"/>
                  </a:cubicBezTo>
                  <a:cubicBezTo>
                    <a:pt x="182" y="420"/>
                    <a:pt x="200" y="420"/>
                    <a:pt x="220" y="424"/>
                  </a:cubicBezTo>
                  <a:cubicBezTo>
                    <a:pt x="233" y="426"/>
                    <a:pt x="247" y="431"/>
                    <a:pt x="260" y="439"/>
                  </a:cubicBezTo>
                  <a:cubicBezTo>
                    <a:pt x="269" y="444"/>
                    <a:pt x="278" y="450"/>
                    <a:pt x="286" y="458"/>
                  </a:cubicBezTo>
                  <a:cubicBezTo>
                    <a:pt x="294" y="466"/>
                    <a:pt x="301" y="475"/>
                    <a:pt x="308" y="486"/>
                  </a:cubicBezTo>
                  <a:cubicBezTo>
                    <a:pt x="312" y="491"/>
                    <a:pt x="310" y="499"/>
                    <a:pt x="305" y="502"/>
                  </a:cubicBezTo>
                  <a:cubicBezTo>
                    <a:pt x="299" y="505"/>
                    <a:pt x="292" y="504"/>
                    <a:pt x="289" y="498"/>
                  </a:cubicBezTo>
                  <a:cubicBezTo>
                    <a:pt x="283" y="489"/>
                    <a:pt x="276" y="481"/>
                    <a:pt x="270" y="475"/>
                  </a:cubicBezTo>
                  <a:cubicBezTo>
                    <a:pt x="263" y="468"/>
                    <a:pt x="256" y="463"/>
                    <a:pt x="249" y="459"/>
                  </a:cubicBezTo>
                  <a:cubicBezTo>
                    <a:pt x="238" y="453"/>
                    <a:pt x="226" y="449"/>
                    <a:pt x="215" y="447"/>
                  </a:cubicBezTo>
                  <a:cubicBezTo>
                    <a:pt x="205" y="444"/>
                    <a:pt x="194" y="444"/>
                    <a:pt x="185" y="444"/>
                  </a:cubicBezTo>
                  <a:cubicBezTo>
                    <a:pt x="167" y="444"/>
                    <a:pt x="154" y="448"/>
                    <a:pt x="154" y="448"/>
                  </a:cubicBezTo>
                  <a:cubicBezTo>
                    <a:pt x="154" y="448"/>
                    <a:pt x="154" y="448"/>
                    <a:pt x="154" y="448"/>
                  </a:cubicBezTo>
                  <a:cubicBezTo>
                    <a:pt x="154" y="448"/>
                    <a:pt x="154" y="448"/>
                    <a:pt x="154" y="448"/>
                  </a:cubicBezTo>
                  <a:cubicBezTo>
                    <a:pt x="154" y="448"/>
                    <a:pt x="154" y="448"/>
                    <a:pt x="154" y="448"/>
                  </a:cubicBezTo>
                  <a:cubicBezTo>
                    <a:pt x="135" y="453"/>
                    <a:pt x="120" y="461"/>
                    <a:pt x="108" y="471"/>
                  </a:cubicBezTo>
                  <a:cubicBezTo>
                    <a:pt x="96" y="481"/>
                    <a:pt x="86" y="493"/>
                    <a:pt x="79" y="505"/>
                  </a:cubicBezTo>
                  <a:cubicBezTo>
                    <a:pt x="72" y="518"/>
                    <a:pt x="67" y="531"/>
                    <a:pt x="65" y="542"/>
                  </a:cubicBezTo>
                  <a:cubicBezTo>
                    <a:pt x="62" y="551"/>
                    <a:pt x="62" y="559"/>
                    <a:pt x="62" y="565"/>
                  </a:cubicBezTo>
                  <a:cubicBezTo>
                    <a:pt x="62" y="566"/>
                    <a:pt x="62" y="568"/>
                    <a:pt x="62" y="569"/>
                  </a:cubicBezTo>
                  <a:cubicBezTo>
                    <a:pt x="62" y="570"/>
                    <a:pt x="62" y="570"/>
                    <a:pt x="62" y="570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7"/>
                    <a:pt x="63" y="577"/>
                    <a:pt x="63" y="578"/>
                  </a:cubicBezTo>
                  <a:cubicBezTo>
                    <a:pt x="63" y="581"/>
                    <a:pt x="63" y="584"/>
                    <a:pt x="64" y="588"/>
                  </a:cubicBezTo>
                  <a:cubicBezTo>
                    <a:pt x="65" y="595"/>
                    <a:pt x="68" y="606"/>
                    <a:pt x="74" y="618"/>
                  </a:cubicBezTo>
                  <a:cubicBezTo>
                    <a:pt x="78" y="626"/>
                    <a:pt x="83" y="634"/>
                    <a:pt x="89" y="642"/>
                  </a:cubicBezTo>
                  <a:cubicBezTo>
                    <a:pt x="98" y="653"/>
                    <a:pt x="110" y="664"/>
                    <a:pt x="126" y="673"/>
                  </a:cubicBezTo>
                  <a:cubicBezTo>
                    <a:pt x="139" y="681"/>
                    <a:pt x="156" y="688"/>
                    <a:pt x="177" y="692"/>
                  </a:cubicBezTo>
                  <a:cubicBezTo>
                    <a:pt x="177" y="692"/>
                    <a:pt x="177" y="692"/>
                    <a:pt x="177" y="692"/>
                  </a:cubicBezTo>
                  <a:cubicBezTo>
                    <a:pt x="178" y="692"/>
                    <a:pt x="178" y="693"/>
                    <a:pt x="180" y="693"/>
                  </a:cubicBezTo>
                  <a:cubicBezTo>
                    <a:pt x="182" y="693"/>
                    <a:pt x="185" y="693"/>
                    <a:pt x="189" y="693"/>
                  </a:cubicBezTo>
                  <a:cubicBezTo>
                    <a:pt x="197" y="693"/>
                    <a:pt x="208" y="693"/>
                    <a:pt x="219" y="690"/>
                  </a:cubicBezTo>
                  <a:cubicBezTo>
                    <a:pt x="227" y="688"/>
                    <a:pt x="234" y="685"/>
                    <a:pt x="241" y="681"/>
                  </a:cubicBezTo>
                  <a:cubicBezTo>
                    <a:pt x="247" y="678"/>
                    <a:pt x="252" y="675"/>
                    <a:pt x="256" y="672"/>
                  </a:cubicBezTo>
                  <a:cubicBezTo>
                    <a:pt x="260" y="669"/>
                    <a:pt x="263" y="666"/>
                    <a:pt x="267" y="662"/>
                  </a:cubicBezTo>
                  <a:cubicBezTo>
                    <a:pt x="270" y="660"/>
                    <a:pt x="272" y="657"/>
                    <a:pt x="275" y="654"/>
                  </a:cubicBezTo>
                  <a:cubicBezTo>
                    <a:pt x="278" y="650"/>
                    <a:pt x="282" y="645"/>
                    <a:pt x="286" y="638"/>
                  </a:cubicBezTo>
                  <a:cubicBezTo>
                    <a:pt x="292" y="630"/>
                    <a:pt x="298" y="620"/>
                    <a:pt x="306" y="607"/>
                  </a:cubicBezTo>
                  <a:cubicBezTo>
                    <a:pt x="306" y="607"/>
                    <a:pt x="306" y="607"/>
                    <a:pt x="306" y="607"/>
                  </a:cubicBezTo>
                  <a:lnTo>
                    <a:pt x="475" y="3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5" name="Google Shape;2135;p23"/>
            <p:cNvSpPr/>
            <p:nvPr/>
          </p:nvSpPr>
          <p:spPr>
            <a:xfrm>
              <a:off x="4896153" y="3102503"/>
              <a:ext cx="92679" cy="166424"/>
            </a:xfrm>
            <a:custGeom>
              <a:avLst/>
              <a:gdLst/>
              <a:ahLst/>
              <a:cxnLst/>
              <a:rect l="l" t="t" r="r" b="b"/>
              <a:pathLst>
                <a:path w="113" h="204" extrusionOk="0">
                  <a:moveTo>
                    <a:pt x="18" y="197"/>
                  </a:moveTo>
                  <a:cubicBezTo>
                    <a:pt x="17" y="197"/>
                    <a:pt x="16" y="196"/>
                    <a:pt x="14" y="195"/>
                  </a:cubicBezTo>
                  <a:cubicBezTo>
                    <a:pt x="2" y="186"/>
                    <a:pt x="0" y="168"/>
                    <a:pt x="9" y="156"/>
                  </a:cubicBezTo>
                  <a:cubicBezTo>
                    <a:pt x="10" y="155"/>
                    <a:pt x="54" y="97"/>
                    <a:pt x="44" y="35"/>
                  </a:cubicBezTo>
                  <a:cubicBezTo>
                    <a:pt x="41" y="20"/>
                    <a:pt x="52" y="5"/>
                    <a:pt x="67" y="3"/>
                  </a:cubicBezTo>
                  <a:cubicBezTo>
                    <a:pt x="83" y="0"/>
                    <a:pt x="97" y="11"/>
                    <a:pt x="99" y="26"/>
                  </a:cubicBezTo>
                  <a:cubicBezTo>
                    <a:pt x="113" y="112"/>
                    <a:pt x="56" y="187"/>
                    <a:pt x="54" y="190"/>
                  </a:cubicBezTo>
                  <a:cubicBezTo>
                    <a:pt x="45" y="202"/>
                    <a:pt x="30" y="204"/>
                    <a:pt x="18" y="1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6" name="Google Shape;2136;p23"/>
            <p:cNvSpPr/>
            <p:nvPr/>
          </p:nvSpPr>
          <p:spPr>
            <a:xfrm>
              <a:off x="5016736" y="3200165"/>
              <a:ext cx="136528" cy="139517"/>
            </a:xfrm>
            <a:custGeom>
              <a:avLst/>
              <a:gdLst/>
              <a:ahLst/>
              <a:cxnLst/>
              <a:rect l="l" t="t" r="r" b="b"/>
              <a:pathLst>
                <a:path w="167" h="170" extrusionOk="0">
                  <a:moveTo>
                    <a:pt x="18" y="162"/>
                  </a:moveTo>
                  <a:cubicBezTo>
                    <a:pt x="6" y="155"/>
                    <a:pt x="0" y="140"/>
                    <a:pt x="6" y="127"/>
                  </a:cubicBezTo>
                  <a:cubicBezTo>
                    <a:pt x="7" y="124"/>
                    <a:pt x="44" y="37"/>
                    <a:pt x="125" y="6"/>
                  </a:cubicBezTo>
                  <a:cubicBezTo>
                    <a:pt x="140" y="0"/>
                    <a:pt x="156" y="8"/>
                    <a:pt x="161" y="22"/>
                  </a:cubicBezTo>
                  <a:cubicBezTo>
                    <a:pt x="167" y="37"/>
                    <a:pt x="160" y="53"/>
                    <a:pt x="145" y="58"/>
                  </a:cubicBezTo>
                  <a:cubicBezTo>
                    <a:pt x="87" y="81"/>
                    <a:pt x="58" y="148"/>
                    <a:pt x="58" y="149"/>
                  </a:cubicBezTo>
                  <a:cubicBezTo>
                    <a:pt x="52" y="163"/>
                    <a:pt x="35" y="170"/>
                    <a:pt x="21" y="164"/>
                  </a:cubicBezTo>
                  <a:cubicBezTo>
                    <a:pt x="20" y="163"/>
                    <a:pt x="19" y="163"/>
                    <a:pt x="18" y="16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37" name="Google Shape;2137;p23"/>
          <p:cNvGrpSpPr/>
          <p:nvPr/>
        </p:nvGrpSpPr>
        <p:grpSpPr>
          <a:xfrm>
            <a:off x="6345691" y="2261061"/>
            <a:ext cx="2578028" cy="784007"/>
            <a:chOff x="251866" y="1988839"/>
            <a:chExt cx="3288629" cy="784007"/>
          </a:xfrm>
        </p:grpSpPr>
        <p:sp>
          <p:nvSpPr>
            <p:cNvPr id="2138" name="Google Shape;2138;p23"/>
            <p:cNvSpPr txBox="1"/>
            <p:nvPr/>
          </p:nvSpPr>
          <p:spPr>
            <a:xfrm>
              <a:off x="251866" y="2295215"/>
              <a:ext cx="3288629" cy="4776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 fontScale="92500" lnSpcReduction="20000"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This part of the content is displayed as a text layout placeholder </a:t>
              </a:r>
              <a:b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(recommended to use the theme font)</a:t>
              </a:r>
              <a:endParaRPr/>
            </a:p>
          </p:txBody>
        </p:sp>
        <p:sp>
          <p:nvSpPr>
            <p:cNvPr id="2139" name="Google Shape;2139;p23"/>
            <p:cNvSpPr/>
            <p:nvPr/>
          </p:nvSpPr>
          <p:spPr>
            <a:xfrm>
              <a:off x="251866" y="1988839"/>
              <a:ext cx="3288629" cy="306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 text preset</a:t>
              </a:r>
              <a:endParaRPr/>
            </a:p>
          </p:txBody>
        </p:sp>
      </p:grpSp>
      <p:grpSp>
        <p:nvGrpSpPr>
          <p:cNvPr id="2140" name="Google Shape;2140;p23"/>
          <p:cNvGrpSpPr/>
          <p:nvPr/>
        </p:nvGrpSpPr>
        <p:grpSpPr>
          <a:xfrm>
            <a:off x="6380148" y="3786980"/>
            <a:ext cx="2509116" cy="784007"/>
            <a:chOff x="251866" y="1988839"/>
            <a:chExt cx="3288629" cy="784007"/>
          </a:xfrm>
        </p:grpSpPr>
        <p:sp>
          <p:nvSpPr>
            <p:cNvPr id="2141" name="Google Shape;2141;p23"/>
            <p:cNvSpPr txBox="1"/>
            <p:nvPr/>
          </p:nvSpPr>
          <p:spPr>
            <a:xfrm>
              <a:off x="251866" y="2295215"/>
              <a:ext cx="3288629" cy="4776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 fontScale="92500" lnSpcReduction="20000"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This part of the content is displayed as a text layout placeholder </a:t>
              </a:r>
              <a:b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(recommended to use the theme font)</a:t>
              </a:r>
              <a:endParaRPr/>
            </a:p>
          </p:txBody>
        </p:sp>
        <p:sp>
          <p:nvSpPr>
            <p:cNvPr id="2142" name="Google Shape;2142;p23"/>
            <p:cNvSpPr/>
            <p:nvPr/>
          </p:nvSpPr>
          <p:spPr>
            <a:xfrm>
              <a:off x="251866" y="1988839"/>
              <a:ext cx="3288629" cy="306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 text preset</a:t>
              </a:r>
              <a:endParaRPr/>
            </a:p>
          </p:txBody>
        </p:sp>
      </p:grpSp>
      <p:grpSp>
        <p:nvGrpSpPr>
          <p:cNvPr id="2143" name="Google Shape;2143;p23"/>
          <p:cNvGrpSpPr/>
          <p:nvPr/>
        </p:nvGrpSpPr>
        <p:grpSpPr>
          <a:xfrm>
            <a:off x="3696247" y="2261061"/>
            <a:ext cx="2578028" cy="784007"/>
            <a:chOff x="251866" y="1988839"/>
            <a:chExt cx="3288629" cy="784007"/>
          </a:xfrm>
        </p:grpSpPr>
        <p:sp>
          <p:nvSpPr>
            <p:cNvPr id="2144" name="Google Shape;2144;p23"/>
            <p:cNvSpPr txBox="1"/>
            <p:nvPr/>
          </p:nvSpPr>
          <p:spPr>
            <a:xfrm>
              <a:off x="251866" y="2295215"/>
              <a:ext cx="3288629" cy="4776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 fontScale="92500" lnSpcReduction="20000"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This part of the content is displayed as a text layout placeholder </a:t>
              </a:r>
              <a:b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(recommended to use the theme font)</a:t>
              </a:r>
              <a:endParaRPr/>
            </a:p>
          </p:txBody>
        </p:sp>
        <p:sp>
          <p:nvSpPr>
            <p:cNvPr id="2145" name="Google Shape;2145;p23"/>
            <p:cNvSpPr/>
            <p:nvPr/>
          </p:nvSpPr>
          <p:spPr>
            <a:xfrm>
              <a:off x="251866" y="1988839"/>
              <a:ext cx="3288629" cy="306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 text preset</a:t>
              </a:r>
              <a:endParaRPr/>
            </a:p>
          </p:txBody>
        </p:sp>
      </p:grpSp>
      <p:grpSp>
        <p:nvGrpSpPr>
          <p:cNvPr id="2146" name="Google Shape;2146;p23"/>
          <p:cNvGrpSpPr/>
          <p:nvPr/>
        </p:nvGrpSpPr>
        <p:grpSpPr>
          <a:xfrm>
            <a:off x="3697543" y="3786980"/>
            <a:ext cx="2578028" cy="784007"/>
            <a:chOff x="128816" y="2217083"/>
            <a:chExt cx="3288629" cy="784007"/>
          </a:xfrm>
        </p:grpSpPr>
        <p:sp>
          <p:nvSpPr>
            <p:cNvPr id="2147" name="Google Shape;2147;p23"/>
            <p:cNvSpPr txBox="1"/>
            <p:nvPr/>
          </p:nvSpPr>
          <p:spPr>
            <a:xfrm>
              <a:off x="128816" y="2523459"/>
              <a:ext cx="3288629" cy="4776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 fontScale="92500" lnSpcReduction="20000"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This part of the content is displayed as a text layout placeholder </a:t>
              </a:r>
              <a:b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(recommended to use the theme font)</a:t>
              </a:r>
              <a:endParaRPr/>
            </a:p>
          </p:txBody>
        </p:sp>
        <p:sp>
          <p:nvSpPr>
            <p:cNvPr id="2148" name="Google Shape;2148;p23"/>
            <p:cNvSpPr/>
            <p:nvPr/>
          </p:nvSpPr>
          <p:spPr>
            <a:xfrm>
              <a:off x="128816" y="2217083"/>
              <a:ext cx="3288629" cy="306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 text preset</a:t>
              </a:r>
              <a:endParaRPr/>
            </a:p>
          </p:txBody>
        </p:sp>
      </p:grpSp>
      <p:sp>
        <p:nvSpPr>
          <p:cNvPr id="2149" name="Google Shape;2149;p23"/>
          <p:cNvSpPr/>
          <p:nvPr/>
        </p:nvSpPr>
        <p:spPr>
          <a:xfrm rot="5400000">
            <a:off x="10071679" y="1202652"/>
            <a:ext cx="423015" cy="4232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7C61"/>
                </a:solidFill>
                <a:latin typeface="Arial"/>
                <a:ea typeface="Arial"/>
                <a:cs typeface="Arial"/>
                <a:sym typeface="Arial"/>
              </a:rPr>
              <a:t>Title text preset</a:t>
            </a:r>
            <a:endParaRPr sz="2400" b="1">
              <a:solidFill>
                <a:srgbClr val="FF7C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50" name="Google Shape;2150;p23"/>
          <p:cNvCxnSpPr>
            <a:stCxn id="2118" idx="1"/>
            <a:endCxn id="2118" idx="3"/>
          </p:cNvCxnSpPr>
          <p:nvPr/>
        </p:nvCxnSpPr>
        <p:spPr>
          <a:xfrm>
            <a:off x="3476490" y="3542035"/>
            <a:ext cx="54471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151" name="Google Shape;2151;p23"/>
          <p:cNvCxnSpPr>
            <a:stCxn id="2118" idx="0"/>
            <a:endCxn id="2118" idx="2"/>
          </p:cNvCxnSpPr>
          <p:nvPr/>
        </p:nvCxnSpPr>
        <p:spPr>
          <a:xfrm>
            <a:off x="6200104" y="1869897"/>
            <a:ext cx="0" cy="334440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2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7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7" name="Google Shape;2157;p24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/>
          <p:nvPr/>
        </p:nvGrpSpPr>
        <p:grpSpPr>
          <a:xfrm>
            <a:off x="0" y="2259107"/>
            <a:ext cx="5760861" cy="4438746"/>
            <a:chOff x="3066256" y="1473200"/>
            <a:chExt cx="6059488" cy="4668838"/>
          </a:xfrm>
        </p:grpSpPr>
        <p:sp>
          <p:nvSpPr>
            <p:cNvPr id="2158" name="Google Shape;2158;p24"/>
            <p:cNvSpPr/>
            <p:nvPr/>
          </p:nvSpPr>
          <p:spPr>
            <a:xfrm>
              <a:off x="5417344" y="1628775"/>
              <a:ext cx="1427163" cy="1354138"/>
            </a:xfrm>
            <a:custGeom>
              <a:avLst/>
              <a:gdLst/>
              <a:ahLst/>
              <a:cxnLst/>
              <a:rect l="l" t="t" r="r" b="b"/>
              <a:pathLst>
                <a:path w="899" h="853" extrusionOk="0">
                  <a:moveTo>
                    <a:pt x="899" y="853"/>
                  </a:moveTo>
                  <a:lnTo>
                    <a:pt x="0" y="853"/>
                  </a:lnTo>
                  <a:lnTo>
                    <a:pt x="0" y="320"/>
                  </a:lnTo>
                  <a:lnTo>
                    <a:pt x="437" y="0"/>
                  </a:lnTo>
                  <a:lnTo>
                    <a:pt x="899" y="320"/>
                  </a:lnTo>
                  <a:lnTo>
                    <a:pt x="899" y="853"/>
                  </a:lnTo>
                  <a:close/>
                </a:path>
              </a:pathLst>
            </a:custGeom>
            <a:solidFill>
              <a:srgbClr val="F68E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9" name="Google Shape;2159;p24"/>
            <p:cNvSpPr/>
            <p:nvPr/>
          </p:nvSpPr>
          <p:spPr>
            <a:xfrm>
              <a:off x="5834856" y="2071688"/>
              <a:ext cx="592138" cy="5921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0" name="Google Shape;2160;p24"/>
            <p:cNvSpPr/>
            <p:nvPr/>
          </p:nvSpPr>
          <p:spPr>
            <a:xfrm>
              <a:off x="5155406" y="1473200"/>
              <a:ext cx="1901825" cy="892175"/>
            </a:xfrm>
            <a:custGeom>
              <a:avLst/>
              <a:gdLst/>
              <a:ahLst/>
              <a:cxnLst/>
              <a:rect l="l" t="t" r="r" b="b"/>
              <a:pathLst>
                <a:path w="1198" h="562" extrusionOk="0">
                  <a:moveTo>
                    <a:pt x="77" y="562"/>
                  </a:moveTo>
                  <a:lnTo>
                    <a:pt x="0" y="426"/>
                  </a:lnTo>
                  <a:lnTo>
                    <a:pt x="601" y="0"/>
                  </a:lnTo>
                  <a:lnTo>
                    <a:pt x="1198" y="401"/>
                  </a:lnTo>
                  <a:lnTo>
                    <a:pt x="1124" y="540"/>
                  </a:lnTo>
                  <a:lnTo>
                    <a:pt x="603" y="195"/>
                  </a:lnTo>
                  <a:lnTo>
                    <a:pt x="77" y="562"/>
                  </a:lnTo>
                  <a:close/>
                </a:path>
              </a:pathLst>
            </a:custGeom>
            <a:solidFill>
              <a:srgbClr val="4140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" name="Google Shape;2161;p24"/>
            <p:cNvSpPr/>
            <p:nvPr/>
          </p:nvSpPr>
          <p:spPr>
            <a:xfrm>
              <a:off x="5945981" y="2270125"/>
              <a:ext cx="371475" cy="155575"/>
            </a:xfrm>
            <a:custGeom>
              <a:avLst/>
              <a:gdLst/>
              <a:ahLst/>
              <a:cxnLst/>
              <a:rect l="l" t="t" r="r" b="b"/>
              <a:pathLst>
                <a:path w="175" h="73" extrusionOk="0">
                  <a:moveTo>
                    <a:pt x="156" y="4"/>
                  </a:moveTo>
                  <a:cubicBezTo>
                    <a:pt x="97" y="36"/>
                    <a:pt x="97" y="36"/>
                    <a:pt x="97" y="36"/>
                  </a:cubicBezTo>
                  <a:cubicBezTo>
                    <a:pt x="94" y="35"/>
                    <a:pt x="91" y="34"/>
                    <a:pt x="88" y="34"/>
                  </a:cubicBezTo>
                  <a:cubicBezTo>
                    <a:pt x="84" y="34"/>
                    <a:pt x="81" y="35"/>
                    <a:pt x="78" y="36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4" y="0"/>
                    <a:pt x="7" y="2"/>
                    <a:pt x="3" y="8"/>
                  </a:cubicBezTo>
                  <a:cubicBezTo>
                    <a:pt x="0" y="14"/>
                    <a:pt x="2" y="21"/>
                    <a:pt x="8" y="24"/>
                  </a:cubicBezTo>
                  <a:cubicBezTo>
                    <a:pt x="68" y="57"/>
                    <a:pt x="68" y="57"/>
                    <a:pt x="68" y="57"/>
                  </a:cubicBezTo>
                  <a:cubicBezTo>
                    <a:pt x="70" y="66"/>
                    <a:pt x="78" y="73"/>
                    <a:pt x="88" y="73"/>
                  </a:cubicBezTo>
                  <a:cubicBezTo>
                    <a:pt x="97" y="73"/>
                    <a:pt x="105" y="66"/>
                    <a:pt x="107" y="57"/>
                  </a:cubicBezTo>
                  <a:cubicBezTo>
                    <a:pt x="167" y="24"/>
                    <a:pt x="167" y="24"/>
                    <a:pt x="167" y="24"/>
                  </a:cubicBezTo>
                  <a:cubicBezTo>
                    <a:pt x="173" y="21"/>
                    <a:pt x="175" y="14"/>
                    <a:pt x="172" y="8"/>
                  </a:cubicBezTo>
                  <a:cubicBezTo>
                    <a:pt x="168" y="2"/>
                    <a:pt x="161" y="0"/>
                    <a:pt x="156" y="4"/>
                  </a:cubicBezTo>
                  <a:close/>
                </a:path>
              </a:pathLst>
            </a:custGeom>
            <a:solidFill>
              <a:srgbClr val="4140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" name="Google Shape;2162;p24"/>
            <p:cNvSpPr/>
            <p:nvPr/>
          </p:nvSpPr>
          <p:spPr>
            <a:xfrm>
              <a:off x="3436144" y="4724400"/>
              <a:ext cx="5322888" cy="1317625"/>
            </a:xfrm>
            <a:prstGeom prst="rect">
              <a:avLst/>
            </a:prstGeom>
            <a:solidFill>
              <a:srgbClr val="D57C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" name="Google Shape;2163;p24"/>
            <p:cNvSpPr/>
            <p:nvPr/>
          </p:nvSpPr>
          <p:spPr>
            <a:xfrm>
              <a:off x="3436144" y="4724400"/>
              <a:ext cx="5322888" cy="1317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" name="Google Shape;2164;p24"/>
            <p:cNvSpPr/>
            <p:nvPr/>
          </p:nvSpPr>
          <p:spPr>
            <a:xfrm>
              <a:off x="3066256" y="4100513"/>
              <a:ext cx="6059488" cy="660400"/>
            </a:xfrm>
            <a:custGeom>
              <a:avLst/>
              <a:gdLst/>
              <a:ahLst/>
              <a:cxnLst/>
              <a:rect l="l" t="t" r="r" b="b"/>
              <a:pathLst>
                <a:path w="3817" h="416" extrusionOk="0">
                  <a:moveTo>
                    <a:pt x="3650" y="416"/>
                  </a:moveTo>
                  <a:lnTo>
                    <a:pt x="159" y="416"/>
                  </a:lnTo>
                  <a:lnTo>
                    <a:pt x="0" y="0"/>
                  </a:lnTo>
                  <a:lnTo>
                    <a:pt x="3817" y="0"/>
                  </a:lnTo>
                  <a:lnTo>
                    <a:pt x="3650" y="416"/>
                  </a:lnTo>
                  <a:close/>
                </a:path>
              </a:pathLst>
            </a:custGeom>
            <a:solidFill>
              <a:srgbClr val="4140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" name="Google Shape;2165;p24"/>
            <p:cNvSpPr/>
            <p:nvPr/>
          </p:nvSpPr>
          <p:spPr>
            <a:xfrm>
              <a:off x="3066256" y="4100513"/>
              <a:ext cx="6059488" cy="660400"/>
            </a:xfrm>
            <a:custGeom>
              <a:avLst/>
              <a:gdLst/>
              <a:ahLst/>
              <a:cxnLst/>
              <a:rect l="l" t="t" r="r" b="b"/>
              <a:pathLst>
                <a:path w="3817" h="416" extrusionOk="0">
                  <a:moveTo>
                    <a:pt x="3650" y="416"/>
                  </a:moveTo>
                  <a:lnTo>
                    <a:pt x="159" y="416"/>
                  </a:lnTo>
                  <a:lnTo>
                    <a:pt x="0" y="0"/>
                  </a:lnTo>
                  <a:lnTo>
                    <a:pt x="3817" y="0"/>
                  </a:lnTo>
                  <a:lnTo>
                    <a:pt x="3650" y="4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" name="Google Shape;2166;p24"/>
            <p:cNvSpPr/>
            <p:nvPr/>
          </p:nvSpPr>
          <p:spPr>
            <a:xfrm>
              <a:off x="4958556" y="3336925"/>
              <a:ext cx="2278063" cy="2705100"/>
            </a:xfrm>
            <a:prstGeom prst="rect">
              <a:avLst/>
            </a:prstGeom>
            <a:solidFill>
              <a:srgbClr val="F68E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p24"/>
            <p:cNvSpPr/>
            <p:nvPr/>
          </p:nvSpPr>
          <p:spPr>
            <a:xfrm>
              <a:off x="4958556" y="3336925"/>
              <a:ext cx="2278063" cy="270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" name="Google Shape;2168;p24"/>
            <p:cNvSpPr/>
            <p:nvPr/>
          </p:nvSpPr>
          <p:spPr>
            <a:xfrm>
              <a:off x="5428456" y="4573588"/>
              <a:ext cx="1338263" cy="1468438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" name="Google Shape;2169;p24"/>
            <p:cNvSpPr/>
            <p:nvPr/>
          </p:nvSpPr>
          <p:spPr>
            <a:xfrm>
              <a:off x="5428456" y="4573588"/>
              <a:ext cx="1338263" cy="14684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" name="Google Shape;2170;p24"/>
            <p:cNvSpPr/>
            <p:nvPr/>
          </p:nvSpPr>
          <p:spPr>
            <a:xfrm>
              <a:off x="5499894" y="4652963"/>
              <a:ext cx="1193800" cy="1389063"/>
            </a:xfrm>
            <a:prstGeom prst="rect">
              <a:avLst/>
            </a:prstGeom>
            <a:solidFill>
              <a:srgbClr val="99D7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" name="Google Shape;2171;p24"/>
            <p:cNvSpPr/>
            <p:nvPr/>
          </p:nvSpPr>
          <p:spPr>
            <a:xfrm>
              <a:off x="5499894" y="4652963"/>
              <a:ext cx="1193800" cy="1389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" name="Google Shape;2172;p24"/>
            <p:cNvSpPr/>
            <p:nvPr/>
          </p:nvSpPr>
          <p:spPr>
            <a:xfrm>
              <a:off x="5499894" y="4652963"/>
              <a:ext cx="1193800" cy="1389063"/>
            </a:xfrm>
            <a:custGeom>
              <a:avLst/>
              <a:gdLst/>
              <a:ahLst/>
              <a:cxnLst/>
              <a:rect l="l" t="t" r="r" b="b"/>
              <a:pathLst>
                <a:path w="752" h="875" extrusionOk="0">
                  <a:moveTo>
                    <a:pt x="298" y="0"/>
                  </a:moveTo>
                  <a:lnTo>
                    <a:pt x="0" y="0"/>
                  </a:lnTo>
                  <a:lnTo>
                    <a:pt x="0" y="179"/>
                  </a:lnTo>
                  <a:lnTo>
                    <a:pt x="581" y="875"/>
                  </a:lnTo>
                  <a:lnTo>
                    <a:pt x="752" y="875"/>
                  </a:lnTo>
                  <a:lnTo>
                    <a:pt x="752" y="536"/>
                  </a:lnTo>
                  <a:lnTo>
                    <a:pt x="298" y="0"/>
                  </a:lnTo>
                  <a:close/>
                </a:path>
              </a:pathLst>
            </a:custGeom>
            <a:solidFill>
              <a:srgbClr val="A8DD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" name="Google Shape;2173;p24"/>
            <p:cNvSpPr/>
            <p:nvPr/>
          </p:nvSpPr>
          <p:spPr>
            <a:xfrm>
              <a:off x="5499894" y="4652963"/>
              <a:ext cx="1193800" cy="1389063"/>
            </a:xfrm>
            <a:custGeom>
              <a:avLst/>
              <a:gdLst/>
              <a:ahLst/>
              <a:cxnLst/>
              <a:rect l="l" t="t" r="r" b="b"/>
              <a:pathLst>
                <a:path w="752" h="875" extrusionOk="0">
                  <a:moveTo>
                    <a:pt x="298" y="0"/>
                  </a:moveTo>
                  <a:lnTo>
                    <a:pt x="0" y="0"/>
                  </a:lnTo>
                  <a:lnTo>
                    <a:pt x="0" y="179"/>
                  </a:lnTo>
                  <a:lnTo>
                    <a:pt x="581" y="875"/>
                  </a:lnTo>
                  <a:lnTo>
                    <a:pt x="752" y="875"/>
                  </a:lnTo>
                  <a:lnTo>
                    <a:pt x="752" y="536"/>
                  </a:lnTo>
                  <a:lnTo>
                    <a:pt x="29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p24"/>
            <p:cNvSpPr/>
            <p:nvPr/>
          </p:nvSpPr>
          <p:spPr>
            <a:xfrm>
              <a:off x="6071394" y="4614863"/>
              <a:ext cx="53975" cy="1427163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" name="Google Shape;2175;p24"/>
            <p:cNvSpPr/>
            <p:nvPr/>
          </p:nvSpPr>
          <p:spPr>
            <a:xfrm>
              <a:off x="5203031" y="5959475"/>
              <a:ext cx="1785938" cy="182563"/>
            </a:xfrm>
            <a:prstGeom prst="rect">
              <a:avLst/>
            </a:prstGeom>
            <a:solidFill>
              <a:srgbClr val="C2986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6" name="Google Shape;2176;p24"/>
            <p:cNvSpPr/>
            <p:nvPr/>
          </p:nvSpPr>
          <p:spPr>
            <a:xfrm>
              <a:off x="4391819" y="2825750"/>
              <a:ext cx="3411538" cy="658813"/>
            </a:xfrm>
            <a:custGeom>
              <a:avLst/>
              <a:gdLst/>
              <a:ahLst/>
              <a:cxnLst/>
              <a:rect l="l" t="t" r="r" b="b"/>
              <a:pathLst>
                <a:path w="2149" h="415" extrusionOk="0">
                  <a:moveTo>
                    <a:pt x="1980" y="415"/>
                  </a:moveTo>
                  <a:lnTo>
                    <a:pt x="159" y="415"/>
                  </a:lnTo>
                  <a:lnTo>
                    <a:pt x="0" y="0"/>
                  </a:lnTo>
                  <a:lnTo>
                    <a:pt x="2149" y="0"/>
                  </a:lnTo>
                  <a:lnTo>
                    <a:pt x="1980" y="415"/>
                  </a:lnTo>
                  <a:close/>
                </a:path>
              </a:pathLst>
            </a:custGeom>
            <a:solidFill>
              <a:srgbClr val="4140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7" name="Google Shape;2177;p24"/>
            <p:cNvSpPr/>
            <p:nvPr/>
          </p:nvSpPr>
          <p:spPr>
            <a:xfrm>
              <a:off x="3688556" y="5037138"/>
              <a:ext cx="1069975" cy="688975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8" name="Google Shape;2178;p24"/>
            <p:cNvSpPr/>
            <p:nvPr/>
          </p:nvSpPr>
          <p:spPr>
            <a:xfrm>
              <a:off x="3688556" y="5037138"/>
              <a:ext cx="1069975" cy="6889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" name="Google Shape;2179;p24"/>
            <p:cNvSpPr/>
            <p:nvPr/>
          </p:nvSpPr>
          <p:spPr>
            <a:xfrm>
              <a:off x="3728244" y="5072063"/>
              <a:ext cx="996950" cy="617538"/>
            </a:xfrm>
            <a:prstGeom prst="rect">
              <a:avLst/>
            </a:prstGeom>
            <a:solidFill>
              <a:srgbClr val="99D7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" name="Google Shape;2180;p24"/>
            <p:cNvSpPr/>
            <p:nvPr/>
          </p:nvSpPr>
          <p:spPr>
            <a:xfrm>
              <a:off x="3728244" y="5072063"/>
              <a:ext cx="996950" cy="6175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" name="Google Shape;2181;p24"/>
            <p:cNvSpPr/>
            <p:nvPr/>
          </p:nvSpPr>
          <p:spPr>
            <a:xfrm>
              <a:off x="4071144" y="5072063"/>
              <a:ext cx="654050" cy="617538"/>
            </a:xfrm>
            <a:custGeom>
              <a:avLst/>
              <a:gdLst/>
              <a:ahLst/>
              <a:cxnLst/>
              <a:rect l="l" t="t" r="r" b="b"/>
              <a:pathLst>
                <a:path w="412" h="389" extrusionOk="0">
                  <a:moveTo>
                    <a:pt x="211" y="0"/>
                  </a:moveTo>
                  <a:lnTo>
                    <a:pt x="0" y="0"/>
                  </a:lnTo>
                  <a:lnTo>
                    <a:pt x="327" y="389"/>
                  </a:lnTo>
                  <a:lnTo>
                    <a:pt x="412" y="389"/>
                  </a:lnTo>
                  <a:lnTo>
                    <a:pt x="412" y="238"/>
                  </a:lnTo>
                  <a:lnTo>
                    <a:pt x="211" y="0"/>
                  </a:lnTo>
                  <a:close/>
                </a:path>
              </a:pathLst>
            </a:custGeom>
            <a:solidFill>
              <a:srgbClr val="A8DD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" name="Google Shape;2182;p24"/>
            <p:cNvSpPr/>
            <p:nvPr/>
          </p:nvSpPr>
          <p:spPr>
            <a:xfrm>
              <a:off x="4071144" y="5072063"/>
              <a:ext cx="654050" cy="617538"/>
            </a:xfrm>
            <a:custGeom>
              <a:avLst/>
              <a:gdLst/>
              <a:ahLst/>
              <a:cxnLst/>
              <a:rect l="l" t="t" r="r" b="b"/>
              <a:pathLst>
                <a:path w="412" h="389" extrusionOk="0">
                  <a:moveTo>
                    <a:pt x="211" y="0"/>
                  </a:moveTo>
                  <a:lnTo>
                    <a:pt x="0" y="0"/>
                  </a:lnTo>
                  <a:lnTo>
                    <a:pt x="327" y="389"/>
                  </a:lnTo>
                  <a:lnTo>
                    <a:pt x="412" y="389"/>
                  </a:lnTo>
                  <a:lnTo>
                    <a:pt x="412" y="238"/>
                  </a:lnTo>
                  <a:lnTo>
                    <a:pt x="21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" name="Google Shape;2183;p24"/>
            <p:cNvSpPr/>
            <p:nvPr/>
          </p:nvSpPr>
          <p:spPr>
            <a:xfrm>
              <a:off x="3774281" y="5072063"/>
              <a:ext cx="725488" cy="617538"/>
            </a:xfrm>
            <a:custGeom>
              <a:avLst/>
              <a:gdLst/>
              <a:ahLst/>
              <a:cxnLst/>
              <a:rect l="l" t="t" r="r" b="b"/>
              <a:pathLst>
                <a:path w="457" h="389" extrusionOk="0">
                  <a:moveTo>
                    <a:pt x="122" y="0"/>
                  </a:moveTo>
                  <a:lnTo>
                    <a:pt x="0" y="0"/>
                  </a:lnTo>
                  <a:lnTo>
                    <a:pt x="328" y="389"/>
                  </a:lnTo>
                  <a:lnTo>
                    <a:pt x="457" y="389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A8DD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" name="Google Shape;2184;p24"/>
            <p:cNvSpPr/>
            <p:nvPr/>
          </p:nvSpPr>
          <p:spPr>
            <a:xfrm>
              <a:off x="3774281" y="5072063"/>
              <a:ext cx="725488" cy="617538"/>
            </a:xfrm>
            <a:custGeom>
              <a:avLst/>
              <a:gdLst/>
              <a:ahLst/>
              <a:cxnLst/>
              <a:rect l="l" t="t" r="r" b="b"/>
              <a:pathLst>
                <a:path w="457" h="389" extrusionOk="0">
                  <a:moveTo>
                    <a:pt x="122" y="0"/>
                  </a:moveTo>
                  <a:lnTo>
                    <a:pt x="0" y="0"/>
                  </a:lnTo>
                  <a:lnTo>
                    <a:pt x="328" y="389"/>
                  </a:lnTo>
                  <a:lnTo>
                    <a:pt x="457" y="389"/>
                  </a:lnTo>
                  <a:lnTo>
                    <a:pt x="12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" name="Google Shape;2185;p24"/>
            <p:cNvSpPr/>
            <p:nvPr/>
          </p:nvSpPr>
          <p:spPr>
            <a:xfrm>
              <a:off x="4033044" y="5062538"/>
              <a:ext cx="28575" cy="638175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" name="Google Shape;2186;p24"/>
            <p:cNvSpPr/>
            <p:nvPr/>
          </p:nvSpPr>
          <p:spPr>
            <a:xfrm>
              <a:off x="4410869" y="5062538"/>
              <a:ext cx="30163" cy="638175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" name="Google Shape;2187;p24"/>
            <p:cNvSpPr/>
            <p:nvPr/>
          </p:nvSpPr>
          <p:spPr>
            <a:xfrm>
              <a:off x="3709194" y="5367338"/>
              <a:ext cx="1025525" cy="26988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" name="Google Shape;2188;p24"/>
            <p:cNvSpPr/>
            <p:nvPr/>
          </p:nvSpPr>
          <p:spPr>
            <a:xfrm>
              <a:off x="7457281" y="5037138"/>
              <a:ext cx="1073150" cy="688975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" name="Google Shape;2189;p24"/>
            <p:cNvSpPr/>
            <p:nvPr/>
          </p:nvSpPr>
          <p:spPr>
            <a:xfrm>
              <a:off x="7457281" y="5037138"/>
              <a:ext cx="1073150" cy="6889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" name="Google Shape;2190;p24"/>
            <p:cNvSpPr/>
            <p:nvPr/>
          </p:nvSpPr>
          <p:spPr>
            <a:xfrm>
              <a:off x="7500144" y="5072063"/>
              <a:ext cx="993775" cy="617538"/>
            </a:xfrm>
            <a:prstGeom prst="rect">
              <a:avLst/>
            </a:prstGeom>
            <a:solidFill>
              <a:srgbClr val="99D7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" name="Google Shape;2191;p24"/>
            <p:cNvSpPr/>
            <p:nvPr/>
          </p:nvSpPr>
          <p:spPr>
            <a:xfrm>
              <a:off x="7500144" y="5072063"/>
              <a:ext cx="993775" cy="6175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" name="Google Shape;2192;p24"/>
            <p:cNvSpPr/>
            <p:nvPr/>
          </p:nvSpPr>
          <p:spPr>
            <a:xfrm>
              <a:off x="7841456" y="5072063"/>
              <a:ext cx="652463" cy="617538"/>
            </a:xfrm>
            <a:custGeom>
              <a:avLst/>
              <a:gdLst/>
              <a:ahLst/>
              <a:cxnLst/>
              <a:rect l="l" t="t" r="r" b="b"/>
              <a:pathLst>
                <a:path w="411" h="389" extrusionOk="0">
                  <a:moveTo>
                    <a:pt x="211" y="0"/>
                  </a:moveTo>
                  <a:lnTo>
                    <a:pt x="0" y="0"/>
                  </a:lnTo>
                  <a:lnTo>
                    <a:pt x="327" y="389"/>
                  </a:lnTo>
                  <a:lnTo>
                    <a:pt x="411" y="389"/>
                  </a:lnTo>
                  <a:lnTo>
                    <a:pt x="411" y="238"/>
                  </a:lnTo>
                  <a:lnTo>
                    <a:pt x="211" y="0"/>
                  </a:lnTo>
                  <a:close/>
                </a:path>
              </a:pathLst>
            </a:custGeom>
            <a:solidFill>
              <a:srgbClr val="A8DD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" name="Google Shape;2193;p24"/>
            <p:cNvSpPr/>
            <p:nvPr/>
          </p:nvSpPr>
          <p:spPr>
            <a:xfrm>
              <a:off x="7841456" y="5072063"/>
              <a:ext cx="652463" cy="617538"/>
            </a:xfrm>
            <a:custGeom>
              <a:avLst/>
              <a:gdLst/>
              <a:ahLst/>
              <a:cxnLst/>
              <a:rect l="l" t="t" r="r" b="b"/>
              <a:pathLst>
                <a:path w="411" h="389" extrusionOk="0">
                  <a:moveTo>
                    <a:pt x="211" y="0"/>
                  </a:moveTo>
                  <a:lnTo>
                    <a:pt x="0" y="0"/>
                  </a:lnTo>
                  <a:lnTo>
                    <a:pt x="327" y="389"/>
                  </a:lnTo>
                  <a:lnTo>
                    <a:pt x="411" y="389"/>
                  </a:lnTo>
                  <a:lnTo>
                    <a:pt x="411" y="238"/>
                  </a:lnTo>
                  <a:lnTo>
                    <a:pt x="21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" name="Google Shape;2194;p24"/>
            <p:cNvSpPr/>
            <p:nvPr/>
          </p:nvSpPr>
          <p:spPr>
            <a:xfrm>
              <a:off x="7544594" y="5072063"/>
              <a:ext cx="727075" cy="617538"/>
            </a:xfrm>
            <a:custGeom>
              <a:avLst/>
              <a:gdLst/>
              <a:ahLst/>
              <a:cxnLst/>
              <a:rect l="l" t="t" r="r" b="b"/>
              <a:pathLst>
                <a:path w="458" h="389" extrusionOk="0">
                  <a:moveTo>
                    <a:pt x="123" y="0"/>
                  </a:moveTo>
                  <a:lnTo>
                    <a:pt x="0" y="0"/>
                  </a:lnTo>
                  <a:lnTo>
                    <a:pt x="328" y="389"/>
                  </a:lnTo>
                  <a:lnTo>
                    <a:pt x="458" y="389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A8DD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p24"/>
            <p:cNvSpPr/>
            <p:nvPr/>
          </p:nvSpPr>
          <p:spPr>
            <a:xfrm>
              <a:off x="7544594" y="5072063"/>
              <a:ext cx="727075" cy="617538"/>
            </a:xfrm>
            <a:custGeom>
              <a:avLst/>
              <a:gdLst/>
              <a:ahLst/>
              <a:cxnLst/>
              <a:rect l="l" t="t" r="r" b="b"/>
              <a:pathLst>
                <a:path w="458" h="389" extrusionOk="0">
                  <a:moveTo>
                    <a:pt x="123" y="0"/>
                  </a:moveTo>
                  <a:lnTo>
                    <a:pt x="0" y="0"/>
                  </a:lnTo>
                  <a:lnTo>
                    <a:pt x="328" y="389"/>
                  </a:lnTo>
                  <a:lnTo>
                    <a:pt x="458" y="389"/>
                  </a:lnTo>
                  <a:lnTo>
                    <a:pt x="12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24"/>
            <p:cNvSpPr/>
            <p:nvPr/>
          </p:nvSpPr>
          <p:spPr>
            <a:xfrm>
              <a:off x="7803356" y="5062538"/>
              <a:ext cx="28575" cy="638175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24"/>
            <p:cNvSpPr/>
            <p:nvPr/>
          </p:nvSpPr>
          <p:spPr>
            <a:xfrm>
              <a:off x="8182769" y="5062538"/>
              <a:ext cx="26988" cy="638175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24"/>
            <p:cNvSpPr/>
            <p:nvPr/>
          </p:nvSpPr>
          <p:spPr>
            <a:xfrm>
              <a:off x="7477919" y="5367338"/>
              <a:ext cx="1028700" cy="26988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24"/>
            <p:cNvSpPr/>
            <p:nvPr/>
          </p:nvSpPr>
          <p:spPr>
            <a:xfrm>
              <a:off x="5174456" y="3589338"/>
              <a:ext cx="949325" cy="314325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" name="Google Shape;2200;p24"/>
            <p:cNvSpPr/>
            <p:nvPr/>
          </p:nvSpPr>
          <p:spPr>
            <a:xfrm>
              <a:off x="5174456" y="3589338"/>
              <a:ext cx="949325" cy="3143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24"/>
            <p:cNvSpPr/>
            <p:nvPr/>
          </p:nvSpPr>
          <p:spPr>
            <a:xfrm>
              <a:off x="5199856" y="3606800"/>
              <a:ext cx="898525" cy="279400"/>
            </a:xfrm>
            <a:prstGeom prst="rect">
              <a:avLst/>
            </a:prstGeom>
            <a:solidFill>
              <a:srgbClr val="99D7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24"/>
            <p:cNvSpPr/>
            <p:nvPr/>
          </p:nvSpPr>
          <p:spPr>
            <a:xfrm>
              <a:off x="5199856" y="3606800"/>
              <a:ext cx="898525" cy="27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24"/>
            <p:cNvSpPr/>
            <p:nvPr/>
          </p:nvSpPr>
          <p:spPr>
            <a:xfrm>
              <a:off x="5726906" y="3886200"/>
              <a:ext cx="295275" cy="1588"/>
            </a:xfrm>
            <a:prstGeom prst="rect">
              <a:avLst/>
            </a:prstGeom>
            <a:solidFill>
              <a:srgbClr val="9B76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24"/>
            <p:cNvSpPr/>
            <p:nvPr/>
          </p:nvSpPr>
          <p:spPr>
            <a:xfrm>
              <a:off x="5726906" y="3886200"/>
              <a:ext cx="295275" cy="15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24"/>
            <p:cNvSpPr/>
            <p:nvPr/>
          </p:nvSpPr>
          <p:spPr>
            <a:xfrm>
              <a:off x="5490369" y="3606800"/>
              <a:ext cx="531813" cy="279400"/>
            </a:xfrm>
            <a:custGeom>
              <a:avLst/>
              <a:gdLst/>
              <a:ahLst/>
              <a:cxnLst/>
              <a:rect l="l" t="t" r="r" b="b"/>
              <a:pathLst>
                <a:path w="335" h="176" extrusionOk="0">
                  <a:moveTo>
                    <a:pt x="185" y="0"/>
                  </a:moveTo>
                  <a:lnTo>
                    <a:pt x="0" y="0"/>
                  </a:lnTo>
                  <a:lnTo>
                    <a:pt x="149" y="176"/>
                  </a:lnTo>
                  <a:lnTo>
                    <a:pt x="335" y="176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rgbClr val="A8DD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24"/>
            <p:cNvSpPr/>
            <p:nvPr/>
          </p:nvSpPr>
          <p:spPr>
            <a:xfrm>
              <a:off x="5490369" y="3606800"/>
              <a:ext cx="531813" cy="279400"/>
            </a:xfrm>
            <a:custGeom>
              <a:avLst/>
              <a:gdLst/>
              <a:ahLst/>
              <a:cxnLst/>
              <a:rect l="l" t="t" r="r" b="b"/>
              <a:pathLst>
                <a:path w="335" h="176" extrusionOk="0">
                  <a:moveTo>
                    <a:pt x="185" y="0"/>
                  </a:moveTo>
                  <a:lnTo>
                    <a:pt x="0" y="0"/>
                  </a:lnTo>
                  <a:lnTo>
                    <a:pt x="149" y="176"/>
                  </a:lnTo>
                  <a:lnTo>
                    <a:pt x="335" y="176"/>
                  </a:lnTo>
                  <a:lnTo>
                    <a:pt x="1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p24"/>
            <p:cNvSpPr/>
            <p:nvPr/>
          </p:nvSpPr>
          <p:spPr>
            <a:xfrm>
              <a:off x="5466556" y="3886200"/>
              <a:ext cx="176213" cy="1588"/>
            </a:xfrm>
            <a:prstGeom prst="rect">
              <a:avLst/>
            </a:prstGeom>
            <a:solidFill>
              <a:srgbClr val="9B76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p24"/>
            <p:cNvSpPr/>
            <p:nvPr/>
          </p:nvSpPr>
          <p:spPr>
            <a:xfrm>
              <a:off x="5466556" y="3886200"/>
              <a:ext cx="176213" cy="15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24"/>
            <p:cNvSpPr/>
            <p:nvPr/>
          </p:nvSpPr>
          <p:spPr>
            <a:xfrm>
              <a:off x="5228431" y="3606800"/>
              <a:ext cx="414338" cy="279400"/>
            </a:xfrm>
            <a:custGeom>
              <a:avLst/>
              <a:gdLst/>
              <a:ahLst/>
              <a:cxnLst/>
              <a:rect l="l" t="t" r="r" b="b"/>
              <a:pathLst>
                <a:path w="261" h="176" extrusionOk="0">
                  <a:moveTo>
                    <a:pt x="109" y="0"/>
                  </a:moveTo>
                  <a:lnTo>
                    <a:pt x="0" y="0"/>
                  </a:lnTo>
                  <a:lnTo>
                    <a:pt x="150" y="176"/>
                  </a:lnTo>
                  <a:lnTo>
                    <a:pt x="261" y="176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A8DD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" name="Google Shape;2210;p24"/>
            <p:cNvSpPr/>
            <p:nvPr/>
          </p:nvSpPr>
          <p:spPr>
            <a:xfrm>
              <a:off x="5228431" y="3606800"/>
              <a:ext cx="414338" cy="279400"/>
            </a:xfrm>
            <a:custGeom>
              <a:avLst/>
              <a:gdLst/>
              <a:ahLst/>
              <a:cxnLst/>
              <a:rect l="l" t="t" r="r" b="b"/>
              <a:pathLst>
                <a:path w="261" h="176" extrusionOk="0">
                  <a:moveTo>
                    <a:pt x="109" y="0"/>
                  </a:moveTo>
                  <a:lnTo>
                    <a:pt x="0" y="0"/>
                  </a:lnTo>
                  <a:lnTo>
                    <a:pt x="150" y="176"/>
                  </a:lnTo>
                  <a:lnTo>
                    <a:pt x="261" y="176"/>
                  </a:lnTo>
                  <a:lnTo>
                    <a:pt x="10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" name="Google Shape;2211;p24"/>
            <p:cNvSpPr/>
            <p:nvPr/>
          </p:nvSpPr>
          <p:spPr>
            <a:xfrm>
              <a:off x="5466556" y="3598863"/>
              <a:ext cx="25400" cy="293688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p24"/>
            <p:cNvSpPr/>
            <p:nvPr/>
          </p:nvSpPr>
          <p:spPr>
            <a:xfrm>
              <a:off x="5799931" y="3598863"/>
              <a:ext cx="22225" cy="293688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p24"/>
            <p:cNvSpPr/>
            <p:nvPr/>
          </p:nvSpPr>
          <p:spPr>
            <a:xfrm>
              <a:off x="6098381" y="3598863"/>
              <a:ext cx="25400" cy="293688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" name="Google Shape;2214;p24"/>
            <p:cNvSpPr/>
            <p:nvPr/>
          </p:nvSpPr>
          <p:spPr>
            <a:xfrm>
              <a:off x="6098381" y="3589338"/>
              <a:ext cx="949325" cy="314325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24"/>
            <p:cNvSpPr/>
            <p:nvPr/>
          </p:nvSpPr>
          <p:spPr>
            <a:xfrm>
              <a:off x="6098381" y="3589338"/>
              <a:ext cx="949325" cy="3143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" name="Google Shape;2216;p24"/>
            <p:cNvSpPr/>
            <p:nvPr/>
          </p:nvSpPr>
          <p:spPr>
            <a:xfrm>
              <a:off x="6123781" y="3606800"/>
              <a:ext cx="898525" cy="279400"/>
            </a:xfrm>
            <a:prstGeom prst="rect">
              <a:avLst/>
            </a:prstGeom>
            <a:solidFill>
              <a:srgbClr val="99D7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" name="Google Shape;2217;p24"/>
            <p:cNvSpPr/>
            <p:nvPr/>
          </p:nvSpPr>
          <p:spPr>
            <a:xfrm>
              <a:off x="6123781" y="3606800"/>
              <a:ext cx="898525" cy="27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24"/>
            <p:cNvSpPr/>
            <p:nvPr/>
          </p:nvSpPr>
          <p:spPr>
            <a:xfrm>
              <a:off x="6652419" y="3886200"/>
              <a:ext cx="295275" cy="0"/>
            </a:xfrm>
            <a:custGeom>
              <a:avLst/>
              <a:gdLst/>
              <a:ahLst/>
              <a:cxnLst/>
              <a:rect l="l" t="t" r="r" b="b"/>
              <a:pathLst>
                <a:path w="186" h="120000" extrusionOk="0">
                  <a:moveTo>
                    <a:pt x="185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86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rgbClr val="9B76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24"/>
            <p:cNvSpPr/>
            <p:nvPr/>
          </p:nvSpPr>
          <p:spPr>
            <a:xfrm>
              <a:off x="6652419" y="3886200"/>
              <a:ext cx="295275" cy="0"/>
            </a:xfrm>
            <a:custGeom>
              <a:avLst/>
              <a:gdLst/>
              <a:ahLst/>
              <a:cxnLst/>
              <a:rect l="l" t="t" r="r" b="b"/>
              <a:pathLst>
                <a:path w="186" h="120000" extrusionOk="0">
                  <a:moveTo>
                    <a:pt x="185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86" y="0"/>
                  </a:lnTo>
                  <a:lnTo>
                    <a:pt x="1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24"/>
            <p:cNvSpPr/>
            <p:nvPr/>
          </p:nvSpPr>
          <p:spPr>
            <a:xfrm>
              <a:off x="6414294" y="3606800"/>
              <a:ext cx="531813" cy="279400"/>
            </a:xfrm>
            <a:custGeom>
              <a:avLst/>
              <a:gdLst/>
              <a:ahLst/>
              <a:cxnLst/>
              <a:rect l="l" t="t" r="r" b="b"/>
              <a:pathLst>
                <a:path w="335" h="176" extrusionOk="0">
                  <a:moveTo>
                    <a:pt x="186" y="0"/>
                  </a:moveTo>
                  <a:lnTo>
                    <a:pt x="0" y="0"/>
                  </a:lnTo>
                  <a:lnTo>
                    <a:pt x="150" y="176"/>
                  </a:lnTo>
                  <a:lnTo>
                    <a:pt x="335" y="176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rgbClr val="A8DD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24"/>
            <p:cNvSpPr/>
            <p:nvPr/>
          </p:nvSpPr>
          <p:spPr>
            <a:xfrm>
              <a:off x="6414294" y="3606800"/>
              <a:ext cx="531813" cy="279400"/>
            </a:xfrm>
            <a:custGeom>
              <a:avLst/>
              <a:gdLst/>
              <a:ahLst/>
              <a:cxnLst/>
              <a:rect l="l" t="t" r="r" b="b"/>
              <a:pathLst>
                <a:path w="335" h="176" extrusionOk="0">
                  <a:moveTo>
                    <a:pt x="186" y="0"/>
                  </a:moveTo>
                  <a:lnTo>
                    <a:pt x="0" y="0"/>
                  </a:lnTo>
                  <a:lnTo>
                    <a:pt x="150" y="176"/>
                  </a:lnTo>
                  <a:lnTo>
                    <a:pt x="335" y="176"/>
                  </a:lnTo>
                  <a:lnTo>
                    <a:pt x="1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24"/>
            <p:cNvSpPr/>
            <p:nvPr/>
          </p:nvSpPr>
          <p:spPr>
            <a:xfrm>
              <a:off x="6393656" y="3886200"/>
              <a:ext cx="174625" cy="1588"/>
            </a:xfrm>
            <a:prstGeom prst="rect">
              <a:avLst/>
            </a:prstGeom>
            <a:solidFill>
              <a:srgbClr val="9B76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24"/>
            <p:cNvSpPr/>
            <p:nvPr/>
          </p:nvSpPr>
          <p:spPr>
            <a:xfrm>
              <a:off x="6393656" y="3886200"/>
              <a:ext cx="174625" cy="15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24"/>
            <p:cNvSpPr/>
            <p:nvPr/>
          </p:nvSpPr>
          <p:spPr>
            <a:xfrm>
              <a:off x="6153944" y="3606800"/>
              <a:ext cx="414338" cy="279400"/>
            </a:xfrm>
            <a:custGeom>
              <a:avLst/>
              <a:gdLst/>
              <a:ahLst/>
              <a:cxnLst/>
              <a:rect l="l" t="t" r="r" b="b"/>
              <a:pathLst>
                <a:path w="261" h="176" extrusionOk="0">
                  <a:moveTo>
                    <a:pt x="108" y="0"/>
                  </a:moveTo>
                  <a:lnTo>
                    <a:pt x="0" y="0"/>
                  </a:lnTo>
                  <a:lnTo>
                    <a:pt x="151" y="176"/>
                  </a:lnTo>
                  <a:lnTo>
                    <a:pt x="261" y="176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A8DD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24"/>
            <p:cNvSpPr/>
            <p:nvPr/>
          </p:nvSpPr>
          <p:spPr>
            <a:xfrm>
              <a:off x="6153944" y="3606800"/>
              <a:ext cx="414338" cy="279400"/>
            </a:xfrm>
            <a:custGeom>
              <a:avLst/>
              <a:gdLst/>
              <a:ahLst/>
              <a:cxnLst/>
              <a:rect l="l" t="t" r="r" b="b"/>
              <a:pathLst>
                <a:path w="261" h="176" extrusionOk="0">
                  <a:moveTo>
                    <a:pt x="108" y="0"/>
                  </a:moveTo>
                  <a:lnTo>
                    <a:pt x="0" y="0"/>
                  </a:lnTo>
                  <a:lnTo>
                    <a:pt x="151" y="176"/>
                  </a:lnTo>
                  <a:lnTo>
                    <a:pt x="261" y="176"/>
                  </a:lnTo>
                  <a:lnTo>
                    <a:pt x="10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24"/>
            <p:cNvSpPr/>
            <p:nvPr/>
          </p:nvSpPr>
          <p:spPr>
            <a:xfrm>
              <a:off x="6390481" y="3598863"/>
              <a:ext cx="25400" cy="293688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24"/>
            <p:cNvSpPr/>
            <p:nvPr/>
          </p:nvSpPr>
          <p:spPr>
            <a:xfrm>
              <a:off x="6723856" y="3598863"/>
              <a:ext cx="25400" cy="293688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" name="Google Shape;2228;p24"/>
            <p:cNvSpPr/>
            <p:nvPr/>
          </p:nvSpPr>
          <p:spPr>
            <a:xfrm>
              <a:off x="7022306" y="3598863"/>
              <a:ext cx="25400" cy="293688"/>
            </a:xfrm>
            <a:prstGeom prst="rect">
              <a:avLst/>
            </a:prstGeom>
            <a:solidFill>
              <a:srgbClr val="895E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24"/>
            <p:cNvSpPr/>
            <p:nvPr/>
          </p:nvSpPr>
          <p:spPr>
            <a:xfrm>
              <a:off x="5227053" y="4049555"/>
              <a:ext cx="1654175" cy="46831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24"/>
            <p:cNvSpPr/>
            <p:nvPr/>
          </p:nvSpPr>
          <p:spPr>
            <a:xfrm>
              <a:off x="5608598" y="4195480"/>
              <a:ext cx="1304150" cy="2749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042"/>
                </a:buClr>
                <a:buSzPts val="2035"/>
                <a:buFont typeface="Arial"/>
                <a:buNone/>
              </a:pPr>
              <a:r>
                <a:rPr lang="en-US" sz="2035" b="0" i="0" u="none" strike="noStrike" cap="none">
                  <a:solidFill>
                    <a:srgbClr val="414042"/>
                  </a:solidFill>
                  <a:latin typeface="Arial"/>
                  <a:ea typeface="Arial"/>
                  <a:cs typeface="Arial"/>
                  <a:sym typeface="Arial"/>
                </a:rPr>
                <a:t>SCHOOL</a:t>
              </a:r>
              <a:endParaRPr sz="2035" b="0" i="0" u="none" strike="noStrike" cap="none">
                <a:solidFill>
                  <a:srgbClr val="41404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1" name="Google Shape;2231;p24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/>
          <p:nvPr/>
        </p:nvGrpSpPr>
        <p:grpSpPr>
          <a:xfrm>
            <a:off x="8946822" y="4769224"/>
            <a:ext cx="2850730" cy="2088776"/>
            <a:chOff x="3294530" y="1336501"/>
            <a:chExt cx="7100421" cy="5292900"/>
          </a:xfrm>
        </p:grpSpPr>
        <p:grpSp>
          <p:nvGrpSpPr>
            <p:cNvPr id="2232" name="Google Shape;2232;p24"/>
            <p:cNvGrpSpPr/>
            <p:nvPr/>
          </p:nvGrpSpPr>
          <p:grpSpPr>
            <a:xfrm>
              <a:off x="3294530" y="1336501"/>
              <a:ext cx="2127794" cy="5292900"/>
              <a:chOff x="3294529" y="1336500"/>
              <a:chExt cx="2127793" cy="5292900"/>
            </a:xfrm>
          </p:grpSpPr>
          <p:sp>
            <p:nvSpPr>
              <p:cNvPr id="2233" name="Google Shape;2233;p24"/>
              <p:cNvSpPr/>
              <p:nvPr/>
            </p:nvSpPr>
            <p:spPr>
              <a:xfrm>
                <a:off x="3594054" y="6026461"/>
                <a:ext cx="1828268" cy="602939"/>
              </a:xfrm>
              <a:prstGeom prst="ellipse">
                <a:avLst/>
              </a:prstGeom>
              <a:solidFill>
                <a:srgbClr val="CEE5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4" name="Google Shape;2234;p24"/>
              <p:cNvSpPr/>
              <p:nvPr/>
            </p:nvSpPr>
            <p:spPr>
              <a:xfrm>
                <a:off x="3294529" y="2883396"/>
                <a:ext cx="1457428" cy="2042214"/>
              </a:xfrm>
              <a:custGeom>
                <a:avLst/>
                <a:gdLst/>
                <a:ahLst/>
                <a:cxnLst/>
                <a:rect l="l" t="t" r="r" b="b"/>
                <a:pathLst>
                  <a:path w="541" h="759" extrusionOk="0">
                    <a:moveTo>
                      <a:pt x="541" y="132"/>
                    </a:moveTo>
                    <a:cubicBezTo>
                      <a:pt x="541" y="132"/>
                      <a:pt x="530" y="64"/>
                      <a:pt x="403" y="32"/>
                    </a:cubicBezTo>
                    <a:cubicBezTo>
                      <a:pt x="276" y="0"/>
                      <a:pt x="192" y="46"/>
                      <a:pt x="192" y="46"/>
                    </a:cubicBezTo>
                    <a:cubicBezTo>
                      <a:pt x="192" y="46"/>
                      <a:pt x="0" y="556"/>
                      <a:pt x="249" y="658"/>
                    </a:cubicBezTo>
                    <a:cubicBezTo>
                      <a:pt x="497" y="759"/>
                      <a:pt x="458" y="541"/>
                      <a:pt x="463" y="527"/>
                    </a:cubicBezTo>
                    <a:cubicBezTo>
                      <a:pt x="469" y="512"/>
                      <a:pt x="504" y="285"/>
                      <a:pt x="505" y="279"/>
                    </a:cubicBezTo>
                    <a:cubicBezTo>
                      <a:pt x="505" y="274"/>
                      <a:pt x="541" y="132"/>
                      <a:pt x="541" y="132"/>
                    </a:cubicBezTo>
                    <a:close/>
                  </a:path>
                </a:pathLst>
              </a:custGeom>
              <a:solidFill>
                <a:srgbClr val="BF586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5" name="Google Shape;2235;p24"/>
              <p:cNvSpPr/>
              <p:nvPr/>
            </p:nvSpPr>
            <p:spPr>
              <a:xfrm>
                <a:off x="4679345" y="5854007"/>
                <a:ext cx="285262" cy="304711"/>
              </a:xfrm>
              <a:custGeom>
                <a:avLst/>
                <a:gdLst/>
                <a:ahLst/>
                <a:cxnLst/>
                <a:rect l="l" t="t" r="r" b="b"/>
                <a:pathLst>
                  <a:path w="106" h="113" extrusionOk="0">
                    <a:moveTo>
                      <a:pt x="4" y="54"/>
                    </a:move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0" y="7"/>
                      <a:pt x="53" y="3"/>
                    </a:cubicBezTo>
                    <a:cubicBezTo>
                      <a:pt x="105" y="0"/>
                      <a:pt x="102" y="17"/>
                      <a:pt x="102" y="17"/>
                    </a:cubicBezTo>
                    <a:cubicBezTo>
                      <a:pt x="106" y="50"/>
                      <a:pt x="106" y="50"/>
                      <a:pt x="106" y="50"/>
                    </a:cubicBezTo>
                    <a:cubicBezTo>
                      <a:pt x="78" y="98"/>
                      <a:pt x="78" y="98"/>
                      <a:pt x="78" y="98"/>
                    </a:cubicBezTo>
                    <a:cubicBezTo>
                      <a:pt x="78" y="98"/>
                      <a:pt x="39" y="113"/>
                      <a:pt x="38" y="113"/>
                    </a:cubicBezTo>
                    <a:cubicBezTo>
                      <a:pt x="36" y="112"/>
                      <a:pt x="8" y="103"/>
                      <a:pt x="8" y="103"/>
                    </a:cubicBezTo>
                    <a:lnTo>
                      <a:pt x="4" y="54"/>
                    </a:ln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6" name="Google Shape;2236;p24"/>
              <p:cNvSpPr/>
              <p:nvPr/>
            </p:nvSpPr>
            <p:spPr>
              <a:xfrm>
                <a:off x="3879315" y="5525956"/>
                <a:ext cx="274889" cy="420113"/>
              </a:xfrm>
              <a:custGeom>
                <a:avLst/>
                <a:gdLst/>
                <a:ahLst/>
                <a:cxnLst/>
                <a:rect l="l" t="t" r="r" b="b"/>
                <a:pathLst>
                  <a:path w="102" h="156" extrusionOk="0">
                    <a:moveTo>
                      <a:pt x="102" y="15"/>
                    </a:moveTo>
                    <a:cubicBezTo>
                      <a:pt x="73" y="156"/>
                      <a:pt x="73" y="156"/>
                      <a:pt x="73" y="156"/>
                    </a:cubicBezTo>
                    <a:cubicBezTo>
                      <a:pt x="0" y="153"/>
                      <a:pt x="0" y="153"/>
                      <a:pt x="0" y="153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25" y="4"/>
                      <a:pt x="85" y="0"/>
                      <a:pt x="102" y="15"/>
                    </a:cubicBez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7" name="Google Shape;2237;p24"/>
              <p:cNvSpPr/>
              <p:nvPr/>
            </p:nvSpPr>
            <p:spPr>
              <a:xfrm>
                <a:off x="4679345" y="5467607"/>
                <a:ext cx="220429" cy="424003"/>
              </a:xfrm>
              <a:custGeom>
                <a:avLst/>
                <a:gdLst/>
                <a:ahLst/>
                <a:cxnLst/>
                <a:rect l="l" t="t" r="r" b="b"/>
                <a:pathLst>
                  <a:path w="82" h="158" extrusionOk="0">
                    <a:moveTo>
                      <a:pt x="0" y="6"/>
                    </a:moveTo>
                    <a:cubicBezTo>
                      <a:pt x="13" y="158"/>
                      <a:pt x="13" y="158"/>
                      <a:pt x="13" y="158"/>
                    </a:cubicBezTo>
                    <a:cubicBezTo>
                      <a:pt x="13" y="158"/>
                      <a:pt x="36" y="158"/>
                      <a:pt x="43" y="158"/>
                    </a:cubicBezTo>
                    <a:cubicBezTo>
                      <a:pt x="51" y="158"/>
                      <a:pt x="82" y="154"/>
                      <a:pt x="82" y="154"/>
                    </a:cubicBezTo>
                    <a:cubicBezTo>
                      <a:pt x="72" y="6"/>
                      <a:pt x="72" y="6"/>
                      <a:pt x="72" y="6"/>
                    </a:cubicBezTo>
                    <a:cubicBezTo>
                      <a:pt x="37" y="0"/>
                      <a:pt x="37" y="0"/>
                      <a:pt x="37" y="0"/>
                    </a:cubicBez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8" name="Google Shape;2238;p24"/>
              <p:cNvSpPr/>
              <p:nvPr/>
            </p:nvSpPr>
            <p:spPr>
              <a:xfrm>
                <a:off x="3383997" y="3698985"/>
                <a:ext cx="440859" cy="1343323"/>
              </a:xfrm>
              <a:custGeom>
                <a:avLst/>
                <a:gdLst/>
                <a:ahLst/>
                <a:cxnLst/>
                <a:rect l="l" t="t" r="r" b="b"/>
                <a:pathLst>
                  <a:path w="164" h="499" extrusionOk="0">
                    <a:moveTo>
                      <a:pt x="154" y="72"/>
                    </a:moveTo>
                    <a:cubicBezTo>
                      <a:pt x="154" y="72"/>
                      <a:pt x="116" y="192"/>
                      <a:pt x="110" y="315"/>
                    </a:cubicBezTo>
                    <a:cubicBezTo>
                      <a:pt x="110" y="315"/>
                      <a:pt x="153" y="329"/>
                      <a:pt x="159" y="393"/>
                    </a:cubicBezTo>
                    <a:cubicBezTo>
                      <a:pt x="164" y="458"/>
                      <a:pt x="118" y="440"/>
                      <a:pt x="114" y="405"/>
                    </a:cubicBezTo>
                    <a:cubicBezTo>
                      <a:pt x="111" y="370"/>
                      <a:pt x="105" y="383"/>
                      <a:pt x="105" y="383"/>
                    </a:cubicBezTo>
                    <a:cubicBezTo>
                      <a:pt x="105" y="383"/>
                      <a:pt x="91" y="421"/>
                      <a:pt x="110" y="477"/>
                    </a:cubicBezTo>
                    <a:cubicBezTo>
                      <a:pt x="110" y="477"/>
                      <a:pt x="114" y="495"/>
                      <a:pt x="93" y="497"/>
                    </a:cubicBezTo>
                    <a:cubicBezTo>
                      <a:pt x="71" y="499"/>
                      <a:pt x="65" y="480"/>
                      <a:pt x="65" y="480"/>
                    </a:cubicBezTo>
                    <a:cubicBezTo>
                      <a:pt x="65" y="480"/>
                      <a:pt x="40" y="479"/>
                      <a:pt x="28" y="453"/>
                    </a:cubicBezTo>
                    <a:cubicBezTo>
                      <a:pt x="28" y="453"/>
                      <a:pt x="0" y="440"/>
                      <a:pt x="5" y="374"/>
                    </a:cubicBezTo>
                    <a:cubicBezTo>
                      <a:pt x="8" y="318"/>
                      <a:pt x="39" y="302"/>
                      <a:pt x="39" y="302"/>
                    </a:cubicBezTo>
                    <a:cubicBezTo>
                      <a:pt x="39" y="302"/>
                      <a:pt x="62" y="123"/>
                      <a:pt x="91" y="55"/>
                    </a:cubicBezTo>
                    <a:cubicBezTo>
                      <a:pt x="115" y="0"/>
                      <a:pt x="125" y="36"/>
                      <a:pt x="128" y="36"/>
                    </a:cubicBezTo>
                    <a:cubicBezTo>
                      <a:pt x="130" y="35"/>
                      <a:pt x="151" y="49"/>
                      <a:pt x="151" y="49"/>
                    </a:cubicBezTo>
                    <a:lnTo>
                      <a:pt x="154" y="72"/>
                    </a:ln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9" name="Google Shape;2239;p24"/>
              <p:cNvSpPr/>
              <p:nvPr/>
            </p:nvSpPr>
            <p:spPr>
              <a:xfrm>
                <a:off x="4805119" y="3781970"/>
                <a:ext cx="361764" cy="1138453"/>
              </a:xfrm>
              <a:custGeom>
                <a:avLst/>
                <a:gdLst/>
                <a:ahLst/>
                <a:cxnLst/>
                <a:rect l="l" t="t" r="r" b="b"/>
                <a:pathLst>
                  <a:path w="134" h="423" extrusionOk="0">
                    <a:moveTo>
                      <a:pt x="64" y="0"/>
                    </a:moveTo>
                    <a:cubicBezTo>
                      <a:pt x="64" y="0"/>
                      <a:pt x="82" y="207"/>
                      <a:pt x="100" y="277"/>
                    </a:cubicBezTo>
                    <a:cubicBezTo>
                      <a:pt x="100" y="277"/>
                      <a:pt x="134" y="312"/>
                      <a:pt x="130" y="366"/>
                    </a:cubicBezTo>
                    <a:cubicBezTo>
                      <a:pt x="126" y="419"/>
                      <a:pt x="82" y="423"/>
                      <a:pt x="71" y="378"/>
                    </a:cubicBezTo>
                    <a:cubicBezTo>
                      <a:pt x="60" y="332"/>
                      <a:pt x="0" y="253"/>
                      <a:pt x="8" y="246"/>
                    </a:cubicBezTo>
                    <a:cubicBezTo>
                      <a:pt x="16" y="239"/>
                      <a:pt x="16" y="108"/>
                      <a:pt x="16" y="98"/>
                    </a:cubicBezTo>
                    <a:cubicBezTo>
                      <a:pt x="16" y="89"/>
                      <a:pt x="25" y="24"/>
                      <a:pt x="28" y="22"/>
                    </a:cubicBezTo>
                    <a:cubicBezTo>
                      <a:pt x="31" y="20"/>
                      <a:pt x="64" y="0"/>
                      <a:pt x="64" y="0"/>
                    </a:cubicBez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0" name="Google Shape;2240;p24"/>
              <p:cNvSpPr/>
              <p:nvPr/>
            </p:nvSpPr>
            <p:spPr>
              <a:xfrm>
                <a:off x="3760024" y="4466598"/>
                <a:ext cx="1325170" cy="1119004"/>
              </a:xfrm>
              <a:custGeom>
                <a:avLst/>
                <a:gdLst/>
                <a:ahLst/>
                <a:cxnLst/>
                <a:rect l="l" t="t" r="r" b="b"/>
                <a:pathLst>
                  <a:path w="492" h="416" extrusionOk="0">
                    <a:moveTo>
                      <a:pt x="464" y="48"/>
                    </a:moveTo>
                    <a:cubicBezTo>
                      <a:pt x="464" y="48"/>
                      <a:pt x="486" y="230"/>
                      <a:pt x="492" y="361"/>
                    </a:cubicBezTo>
                    <a:cubicBezTo>
                      <a:pt x="492" y="361"/>
                      <a:pt x="414" y="405"/>
                      <a:pt x="286" y="366"/>
                    </a:cubicBezTo>
                    <a:cubicBezTo>
                      <a:pt x="276" y="213"/>
                      <a:pt x="276" y="213"/>
                      <a:pt x="276" y="213"/>
                    </a:cubicBezTo>
                    <a:cubicBezTo>
                      <a:pt x="240" y="382"/>
                      <a:pt x="240" y="382"/>
                      <a:pt x="240" y="382"/>
                    </a:cubicBezTo>
                    <a:cubicBezTo>
                      <a:pt x="240" y="382"/>
                      <a:pt x="201" y="416"/>
                      <a:pt x="123" y="407"/>
                    </a:cubicBezTo>
                    <a:cubicBezTo>
                      <a:pt x="89" y="404"/>
                      <a:pt x="27" y="393"/>
                      <a:pt x="0" y="365"/>
                    </a:cubicBezTo>
                    <a:cubicBezTo>
                      <a:pt x="0" y="365"/>
                      <a:pt x="44" y="96"/>
                      <a:pt x="52" y="48"/>
                    </a:cubicBezTo>
                    <a:cubicBezTo>
                      <a:pt x="59" y="0"/>
                      <a:pt x="75" y="3"/>
                      <a:pt x="75" y="3"/>
                    </a:cubicBezTo>
                    <a:cubicBezTo>
                      <a:pt x="75" y="3"/>
                      <a:pt x="200" y="7"/>
                      <a:pt x="212" y="3"/>
                    </a:cubicBezTo>
                    <a:cubicBezTo>
                      <a:pt x="224" y="0"/>
                      <a:pt x="342" y="27"/>
                      <a:pt x="346" y="27"/>
                    </a:cubicBezTo>
                    <a:cubicBezTo>
                      <a:pt x="351" y="27"/>
                      <a:pt x="400" y="40"/>
                      <a:pt x="408" y="38"/>
                    </a:cubicBezTo>
                    <a:cubicBezTo>
                      <a:pt x="416" y="36"/>
                      <a:pt x="468" y="52"/>
                      <a:pt x="468" y="52"/>
                    </a:cubicBezTo>
                  </a:path>
                </a:pathLst>
              </a:custGeom>
              <a:solidFill>
                <a:srgbClr val="FFBC6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1" name="Google Shape;2241;p24"/>
              <p:cNvSpPr/>
              <p:nvPr/>
            </p:nvSpPr>
            <p:spPr>
              <a:xfrm>
                <a:off x="3424193" y="3007874"/>
                <a:ext cx="1637661" cy="1673967"/>
              </a:xfrm>
              <a:custGeom>
                <a:avLst/>
                <a:gdLst/>
                <a:ahLst/>
                <a:cxnLst/>
                <a:rect l="l" t="t" r="r" b="b"/>
                <a:pathLst>
                  <a:path w="608" h="622" extrusionOk="0">
                    <a:moveTo>
                      <a:pt x="418" y="25"/>
                    </a:moveTo>
                    <a:cubicBezTo>
                      <a:pt x="511" y="82"/>
                      <a:pt x="511" y="82"/>
                      <a:pt x="511" y="82"/>
                    </a:cubicBezTo>
                    <a:cubicBezTo>
                      <a:pt x="511" y="82"/>
                      <a:pt x="574" y="160"/>
                      <a:pt x="608" y="278"/>
                    </a:cubicBezTo>
                    <a:cubicBezTo>
                      <a:pt x="608" y="278"/>
                      <a:pt x="599" y="301"/>
                      <a:pt x="572" y="306"/>
                    </a:cubicBezTo>
                    <a:cubicBezTo>
                      <a:pt x="572" y="306"/>
                      <a:pt x="588" y="444"/>
                      <a:pt x="599" y="591"/>
                    </a:cubicBezTo>
                    <a:cubicBezTo>
                      <a:pt x="599" y="591"/>
                      <a:pt x="559" y="619"/>
                      <a:pt x="436" y="620"/>
                    </a:cubicBezTo>
                    <a:cubicBezTo>
                      <a:pt x="312" y="622"/>
                      <a:pt x="183" y="594"/>
                      <a:pt x="159" y="581"/>
                    </a:cubicBezTo>
                    <a:cubicBezTo>
                      <a:pt x="159" y="581"/>
                      <a:pt x="202" y="337"/>
                      <a:pt x="206" y="323"/>
                    </a:cubicBezTo>
                    <a:cubicBezTo>
                      <a:pt x="206" y="323"/>
                      <a:pt x="152" y="341"/>
                      <a:pt x="92" y="318"/>
                    </a:cubicBezTo>
                    <a:cubicBezTo>
                      <a:pt x="32" y="296"/>
                      <a:pt x="0" y="257"/>
                      <a:pt x="0" y="257"/>
                    </a:cubicBezTo>
                    <a:cubicBezTo>
                      <a:pt x="0" y="257"/>
                      <a:pt x="83" y="40"/>
                      <a:pt x="162" y="1"/>
                    </a:cubicBezTo>
                    <a:cubicBezTo>
                      <a:pt x="249" y="0"/>
                      <a:pt x="249" y="0"/>
                      <a:pt x="249" y="0"/>
                    </a:cubicBezTo>
                    <a:cubicBezTo>
                      <a:pt x="280" y="0"/>
                      <a:pt x="280" y="0"/>
                      <a:pt x="280" y="0"/>
                    </a:cubicBezTo>
                    <a:lnTo>
                      <a:pt x="418" y="25"/>
                    </a:lnTo>
                    <a:close/>
                  </a:path>
                </a:pathLst>
              </a:custGeom>
              <a:solidFill>
                <a:srgbClr val="685C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2" name="Google Shape;2242;p24"/>
              <p:cNvSpPr/>
              <p:nvPr/>
            </p:nvSpPr>
            <p:spPr>
              <a:xfrm>
                <a:off x="3951927" y="3007874"/>
                <a:ext cx="252846" cy="1008789"/>
              </a:xfrm>
              <a:custGeom>
                <a:avLst/>
                <a:gdLst/>
                <a:ahLst/>
                <a:cxnLst/>
                <a:rect l="l" t="t" r="r" b="b"/>
                <a:pathLst>
                  <a:path w="94" h="375" extrusionOk="0">
                    <a:moveTo>
                      <a:pt x="53" y="0"/>
                    </a:moveTo>
                    <a:cubicBezTo>
                      <a:pt x="53" y="0"/>
                      <a:pt x="94" y="74"/>
                      <a:pt x="85" y="179"/>
                    </a:cubicBezTo>
                    <a:cubicBezTo>
                      <a:pt x="76" y="284"/>
                      <a:pt x="30" y="354"/>
                      <a:pt x="0" y="375"/>
                    </a:cubicBezTo>
                    <a:cubicBezTo>
                      <a:pt x="10" y="323"/>
                      <a:pt x="10" y="323"/>
                      <a:pt x="10" y="323"/>
                    </a:cubicBezTo>
                    <a:cubicBezTo>
                      <a:pt x="10" y="323"/>
                      <a:pt x="31" y="223"/>
                      <a:pt x="33" y="140"/>
                    </a:cubicBezTo>
                    <a:cubicBezTo>
                      <a:pt x="36" y="58"/>
                      <a:pt x="7" y="1"/>
                      <a:pt x="7" y="1"/>
                    </a:cubicBez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DA72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3" name="Google Shape;2243;p24"/>
              <p:cNvSpPr/>
              <p:nvPr/>
            </p:nvSpPr>
            <p:spPr>
              <a:xfrm>
                <a:off x="4674158" y="3153098"/>
                <a:ext cx="303415" cy="809106"/>
              </a:xfrm>
              <a:custGeom>
                <a:avLst/>
                <a:gdLst/>
                <a:ahLst/>
                <a:cxnLst/>
                <a:rect l="l" t="t" r="r" b="b"/>
                <a:pathLst>
                  <a:path w="113" h="301" extrusionOk="0">
                    <a:moveTo>
                      <a:pt x="0" y="0"/>
                    </a:moveTo>
                    <a:cubicBezTo>
                      <a:pt x="0" y="0"/>
                      <a:pt x="93" y="195"/>
                      <a:pt x="113" y="301"/>
                    </a:cubicBezTo>
                    <a:cubicBezTo>
                      <a:pt x="113" y="301"/>
                      <a:pt x="98" y="150"/>
                      <a:pt x="47" y="2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72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4" name="Google Shape;2244;p24"/>
              <p:cNvSpPr/>
              <p:nvPr/>
            </p:nvSpPr>
            <p:spPr>
              <a:xfrm>
                <a:off x="4509484" y="4910050"/>
                <a:ext cx="162080" cy="175047"/>
              </a:xfrm>
              <a:custGeom>
                <a:avLst/>
                <a:gdLst/>
                <a:ahLst/>
                <a:cxnLst/>
                <a:rect l="l" t="t" r="r" b="b"/>
                <a:pathLst>
                  <a:path w="60" h="65" extrusionOk="0">
                    <a:moveTo>
                      <a:pt x="0" y="38"/>
                    </a:moveTo>
                    <a:cubicBezTo>
                      <a:pt x="0" y="38"/>
                      <a:pt x="27" y="12"/>
                      <a:pt x="60" y="0"/>
                    </a:cubicBezTo>
                    <a:cubicBezTo>
                      <a:pt x="60" y="0"/>
                      <a:pt x="8" y="38"/>
                      <a:pt x="0" y="65"/>
                    </a:cubicBez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E29A4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5" name="Google Shape;2245;p24"/>
              <p:cNvSpPr/>
              <p:nvPr/>
            </p:nvSpPr>
            <p:spPr>
              <a:xfrm>
                <a:off x="3669259" y="5924026"/>
                <a:ext cx="554964" cy="578303"/>
              </a:xfrm>
              <a:custGeom>
                <a:avLst/>
                <a:gdLst/>
                <a:ahLst/>
                <a:cxnLst/>
                <a:rect l="l" t="t" r="r" b="b"/>
                <a:pathLst>
                  <a:path w="206" h="215" extrusionOk="0">
                    <a:moveTo>
                      <a:pt x="90" y="215"/>
                    </a:moveTo>
                    <a:cubicBezTo>
                      <a:pt x="147" y="215"/>
                      <a:pt x="180" y="204"/>
                      <a:pt x="206" y="187"/>
                    </a:cubicBezTo>
                    <a:cubicBezTo>
                      <a:pt x="205" y="158"/>
                      <a:pt x="198" y="102"/>
                      <a:pt x="170" y="60"/>
                    </a:cubicBezTo>
                    <a:cubicBezTo>
                      <a:pt x="129" y="0"/>
                      <a:pt x="94" y="29"/>
                      <a:pt x="93" y="31"/>
                    </a:cubicBezTo>
                    <a:cubicBezTo>
                      <a:pt x="91" y="32"/>
                      <a:pt x="62" y="39"/>
                      <a:pt x="62" y="39"/>
                    </a:cubicBezTo>
                    <a:cubicBezTo>
                      <a:pt x="50" y="46"/>
                      <a:pt x="50" y="46"/>
                      <a:pt x="50" y="46"/>
                    </a:cubicBezTo>
                    <a:cubicBezTo>
                      <a:pt x="50" y="46"/>
                      <a:pt x="18" y="98"/>
                      <a:pt x="0" y="175"/>
                    </a:cubicBezTo>
                    <a:cubicBezTo>
                      <a:pt x="11" y="187"/>
                      <a:pt x="42" y="215"/>
                      <a:pt x="90" y="215"/>
                    </a:cubicBezTo>
                    <a:close/>
                  </a:path>
                </a:pathLst>
              </a:custGeom>
              <a:solidFill>
                <a:srgbClr val="455C7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6" name="Google Shape;2246;p24"/>
              <p:cNvSpPr/>
              <p:nvPr/>
            </p:nvSpPr>
            <p:spPr>
              <a:xfrm>
                <a:off x="3657589" y="6394707"/>
                <a:ext cx="566633" cy="186717"/>
              </a:xfrm>
              <a:custGeom>
                <a:avLst/>
                <a:gdLst/>
                <a:ahLst/>
                <a:cxnLst/>
                <a:rect l="l" t="t" r="r" b="b"/>
                <a:pathLst>
                  <a:path w="210" h="69" extrusionOk="0">
                    <a:moveTo>
                      <a:pt x="101" y="69"/>
                    </a:moveTo>
                    <a:cubicBezTo>
                      <a:pt x="182" y="69"/>
                      <a:pt x="210" y="32"/>
                      <a:pt x="210" y="32"/>
                    </a:cubicBezTo>
                    <a:cubicBezTo>
                      <a:pt x="210" y="32"/>
                      <a:pt x="210" y="24"/>
                      <a:pt x="210" y="12"/>
                    </a:cubicBezTo>
                    <a:cubicBezTo>
                      <a:pt x="184" y="29"/>
                      <a:pt x="151" y="40"/>
                      <a:pt x="94" y="40"/>
                    </a:cubicBezTo>
                    <a:cubicBezTo>
                      <a:pt x="46" y="40"/>
                      <a:pt x="15" y="12"/>
                      <a:pt x="4" y="0"/>
                    </a:cubicBezTo>
                    <a:cubicBezTo>
                      <a:pt x="3" y="7"/>
                      <a:pt x="2" y="13"/>
                      <a:pt x="0" y="20"/>
                    </a:cubicBezTo>
                    <a:cubicBezTo>
                      <a:pt x="0" y="20"/>
                      <a:pt x="17" y="69"/>
                      <a:pt x="101" y="69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7" name="Google Shape;2247;p24"/>
              <p:cNvSpPr/>
              <p:nvPr/>
            </p:nvSpPr>
            <p:spPr>
              <a:xfrm>
                <a:off x="3787254" y="6013494"/>
                <a:ext cx="299525" cy="306008"/>
              </a:xfrm>
              <a:custGeom>
                <a:avLst/>
                <a:gdLst/>
                <a:ahLst/>
                <a:cxnLst/>
                <a:rect l="l" t="t" r="r" b="b"/>
                <a:pathLst>
                  <a:path w="111" h="114" extrusionOk="0">
                    <a:moveTo>
                      <a:pt x="0" y="103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58" y="0"/>
                      <a:pt x="76" y="3"/>
                    </a:cubicBezTo>
                    <a:cubicBezTo>
                      <a:pt x="93" y="5"/>
                      <a:pt x="111" y="17"/>
                      <a:pt x="111" y="17"/>
                    </a:cubicBezTo>
                    <a:cubicBezTo>
                      <a:pt x="102" y="107"/>
                      <a:pt x="102" y="107"/>
                      <a:pt x="102" y="107"/>
                    </a:cubicBezTo>
                    <a:cubicBezTo>
                      <a:pt x="102" y="107"/>
                      <a:pt x="17" y="114"/>
                      <a:pt x="16" y="114"/>
                    </a:cubicBezTo>
                    <a:cubicBezTo>
                      <a:pt x="15" y="114"/>
                      <a:pt x="0" y="103"/>
                      <a:pt x="0" y="103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8" name="Google Shape;2248;p24"/>
              <p:cNvSpPr/>
              <p:nvPr/>
            </p:nvSpPr>
            <p:spPr>
              <a:xfrm>
                <a:off x="4180137" y="2843200"/>
                <a:ext cx="396773" cy="304711"/>
              </a:xfrm>
              <a:custGeom>
                <a:avLst/>
                <a:gdLst/>
                <a:ahLst/>
                <a:cxnLst/>
                <a:rect l="l" t="t" r="r" b="b"/>
                <a:pathLst>
                  <a:path w="147" h="113" extrusionOk="0">
                    <a:moveTo>
                      <a:pt x="0" y="0"/>
                    </a:moveTo>
                    <a:cubicBezTo>
                      <a:pt x="0" y="61"/>
                      <a:pt x="0" y="61"/>
                      <a:pt x="0" y="61"/>
                    </a:cubicBezTo>
                    <a:cubicBezTo>
                      <a:pt x="0" y="61"/>
                      <a:pt x="113" y="113"/>
                      <a:pt x="147" y="90"/>
                    </a:cubicBezTo>
                    <a:cubicBezTo>
                      <a:pt x="147" y="45"/>
                      <a:pt x="147" y="45"/>
                      <a:pt x="147" y="45"/>
                    </a:cubicBezTo>
                    <a:cubicBezTo>
                      <a:pt x="26" y="0"/>
                      <a:pt x="26" y="0"/>
                      <a:pt x="2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AA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9" name="Google Shape;2249;p24"/>
              <p:cNvSpPr/>
              <p:nvPr/>
            </p:nvSpPr>
            <p:spPr>
              <a:xfrm>
                <a:off x="3817076" y="1669737"/>
                <a:ext cx="1268118" cy="1358883"/>
              </a:xfrm>
              <a:custGeom>
                <a:avLst/>
                <a:gdLst/>
                <a:ahLst/>
                <a:cxnLst/>
                <a:rect l="l" t="t" r="r" b="b"/>
                <a:pathLst>
                  <a:path w="471" h="505" extrusionOk="0">
                    <a:moveTo>
                      <a:pt x="467" y="144"/>
                    </a:moveTo>
                    <a:cubicBezTo>
                      <a:pt x="467" y="144"/>
                      <a:pt x="471" y="411"/>
                      <a:pt x="320" y="483"/>
                    </a:cubicBezTo>
                    <a:cubicBezTo>
                      <a:pt x="320" y="483"/>
                      <a:pt x="269" y="505"/>
                      <a:pt x="209" y="483"/>
                    </a:cubicBezTo>
                    <a:cubicBezTo>
                      <a:pt x="149" y="461"/>
                      <a:pt x="77" y="405"/>
                      <a:pt x="53" y="328"/>
                    </a:cubicBezTo>
                    <a:cubicBezTo>
                      <a:pt x="29" y="251"/>
                      <a:pt x="29" y="277"/>
                      <a:pt x="29" y="277"/>
                    </a:cubicBezTo>
                    <a:cubicBezTo>
                      <a:pt x="29" y="277"/>
                      <a:pt x="0" y="258"/>
                      <a:pt x="14" y="168"/>
                    </a:cubicBezTo>
                    <a:cubicBezTo>
                      <a:pt x="29" y="79"/>
                      <a:pt x="78" y="65"/>
                      <a:pt x="83" y="61"/>
                    </a:cubicBezTo>
                    <a:cubicBezTo>
                      <a:pt x="87" y="56"/>
                      <a:pt x="127" y="40"/>
                      <a:pt x="135" y="32"/>
                    </a:cubicBezTo>
                    <a:cubicBezTo>
                      <a:pt x="143" y="24"/>
                      <a:pt x="209" y="9"/>
                      <a:pt x="216" y="4"/>
                    </a:cubicBezTo>
                    <a:cubicBezTo>
                      <a:pt x="223" y="0"/>
                      <a:pt x="293" y="21"/>
                      <a:pt x="307" y="22"/>
                    </a:cubicBezTo>
                    <a:cubicBezTo>
                      <a:pt x="322" y="24"/>
                      <a:pt x="418" y="82"/>
                      <a:pt x="432" y="88"/>
                    </a:cubicBezTo>
                    <a:cubicBezTo>
                      <a:pt x="446" y="93"/>
                      <a:pt x="467" y="144"/>
                      <a:pt x="467" y="144"/>
                    </a:cubicBez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0" name="Google Shape;2250;p24"/>
              <p:cNvSpPr/>
              <p:nvPr/>
            </p:nvSpPr>
            <p:spPr>
              <a:xfrm>
                <a:off x="4829755" y="2417901"/>
                <a:ext cx="117995" cy="142631"/>
              </a:xfrm>
              <a:custGeom>
                <a:avLst/>
                <a:gdLst/>
                <a:ahLst/>
                <a:cxnLst/>
                <a:rect l="l" t="t" r="r" b="b"/>
                <a:pathLst>
                  <a:path w="44" h="53" extrusionOk="0">
                    <a:moveTo>
                      <a:pt x="18" y="0"/>
                    </a:moveTo>
                    <a:cubicBezTo>
                      <a:pt x="18" y="0"/>
                      <a:pt x="31" y="10"/>
                      <a:pt x="29" y="29"/>
                    </a:cubicBezTo>
                    <a:cubicBezTo>
                      <a:pt x="27" y="48"/>
                      <a:pt x="0" y="50"/>
                      <a:pt x="0" y="50"/>
                    </a:cubicBezTo>
                    <a:cubicBezTo>
                      <a:pt x="0" y="50"/>
                      <a:pt x="34" y="53"/>
                      <a:pt x="39" y="31"/>
                    </a:cubicBezTo>
                    <a:cubicBezTo>
                      <a:pt x="44" y="9"/>
                      <a:pt x="18" y="0"/>
                      <a:pt x="18" y="0"/>
                    </a:cubicBezTo>
                    <a:close/>
                  </a:path>
                </a:pathLst>
              </a:custGeom>
              <a:solidFill>
                <a:srgbClr val="DD9A6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1" name="Google Shape;2251;p24"/>
              <p:cNvSpPr/>
              <p:nvPr/>
            </p:nvSpPr>
            <p:spPr>
              <a:xfrm>
                <a:off x="3701675" y="1336500"/>
                <a:ext cx="1550786" cy="1434088"/>
              </a:xfrm>
              <a:custGeom>
                <a:avLst/>
                <a:gdLst/>
                <a:ahLst/>
                <a:cxnLst/>
                <a:rect l="l" t="t" r="r" b="b"/>
                <a:pathLst>
                  <a:path w="576" h="533" extrusionOk="0">
                    <a:moveTo>
                      <a:pt x="230" y="162"/>
                    </a:moveTo>
                    <a:cubicBezTo>
                      <a:pt x="230" y="162"/>
                      <a:pt x="258" y="206"/>
                      <a:pt x="333" y="219"/>
                    </a:cubicBezTo>
                    <a:cubicBezTo>
                      <a:pt x="409" y="232"/>
                      <a:pt x="522" y="270"/>
                      <a:pt x="535" y="322"/>
                    </a:cubicBezTo>
                    <a:cubicBezTo>
                      <a:pt x="535" y="322"/>
                      <a:pt x="576" y="228"/>
                      <a:pt x="510" y="168"/>
                    </a:cubicBezTo>
                    <a:cubicBezTo>
                      <a:pt x="510" y="168"/>
                      <a:pt x="496" y="79"/>
                      <a:pt x="348" y="35"/>
                    </a:cubicBezTo>
                    <a:cubicBezTo>
                      <a:pt x="229" y="0"/>
                      <a:pt x="191" y="65"/>
                      <a:pt x="191" y="65"/>
                    </a:cubicBezTo>
                    <a:cubicBezTo>
                      <a:pt x="191" y="65"/>
                      <a:pt x="0" y="68"/>
                      <a:pt x="25" y="322"/>
                    </a:cubicBezTo>
                    <a:cubicBezTo>
                      <a:pt x="25" y="322"/>
                      <a:pt x="26" y="281"/>
                      <a:pt x="48" y="263"/>
                    </a:cubicBezTo>
                    <a:cubicBezTo>
                      <a:pt x="48" y="263"/>
                      <a:pt x="5" y="420"/>
                      <a:pt x="129" y="533"/>
                    </a:cubicBezTo>
                    <a:cubicBezTo>
                      <a:pt x="129" y="533"/>
                      <a:pt x="83" y="443"/>
                      <a:pt x="95" y="402"/>
                    </a:cubicBezTo>
                    <a:cubicBezTo>
                      <a:pt x="95" y="402"/>
                      <a:pt x="43" y="377"/>
                      <a:pt x="65" y="309"/>
                    </a:cubicBezTo>
                    <a:cubicBezTo>
                      <a:pt x="88" y="242"/>
                      <a:pt x="144" y="286"/>
                      <a:pt x="138" y="340"/>
                    </a:cubicBezTo>
                    <a:cubicBezTo>
                      <a:pt x="157" y="342"/>
                      <a:pt x="157" y="342"/>
                      <a:pt x="157" y="342"/>
                    </a:cubicBezTo>
                    <a:cubicBezTo>
                      <a:pt x="157" y="342"/>
                      <a:pt x="169" y="300"/>
                      <a:pt x="186" y="276"/>
                    </a:cubicBezTo>
                    <a:cubicBezTo>
                      <a:pt x="204" y="252"/>
                      <a:pt x="235" y="216"/>
                      <a:pt x="230" y="162"/>
                    </a:cubicBezTo>
                    <a:close/>
                  </a:path>
                </a:pathLst>
              </a:custGeom>
              <a:solidFill>
                <a:srgbClr val="A7526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2" name="Google Shape;2252;p24"/>
              <p:cNvSpPr/>
              <p:nvPr/>
            </p:nvSpPr>
            <p:spPr>
              <a:xfrm>
                <a:off x="4479662" y="2152089"/>
                <a:ext cx="92062" cy="132258"/>
              </a:xfrm>
              <a:prstGeom prst="ellipse">
                <a:avLst/>
              </a:prstGeom>
              <a:solidFill>
                <a:srgbClr val="3E39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3" name="Google Shape;2253;p24"/>
              <p:cNvSpPr/>
              <p:nvPr/>
            </p:nvSpPr>
            <p:spPr>
              <a:xfrm>
                <a:off x="4862171" y="2262304"/>
                <a:ext cx="77799" cy="117995"/>
              </a:xfrm>
              <a:prstGeom prst="ellipse">
                <a:avLst/>
              </a:prstGeom>
              <a:solidFill>
                <a:srgbClr val="3E39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4" name="Google Shape;2254;p24"/>
              <p:cNvSpPr/>
              <p:nvPr/>
            </p:nvSpPr>
            <p:spPr>
              <a:xfrm>
                <a:off x="4452432" y="1944626"/>
                <a:ext cx="129664" cy="99842"/>
              </a:xfrm>
              <a:custGeom>
                <a:avLst/>
                <a:gdLst/>
                <a:ahLst/>
                <a:cxnLst/>
                <a:rect l="l" t="t" r="r" b="b"/>
                <a:pathLst>
                  <a:path w="48" h="37" extrusionOk="0">
                    <a:moveTo>
                      <a:pt x="48" y="18"/>
                    </a:moveTo>
                    <a:cubicBezTo>
                      <a:pt x="48" y="37"/>
                      <a:pt x="48" y="37"/>
                      <a:pt x="48" y="37"/>
                    </a:cubicBezTo>
                    <a:cubicBezTo>
                      <a:pt x="48" y="37"/>
                      <a:pt x="27" y="11"/>
                      <a:pt x="0" y="30"/>
                    </a:cubicBezTo>
                    <a:cubicBezTo>
                      <a:pt x="0" y="30"/>
                      <a:pt x="16" y="0"/>
                      <a:pt x="48" y="18"/>
                    </a:cubicBezTo>
                    <a:close/>
                  </a:path>
                </a:pathLst>
              </a:custGeom>
              <a:solidFill>
                <a:srgbClr val="A7526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5" name="Google Shape;2255;p24"/>
              <p:cNvSpPr/>
              <p:nvPr/>
            </p:nvSpPr>
            <p:spPr>
              <a:xfrm>
                <a:off x="4884214" y="2100223"/>
                <a:ext cx="77799" cy="64832"/>
              </a:xfrm>
              <a:custGeom>
                <a:avLst/>
                <a:gdLst/>
                <a:ahLst/>
                <a:cxnLst/>
                <a:rect l="l" t="t" r="r" b="b"/>
                <a:pathLst>
                  <a:path w="29" h="24" extrusionOk="0">
                    <a:moveTo>
                      <a:pt x="0" y="0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20" y="10"/>
                      <a:pt x="27" y="24"/>
                    </a:cubicBezTo>
                    <a:cubicBezTo>
                      <a:pt x="27" y="24"/>
                      <a:pt x="29" y="0"/>
                      <a:pt x="0" y="0"/>
                    </a:cubicBezTo>
                    <a:close/>
                  </a:path>
                </a:pathLst>
              </a:custGeom>
              <a:solidFill>
                <a:srgbClr val="A7526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6" name="Google Shape;2256;p24"/>
              <p:cNvSpPr/>
              <p:nvPr/>
            </p:nvSpPr>
            <p:spPr>
              <a:xfrm>
                <a:off x="4449839" y="2825047"/>
                <a:ext cx="127071" cy="85578"/>
              </a:xfrm>
              <a:custGeom>
                <a:avLst/>
                <a:gdLst/>
                <a:ahLst/>
                <a:cxnLst/>
                <a:rect l="l" t="t" r="r" b="b"/>
                <a:pathLst>
                  <a:path w="47" h="32" extrusionOk="0">
                    <a:moveTo>
                      <a:pt x="47" y="18"/>
                    </a:moveTo>
                    <a:cubicBezTo>
                      <a:pt x="47" y="18"/>
                      <a:pt x="16" y="17"/>
                      <a:pt x="0" y="0"/>
                    </a:cubicBezTo>
                    <a:cubicBezTo>
                      <a:pt x="0" y="0"/>
                      <a:pt x="18" y="32"/>
                      <a:pt x="47" y="18"/>
                    </a:cubicBezTo>
                    <a:close/>
                  </a:path>
                </a:pathLst>
              </a:custGeom>
              <a:solidFill>
                <a:srgbClr val="DD9A6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7" name="Google Shape;2257;p24"/>
              <p:cNvSpPr/>
              <p:nvPr/>
            </p:nvSpPr>
            <p:spPr>
              <a:xfrm>
                <a:off x="4407049" y="2530709"/>
                <a:ext cx="344907" cy="189310"/>
              </a:xfrm>
              <a:custGeom>
                <a:avLst/>
                <a:gdLst/>
                <a:ahLst/>
                <a:cxnLst/>
                <a:rect l="l" t="t" r="r" b="b"/>
                <a:pathLst>
                  <a:path w="128" h="70" extrusionOk="0">
                    <a:moveTo>
                      <a:pt x="2" y="0"/>
                    </a:moveTo>
                    <a:cubicBezTo>
                      <a:pt x="2" y="0"/>
                      <a:pt x="0" y="13"/>
                      <a:pt x="2" y="30"/>
                    </a:cubicBezTo>
                    <a:cubicBezTo>
                      <a:pt x="19" y="42"/>
                      <a:pt x="65" y="70"/>
                      <a:pt x="120" y="67"/>
                    </a:cubicBezTo>
                    <a:cubicBezTo>
                      <a:pt x="126" y="55"/>
                      <a:pt x="128" y="45"/>
                      <a:pt x="128" y="45"/>
                    </a:cubicBezTo>
                    <a:cubicBezTo>
                      <a:pt x="128" y="45"/>
                      <a:pt x="49" y="35"/>
                      <a:pt x="2" y="0"/>
                    </a:cubicBezTo>
                    <a:close/>
                  </a:path>
                </a:pathLst>
              </a:custGeom>
              <a:solidFill>
                <a:srgbClr val="FDF5E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8" name="Google Shape;2258;p24"/>
              <p:cNvSpPr/>
              <p:nvPr/>
            </p:nvSpPr>
            <p:spPr>
              <a:xfrm>
                <a:off x="4654708" y="2708349"/>
                <a:ext cx="75205" cy="76502"/>
              </a:xfrm>
              <a:custGeom>
                <a:avLst/>
                <a:gdLst/>
                <a:ahLst/>
                <a:cxnLst/>
                <a:rect l="l" t="t" r="r" b="b"/>
                <a:pathLst>
                  <a:path w="28" h="28" extrusionOk="0">
                    <a:moveTo>
                      <a:pt x="28" y="1"/>
                    </a:moveTo>
                    <a:cubicBezTo>
                      <a:pt x="18" y="2"/>
                      <a:pt x="9" y="1"/>
                      <a:pt x="0" y="0"/>
                    </a:cubicBezTo>
                    <a:cubicBezTo>
                      <a:pt x="4" y="7"/>
                      <a:pt x="8" y="17"/>
                      <a:pt x="7" y="28"/>
                    </a:cubicBezTo>
                    <a:cubicBezTo>
                      <a:pt x="17" y="21"/>
                      <a:pt x="24" y="11"/>
                      <a:pt x="28" y="1"/>
                    </a:cubicBezTo>
                    <a:close/>
                  </a:path>
                </a:pathLst>
              </a:custGeom>
              <a:solidFill>
                <a:srgbClr val="9E0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9" name="Google Shape;2259;p24"/>
              <p:cNvSpPr/>
              <p:nvPr/>
            </p:nvSpPr>
            <p:spPr>
              <a:xfrm>
                <a:off x="4412236" y="2612398"/>
                <a:ext cx="264515" cy="193200"/>
              </a:xfrm>
              <a:custGeom>
                <a:avLst/>
                <a:gdLst/>
                <a:ahLst/>
                <a:cxnLst/>
                <a:rect l="l" t="t" r="r" b="b"/>
                <a:pathLst>
                  <a:path w="98" h="72" extrusionOk="0">
                    <a:moveTo>
                      <a:pt x="90" y="36"/>
                    </a:moveTo>
                    <a:cubicBezTo>
                      <a:pt x="48" y="30"/>
                      <a:pt x="14" y="10"/>
                      <a:pt x="0" y="0"/>
                    </a:cubicBezTo>
                    <a:cubicBezTo>
                      <a:pt x="3" y="24"/>
                      <a:pt x="15" y="57"/>
                      <a:pt x="61" y="68"/>
                    </a:cubicBezTo>
                    <a:cubicBezTo>
                      <a:pt x="76" y="72"/>
                      <a:pt x="88" y="70"/>
                      <a:pt x="97" y="64"/>
                    </a:cubicBezTo>
                    <a:cubicBezTo>
                      <a:pt x="98" y="53"/>
                      <a:pt x="94" y="43"/>
                      <a:pt x="90" y="36"/>
                    </a:cubicBezTo>
                    <a:close/>
                  </a:path>
                </a:pathLst>
              </a:custGeom>
              <a:solidFill>
                <a:srgbClr val="DA72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0" name="Google Shape;2260;p24"/>
              <p:cNvSpPr/>
              <p:nvPr/>
            </p:nvSpPr>
            <p:spPr>
              <a:xfrm>
                <a:off x="3804110" y="5808624"/>
                <a:ext cx="322864" cy="295635"/>
              </a:xfrm>
              <a:custGeom>
                <a:avLst/>
                <a:gdLst/>
                <a:ahLst/>
                <a:cxnLst/>
                <a:rect l="l" t="t" r="r" b="b"/>
                <a:pathLst>
                  <a:path w="120" h="110" extrusionOk="0">
                    <a:moveTo>
                      <a:pt x="120" y="110"/>
                    </a:moveTo>
                    <a:cubicBezTo>
                      <a:pt x="116" y="55"/>
                      <a:pt x="116" y="55"/>
                      <a:pt x="116" y="55"/>
                    </a:cubicBezTo>
                    <a:cubicBezTo>
                      <a:pt x="116" y="55"/>
                      <a:pt x="60" y="0"/>
                      <a:pt x="4" y="44"/>
                    </a:cubicBezTo>
                    <a:cubicBezTo>
                      <a:pt x="4" y="44"/>
                      <a:pt x="0" y="55"/>
                      <a:pt x="0" y="65"/>
                    </a:cubicBezTo>
                    <a:cubicBezTo>
                      <a:pt x="0" y="75"/>
                      <a:pt x="0" y="110"/>
                      <a:pt x="0" y="110"/>
                    </a:cubicBezTo>
                    <a:cubicBezTo>
                      <a:pt x="0" y="110"/>
                      <a:pt x="52" y="50"/>
                      <a:pt x="120" y="110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1" name="Google Shape;2261;p24"/>
              <p:cNvSpPr/>
              <p:nvPr/>
            </p:nvSpPr>
            <p:spPr>
              <a:xfrm>
                <a:off x="4622292" y="6296163"/>
                <a:ext cx="784470" cy="160784"/>
              </a:xfrm>
              <a:custGeom>
                <a:avLst/>
                <a:gdLst/>
                <a:ahLst/>
                <a:cxnLst/>
                <a:rect l="l" t="t" r="r" b="b"/>
                <a:pathLst>
                  <a:path w="291" h="60" extrusionOk="0">
                    <a:moveTo>
                      <a:pt x="137" y="58"/>
                    </a:moveTo>
                    <a:cubicBezTo>
                      <a:pt x="265" y="55"/>
                      <a:pt x="291" y="21"/>
                      <a:pt x="291" y="21"/>
                    </a:cubicBezTo>
                    <a:cubicBezTo>
                      <a:pt x="289" y="14"/>
                      <a:pt x="286" y="7"/>
                      <a:pt x="284" y="0"/>
                    </a:cubicBezTo>
                    <a:cubicBezTo>
                      <a:pt x="275" y="8"/>
                      <a:pt x="232" y="33"/>
                      <a:pt x="144" y="39"/>
                    </a:cubicBezTo>
                    <a:cubicBezTo>
                      <a:pt x="57" y="45"/>
                      <a:pt x="0" y="26"/>
                      <a:pt x="0" y="26"/>
                    </a:cubicBezTo>
                    <a:cubicBezTo>
                      <a:pt x="1" y="37"/>
                      <a:pt x="3" y="43"/>
                      <a:pt x="3" y="43"/>
                    </a:cubicBezTo>
                    <a:cubicBezTo>
                      <a:pt x="3" y="43"/>
                      <a:pt x="9" y="60"/>
                      <a:pt x="137" y="58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2" name="Google Shape;2262;p24"/>
              <p:cNvSpPr/>
              <p:nvPr/>
            </p:nvSpPr>
            <p:spPr>
              <a:xfrm>
                <a:off x="4604139" y="5996638"/>
                <a:ext cx="478462" cy="420113"/>
              </a:xfrm>
              <a:custGeom>
                <a:avLst/>
                <a:gdLst/>
                <a:ahLst/>
                <a:cxnLst/>
                <a:rect l="l" t="t" r="r" b="b"/>
                <a:pathLst>
                  <a:path w="178" h="156" extrusionOk="0">
                    <a:moveTo>
                      <a:pt x="178" y="77"/>
                    </a:moveTo>
                    <a:cubicBezTo>
                      <a:pt x="152" y="49"/>
                      <a:pt x="115" y="32"/>
                      <a:pt x="98" y="25"/>
                    </a:cubicBezTo>
                    <a:cubicBezTo>
                      <a:pt x="95" y="31"/>
                      <a:pt x="94" y="35"/>
                      <a:pt x="94" y="35"/>
                    </a:cubicBezTo>
                    <a:cubicBezTo>
                      <a:pt x="72" y="41"/>
                      <a:pt x="50" y="21"/>
                      <a:pt x="44" y="10"/>
                    </a:cubicBezTo>
                    <a:cubicBezTo>
                      <a:pt x="38" y="0"/>
                      <a:pt x="32" y="1"/>
                      <a:pt x="32" y="1"/>
                    </a:cubicBezTo>
                    <a:cubicBezTo>
                      <a:pt x="0" y="36"/>
                      <a:pt x="4" y="105"/>
                      <a:pt x="7" y="137"/>
                    </a:cubicBezTo>
                    <a:cubicBezTo>
                      <a:pt x="7" y="137"/>
                      <a:pt x="64" y="156"/>
                      <a:pt x="151" y="150"/>
                    </a:cubicBezTo>
                    <a:cubicBezTo>
                      <a:pt x="154" y="150"/>
                      <a:pt x="157" y="149"/>
                      <a:pt x="159" y="149"/>
                    </a:cubicBezTo>
                    <a:cubicBezTo>
                      <a:pt x="159" y="148"/>
                      <a:pt x="158" y="147"/>
                      <a:pt x="158" y="147"/>
                    </a:cubicBezTo>
                    <a:cubicBezTo>
                      <a:pt x="159" y="117"/>
                      <a:pt x="167" y="94"/>
                      <a:pt x="178" y="77"/>
                    </a:cubicBezTo>
                    <a:close/>
                  </a:path>
                </a:pathLst>
              </a:custGeom>
              <a:solidFill>
                <a:srgbClr val="455C7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3" name="Google Shape;2263;p24"/>
              <p:cNvSpPr/>
              <p:nvPr/>
            </p:nvSpPr>
            <p:spPr>
              <a:xfrm>
                <a:off x="4867358" y="5988858"/>
                <a:ext cx="334534" cy="215243"/>
              </a:xfrm>
              <a:custGeom>
                <a:avLst/>
                <a:gdLst/>
                <a:ahLst/>
                <a:cxnLst/>
                <a:rect l="l" t="t" r="r" b="b"/>
                <a:pathLst>
                  <a:path w="124" h="80" extrusionOk="0">
                    <a:moveTo>
                      <a:pt x="80" y="80"/>
                    </a:moveTo>
                    <a:cubicBezTo>
                      <a:pt x="94" y="56"/>
                      <a:pt x="113" y="44"/>
                      <a:pt x="124" y="39"/>
                    </a:cubicBezTo>
                    <a:cubicBezTo>
                      <a:pt x="81" y="10"/>
                      <a:pt x="36" y="0"/>
                      <a:pt x="36" y="0"/>
                    </a:cubicBezTo>
                    <a:cubicBezTo>
                      <a:pt x="16" y="6"/>
                      <a:pt x="5" y="19"/>
                      <a:pt x="0" y="28"/>
                    </a:cubicBezTo>
                    <a:cubicBezTo>
                      <a:pt x="17" y="35"/>
                      <a:pt x="54" y="52"/>
                      <a:pt x="80" y="80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4" name="Google Shape;2264;p24"/>
              <p:cNvSpPr/>
              <p:nvPr/>
            </p:nvSpPr>
            <p:spPr>
              <a:xfrm>
                <a:off x="5029439" y="6126302"/>
                <a:ext cx="357874" cy="272295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01" extrusionOk="0">
                    <a:moveTo>
                      <a:pt x="81" y="0"/>
                    </a:moveTo>
                    <a:cubicBezTo>
                      <a:pt x="80" y="6"/>
                      <a:pt x="80" y="11"/>
                      <a:pt x="80" y="12"/>
                    </a:cubicBezTo>
                    <a:cubicBezTo>
                      <a:pt x="79" y="14"/>
                      <a:pt x="68" y="31"/>
                      <a:pt x="68" y="31"/>
                    </a:cubicBezTo>
                    <a:cubicBezTo>
                      <a:pt x="68" y="31"/>
                      <a:pt x="59" y="84"/>
                      <a:pt x="27" y="39"/>
                    </a:cubicBezTo>
                    <a:cubicBezTo>
                      <a:pt x="25" y="36"/>
                      <a:pt x="22" y="32"/>
                      <a:pt x="20" y="29"/>
                    </a:cubicBezTo>
                    <a:cubicBezTo>
                      <a:pt x="9" y="46"/>
                      <a:pt x="1" y="69"/>
                      <a:pt x="0" y="99"/>
                    </a:cubicBezTo>
                    <a:cubicBezTo>
                      <a:pt x="0" y="99"/>
                      <a:pt x="1" y="100"/>
                      <a:pt x="1" y="101"/>
                    </a:cubicBezTo>
                    <a:cubicBezTo>
                      <a:pt x="84" y="94"/>
                      <a:pt x="124" y="71"/>
                      <a:pt x="133" y="63"/>
                    </a:cubicBezTo>
                    <a:cubicBezTo>
                      <a:pt x="121" y="37"/>
                      <a:pt x="102" y="16"/>
                      <a:pt x="81" y="0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5" name="Google Shape;2265;p24"/>
              <p:cNvSpPr/>
              <p:nvPr/>
            </p:nvSpPr>
            <p:spPr>
              <a:xfrm>
                <a:off x="5082601" y="6093886"/>
                <a:ext cx="164674" cy="258032"/>
              </a:xfrm>
              <a:custGeom>
                <a:avLst/>
                <a:gdLst/>
                <a:ahLst/>
                <a:cxnLst/>
                <a:rect l="l" t="t" r="r" b="b"/>
                <a:pathLst>
                  <a:path w="61" h="96" extrusionOk="0">
                    <a:moveTo>
                      <a:pt x="0" y="41"/>
                    </a:moveTo>
                    <a:cubicBezTo>
                      <a:pt x="2" y="44"/>
                      <a:pt x="5" y="48"/>
                      <a:pt x="7" y="51"/>
                    </a:cubicBezTo>
                    <a:cubicBezTo>
                      <a:pt x="39" y="96"/>
                      <a:pt x="48" y="43"/>
                      <a:pt x="48" y="43"/>
                    </a:cubicBezTo>
                    <a:cubicBezTo>
                      <a:pt x="48" y="43"/>
                      <a:pt x="59" y="26"/>
                      <a:pt x="60" y="24"/>
                    </a:cubicBezTo>
                    <a:cubicBezTo>
                      <a:pt x="60" y="23"/>
                      <a:pt x="60" y="18"/>
                      <a:pt x="61" y="12"/>
                    </a:cubicBezTo>
                    <a:cubicBezTo>
                      <a:pt x="55" y="7"/>
                      <a:pt x="50" y="3"/>
                      <a:pt x="44" y="0"/>
                    </a:cubicBezTo>
                    <a:cubicBezTo>
                      <a:pt x="33" y="5"/>
                      <a:pt x="14" y="17"/>
                      <a:pt x="0" y="41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6" name="Google Shape;2266;p24"/>
              <p:cNvSpPr/>
              <p:nvPr/>
            </p:nvSpPr>
            <p:spPr>
              <a:xfrm>
                <a:off x="4495221" y="2167649"/>
                <a:ext cx="29823" cy="3760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7" name="Google Shape;2267;p24"/>
              <p:cNvSpPr/>
              <p:nvPr/>
            </p:nvSpPr>
            <p:spPr>
              <a:xfrm>
                <a:off x="4875138" y="2275270"/>
                <a:ext cx="24636" cy="2982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8" name="Google Shape;2268;p24"/>
              <p:cNvSpPr/>
              <p:nvPr/>
            </p:nvSpPr>
            <p:spPr>
              <a:xfrm>
                <a:off x="3699082" y="6241704"/>
                <a:ext cx="484945" cy="293041"/>
              </a:xfrm>
              <a:custGeom>
                <a:avLst/>
                <a:gdLst/>
                <a:ahLst/>
                <a:cxnLst/>
                <a:rect l="l" t="t" r="r" b="b"/>
                <a:pathLst>
                  <a:path w="180" h="109" extrusionOk="0">
                    <a:moveTo>
                      <a:pt x="2" y="74"/>
                    </a:moveTo>
                    <a:cubicBezTo>
                      <a:pt x="2" y="74"/>
                      <a:pt x="0" y="0"/>
                      <a:pt x="82" y="0"/>
                    </a:cubicBezTo>
                    <a:cubicBezTo>
                      <a:pt x="169" y="0"/>
                      <a:pt x="180" y="84"/>
                      <a:pt x="180" y="84"/>
                    </a:cubicBezTo>
                    <a:cubicBezTo>
                      <a:pt x="180" y="84"/>
                      <a:pt x="146" y="98"/>
                      <a:pt x="142" y="99"/>
                    </a:cubicBezTo>
                    <a:cubicBezTo>
                      <a:pt x="137" y="100"/>
                      <a:pt x="79" y="109"/>
                      <a:pt x="71" y="106"/>
                    </a:cubicBezTo>
                    <a:cubicBezTo>
                      <a:pt x="64" y="104"/>
                      <a:pt x="26" y="96"/>
                      <a:pt x="22" y="94"/>
                    </a:cubicBezTo>
                    <a:cubicBezTo>
                      <a:pt x="19" y="92"/>
                      <a:pt x="2" y="74"/>
                      <a:pt x="2" y="74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69" name="Google Shape;2269;p24"/>
            <p:cNvSpPr/>
            <p:nvPr/>
          </p:nvSpPr>
          <p:spPr>
            <a:xfrm>
              <a:off x="8134902" y="4089275"/>
              <a:ext cx="753350" cy="812996"/>
            </a:xfrm>
            <a:custGeom>
              <a:avLst/>
              <a:gdLst/>
              <a:ahLst/>
              <a:cxnLst/>
              <a:rect l="l" t="t" r="r" b="b"/>
              <a:pathLst>
                <a:path w="280" h="302" extrusionOk="0">
                  <a:moveTo>
                    <a:pt x="240" y="21"/>
                  </a:moveTo>
                  <a:cubicBezTo>
                    <a:pt x="240" y="21"/>
                    <a:pt x="177" y="155"/>
                    <a:pt x="114" y="194"/>
                  </a:cubicBezTo>
                  <a:cubicBezTo>
                    <a:pt x="114" y="194"/>
                    <a:pt x="87" y="207"/>
                    <a:pt x="53" y="206"/>
                  </a:cubicBezTo>
                  <a:cubicBezTo>
                    <a:pt x="18" y="205"/>
                    <a:pt x="3" y="194"/>
                    <a:pt x="1" y="214"/>
                  </a:cubicBezTo>
                  <a:cubicBezTo>
                    <a:pt x="0" y="234"/>
                    <a:pt x="29" y="249"/>
                    <a:pt x="55" y="243"/>
                  </a:cubicBezTo>
                  <a:cubicBezTo>
                    <a:pt x="81" y="236"/>
                    <a:pt x="90" y="231"/>
                    <a:pt x="93" y="236"/>
                  </a:cubicBezTo>
                  <a:cubicBezTo>
                    <a:pt x="96" y="242"/>
                    <a:pt x="98" y="248"/>
                    <a:pt x="95" y="257"/>
                  </a:cubicBezTo>
                  <a:cubicBezTo>
                    <a:pt x="93" y="266"/>
                    <a:pt x="88" y="299"/>
                    <a:pt x="113" y="300"/>
                  </a:cubicBezTo>
                  <a:cubicBezTo>
                    <a:pt x="138" y="302"/>
                    <a:pt x="117" y="290"/>
                    <a:pt x="121" y="272"/>
                  </a:cubicBezTo>
                  <a:cubicBezTo>
                    <a:pt x="125" y="255"/>
                    <a:pt x="139" y="255"/>
                    <a:pt x="148" y="242"/>
                  </a:cubicBezTo>
                  <a:cubicBezTo>
                    <a:pt x="157" y="229"/>
                    <a:pt x="156" y="208"/>
                    <a:pt x="157" y="205"/>
                  </a:cubicBezTo>
                  <a:cubicBezTo>
                    <a:pt x="158" y="202"/>
                    <a:pt x="242" y="115"/>
                    <a:pt x="255" y="72"/>
                  </a:cubicBezTo>
                  <a:cubicBezTo>
                    <a:pt x="269" y="30"/>
                    <a:pt x="280" y="21"/>
                    <a:pt x="280" y="21"/>
                  </a:cubicBezTo>
                  <a:cubicBezTo>
                    <a:pt x="243" y="0"/>
                    <a:pt x="243" y="0"/>
                    <a:pt x="243" y="0"/>
                  </a:cubicBezTo>
                  <a:lnTo>
                    <a:pt x="240" y="21"/>
                  </a:lnTo>
                  <a:close/>
                </a:path>
              </a:pathLst>
            </a:custGeom>
            <a:solidFill>
              <a:srgbClr val="FFCD9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70" name="Google Shape;2270;p24"/>
            <p:cNvGrpSpPr/>
            <p:nvPr/>
          </p:nvGrpSpPr>
          <p:grpSpPr>
            <a:xfrm>
              <a:off x="5922827" y="1796810"/>
              <a:ext cx="1756954" cy="4787208"/>
              <a:chOff x="5922826" y="1796809"/>
              <a:chExt cx="1756953" cy="4787208"/>
            </a:xfrm>
          </p:grpSpPr>
          <p:sp>
            <p:nvSpPr>
              <p:cNvPr id="2271" name="Google Shape;2271;p24"/>
              <p:cNvSpPr/>
              <p:nvPr/>
            </p:nvSpPr>
            <p:spPr>
              <a:xfrm>
                <a:off x="6141959" y="6071843"/>
                <a:ext cx="1475581" cy="512174"/>
              </a:xfrm>
              <a:prstGeom prst="ellipse">
                <a:avLst/>
              </a:prstGeom>
              <a:solidFill>
                <a:srgbClr val="CEE5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2" name="Google Shape;2272;p24"/>
              <p:cNvSpPr/>
              <p:nvPr/>
            </p:nvSpPr>
            <p:spPr>
              <a:xfrm>
                <a:off x="6174375" y="4530134"/>
                <a:ext cx="443452" cy="815589"/>
              </a:xfrm>
              <a:custGeom>
                <a:avLst/>
                <a:gdLst/>
                <a:ahLst/>
                <a:cxnLst/>
                <a:rect l="l" t="t" r="r" b="b"/>
                <a:pathLst>
                  <a:path w="165" h="303" extrusionOk="0">
                    <a:moveTo>
                      <a:pt x="123" y="0"/>
                    </a:moveTo>
                    <a:cubicBezTo>
                      <a:pt x="123" y="0"/>
                      <a:pt x="88" y="20"/>
                      <a:pt x="62" y="60"/>
                    </a:cubicBezTo>
                    <a:cubicBezTo>
                      <a:pt x="37" y="100"/>
                      <a:pt x="0" y="268"/>
                      <a:pt x="49" y="286"/>
                    </a:cubicBezTo>
                    <a:cubicBezTo>
                      <a:pt x="98" y="303"/>
                      <a:pt x="139" y="264"/>
                      <a:pt x="139" y="264"/>
                    </a:cubicBezTo>
                    <a:cubicBezTo>
                      <a:pt x="153" y="173"/>
                      <a:pt x="153" y="173"/>
                      <a:pt x="153" y="173"/>
                    </a:cubicBezTo>
                    <a:cubicBezTo>
                      <a:pt x="165" y="110"/>
                      <a:pt x="165" y="110"/>
                      <a:pt x="165" y="110"/>
                    </a:cubicBez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29436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3" name="Google Shape;2273;p24"/>
              <p:cNvSpPr/>
              <p:nvPr/>
            </p:nvSpPr>
            <p:spPr>
              <a:xfrm>
                <a:off x="6470010" y="5658214"/>
                <a:ext cx="189310" cy="363060"/>
              </a:xfrm>
              <a:custGeom>
                <a:avLst/>
                <a:gdLst/>
                <a:ahLst/>
                <a:cxnLst/>
                <a:rect l="l" t="t" r="r" b="b"/>
                <a:pathLst>
                  <a:path w="70" h="135" extrusionOk="0">
                    <a:moveTo>
                      <a:pt x="70" y="8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0" y="123"/>
                      <a:pt x="0" y="123"/>
                      <a:pt x="0" y="123"/>
                    </a:cubicBezTo>
                    <a:cubicBezTo>
                      <a:pt x="0" y="123"/>
                      <a:pt x="29" y="135"/>
                      <a:pt x="53" y="131"/>
                    </a:cubicBezTo>
                    <a:lnTo>
                      <a:pt x="70" y="8"/>
                    </a:ln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4" name="Google Shape;2274;p24"/>
              <p:cNvSpPr/>
              <p:nvPr/>
            </p:nvSpPr>
            <p:spPr>
              <a:xfrm>
                <a:off x="7132595" y="5660807"/>
                <a:ext cx="172454" cy="392883"/>
              </a:xfrm>
              <a:custGeom>
                <a:avLst/>
                <a:gdLst/>
                <a:ahLst/>
                <a:cxnLst/>
                <a:rect l="l" t="t" r="r" b="b"/>
                <a:pathLst>
                  <a:path w="64" h="146" extrusionOk="0">
                    <a:moveTo>
                      <a:pt x="0" y="15"/>
                    </a:moveTo>
                    <a:cubicBezTo>
                      <a:pt x="12" y="128"/>
                      <a:pt x="12" y="128"/>
                      <a:pt x="12" y="128"/>
                    </a:cubicBezTo>
                    <a:cubicBezTo>
                      <a:pt x="12" y="128"/>
                      <a:pt x="44" y="146"/>
                      <a:pt x="64" y="125"/>
                    </a:cubicBezTo>
                    <a:cubicBezTo>
                      <a:pt x="53" y="8"/>
                      <a:pt x="53" y="8"/>
                      <a:pt x="53" y="8"/>
                    </a:cubicBezTo>
                    <a:cubicBezTo>
                      <a:pt x="53" y="8"/>
                      <a:pt x="13" y="0"/>
                      <a:pt x="0" y="15"/>
                    </a:cubicBez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5" name="Google Shape;2275;p24"/>
              <p:cNvSpPr/>
              <p:nvPr/>
            </p:nvSpPr>
            <p:spPr>
              <a:xfrm>
                <a:off x="6381838" y="4950246"/>
                <a:ext cx="1025645" cy="775393"/>
              </a:xfrm>
              <a:custGeom>
                <a:avLst/>
                <a:gdLst/>
                <a:ahLst/>
                <a:cxnLst/>
                <a:rect l="l" t="t" r="r" b="b"/>
                <a:pathLst>
                  <a:path w="381" h="288" extrusionOk="0">
                    <a:moveTo>
                      <a:pt x="33" y="11"/>
                    </a:moveTo>
                    <a:cubicBezTo>
                      <a:pt x="0" y="238"/>
                      <a:pt x="0" y="238"/>
                      <a:pt x="0" y="238"/>
                    </a:cubicBezTo>
                    <a:cubicBezTo>
                      <a:pt x="0" y="238"/>
                      <a:pt x="17" y="268"/>
                      <a:pt x="78" y="276"/>
                    </a:cubicBezTo>
                    <a:cubicBezTo>
                      <a:pt x="139" y="284"/>
                      <a:pt x="161" y="251"/>
                      <a:pt x="161" y="251"/>
                    </a:cubicBezTo>
                    <a:cubicBezTo>
                      <a:pt x="182" y="91"/>
                      <a:pt x="182" y="91"/>
                      <a:pt x="182" y="91"/>
                    </a:cubicBezTo>
                    <a:cubicBezTo>
                      <a:pt x="206" y="249"/>
                      <a:pt x="206" y="249"/>
                      <a:pt x="206" y="249"/>
                    </a:cubicBezTo>
                    <a:cubicBezTo>
                      <a:pt x="206" y="249"/>
                      <a:pt x="231" y="288"/>
                      <a:pt x="305" y="277"/>
                    </a:cubicBezTo>
                    <a:cubicBezTo>
                      <a:pt x="381" y="266"/>
                      <a:pt x="369" y="227"/>
                      <a:pt x="369" y="227"/>
                    </a:cubicBezTo>
                    <a:cubicBezTo>
                      <a:pt x="337" y="26"/>
                      <a:pt x="337" y="26"/>
                      <a:pt x="337" y="26"/>
                    </a:cubicBezTo>
                    <a:cubicBezTo>
                      <a:pt x="222" y="0"/>
                      <a:pt x="222" y="0"/>
                      <a:pt x="222" y="0"/>
                    </a:cubicBezTo>
                    <a:cubicBezTo>
                      <a:pt x="149" y="0"/>
                      <a:pt x="149" y="0"/>
                      <a:pt x="149" y="0"/>
                    </a:cubicBezTo>
                    <a:lnTo>
                      <a:pt x="33" y="11"/>
                    </a:lnTo>
                    <a:close/>
                  </a:path>
                </a:pathLst>
              </a:custGeom>
              <a:solidFill>
                <a:srgbClr val="AC6C8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6" name="Google Shape;2276;p24"/>
              <p:cNvSpPr/>
              <p:nvPr/>
            </p:nvSpPr>
            <p:spPr>
              <a:xfrm>
                <a:off x="6152332" y="4307111"/>
                <a:ext cx="369544" cy="1156606"/>
              </a:xfrm>
              <a:custGeom>
                <a:avLst/>
                <a:gdLst/>
                <a:ahLst/>
                <a:cxnLst/>
                <a:rect l="l" t="t" r="r" b="b"/>
                <a:pathLst>
                  <a:path w="137" h="430" extrusionOk="0">
                    <a:moveTo>
                      <a:pt x="66" y="6"/>
                    </a:moveTo>
                    <a:cubicBezTo>
                      <a:pt x="66" y="6"/>
                      <a:pt x="28" y="176"/>
                      <a:pt x="25" y="268"/>
                    </a:cubicBezTo>
                    <a:cubicBezTo>
                      <a:pt x="25" y="268"/>
                      <a:pt x="0" y="351"/>
                      <a:pt x="12" y="390"/>
                    </a:cubicBezTo>
                    <a:cubicBezTo>
                      <a:pt x="23" y="430"/>
                      <a:pt x="38" y="402"/>
                      <a:pt x="38" y="402"/>
                    </a:cubicBezTo>
                    <a:cubicBezTo>
                      <a:pt x="38" y="402"/>
                      <a:pt x="43" y="410"/>
                      <a:pt x="50" y="410"/>
                    </a:cubicBezTo>
                    <a:cubicBezTo>
                      <a:pt x="57" y="409"/>
                      <a:pt x="59" y="402"/>
                      <a:pt x="59" y="402"/>
                    </a:cubicBezTo>
                    <a:cubicBezTo>
                      <a:pt x="59" y="402"/>
                      <a:pt x="64" y="410"/>
                      <a:pt x="73" y="406"/>
                    </a:cubicBezTo>
                    <a:cubicBezTo>
                      <a:pt x="82" y="403"/>
                      <a:pt x="82" y="394"/>
                      <a:pt x="82" y="394"/>
                    </a:cubicBezTo>
                    <a:cubicBezTo>
                      <a:pt x="82" y="394"/>
                      <a:pt x="92" y="398"/>
                      <a:pt x="97" y="395"/>
                    </a:cubicBezTo>
                    <a:cubicBezTo>
                      <a:pt x="102" y="392"/>
                      <a:pt x="101" y="378"/>
                      <a:pt x="97" y="369"/>
                    </a:cubicBezTo>
                    <a:cubicBezTo>
                      <a:pt x="93" y="361"/>
                      <a:pt x="89" y="347"/>
                      <a:pt x="89" y="343"/>
                    </a:cubicBezTo>
                    <a:cubicBezTo>
                      <a:pt x="89" y="339"/>
                      <a:pt x="99" y="286"/>
                      <a:pt x="89" y="268"/>
                    </a:cubicBezTo>
                    <a:cubicBezTo>
                      <a:pt x="80" y="250"/>
                      <a:pt x="76" y="246"/>
                      <a:pt x="77" y="239"/>
                    </a:cubicBezTo>
                    <a:cubicBezTo>
                      <a:pt x="77" y="232"/>
                      <a:pt x="104" y="59"/>
                      <a:pt x="120" y="30"/>
                    </a:cubicBezTo>
                    <a:cubicBezTo>
                      <a:pt x="137" y="0"/>
                      <a:pt x="106" y="7"/>
                      <a:pt x="106" y="7"/>
                    </a:cubicBezTo>
                    <a:cubicBezTo>
                      <a:pt x="85" y="3"/>
                      <a:pt x="85" y="3"/>
                      <a:pt x="85" y="3"/>
                    </a:cubicBezTo>
                    <a:lnTo>
                      <a:pt x="66" y="6"/>
                    </a:ln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7" name="Google Shape;2277;p24"/>
              <p:cNvSpPr/>
              <p:nvPr/>
            </p:nvSpPr>
            <p:spPr>
              <a:xfrm>
                <a:off x="7192241" y="4314891"/>
                <a:ext cx="377323" cy="1065841"/>
              </a:xfrm>
              <a:custGeom>
                <a:avLst/>
                <a:gdLst/>
                <a:ahLst/>
                <a:cxnLst/>
                <a:rect l="l" t="t" r="r" b="b"/>
                <a:pathLst>
                  <a:path w="140" h="396" extrusionOk="0">
                    <a:moveTo>
                      <a:pt x="88" y="300"/>
                    </a:moveTo>
                    <a:cubicBezTo>
                      <a:pt x="88" y="300"/>
                      <a:pt x="124" y="254"/>
                      <a:pt x="132" y="181"/>
                    </a:cubicBezTo>
                    <a:cubicBezTo>
                      <a:pt x="140" y="109"/>
                      <a:pt x="96" y="15"/>
                      <a:pt x="98" y="14"/>
                    </a:cubicBezTo>
                    <a:cubicBezTo>
                      <a:pt x="99" y="13"/>
                      <a:pt x="51" y="0"/>
                      <a:pt x="51" y="0"/>
                    </a:cubicBezTo>
                    <a:cubicBezTo>
                      <a:pt x="46" y="25"/>
                      <a:pt x="46" y="25"/>
                      <a:pt x="46" y="25"/>
                    </a:cubicBezTo>
                    <a:cubicBezTo>
                      <a:pt x="46" y="25"/>
                      <a:pt x="72" y="103"/>
                      <a:pt x="79" y="164"/>
                    </a:cubicBezTo>
                    <a:cubicBezTo>
                      <a:pt x="85" y="225"/>
                      <a:pt x="49" y="271"/>
                      <a:pt x="49" y="271"/>
                    </a:cubicBezTo>
                    <a:cubicBezTo>
                      <a:pt x="38" y="271"/>
                      <a:pt x="38" y="271"/>
                      <a:pt x="38" y="271"/>
                    </a:cubicBezTo>
                    <a:cubicBezTo>
                      <a:pt x="38" y="271"/>
                      <a:pt x="19" y="282"/>
                      <a:pt x="10" y="312"/>
                    </a:cubicBezTo>
                    <a:cubicBezTo>
                      <a:pt x="0" y="342"/>
                      <a:pt x="11" y="345"/>
                      <a:pt x="20" y="340"/>
                    </a:cubicBezTo>
                    <a:cubicBezTo>
                      <a:pt x="20" y="340"/>
                      <a:pt x="14" y="371"/>
                      <a:pt x="28" y="366"/>
                    </a:cubicBezTo>
                    <a:cubicBezTo>
                      <a:pt x="28" y="366"/>
                      <a:pt x="30" y="386"/>
                      <a:pt x="43" y="386"/>
                    </a:cubicBezTo>
                    <a:cubicBezTo>
                      <a:pt x="43" y="386"/>
                      <a:pt x="47" y="396"/>
                      <a:pt x="56" y="395"/>
                    </a:cubicBezTo>
                    <a:cubicBezTo>
                      <a:pt x="65" y="395"/>
                      <a:pt x="77" y="379"/>
                      <a:pt x="76" y="346"/>
                    </a:cubicBezTo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8" name="Google Shape;2278;p24"/>
              <p:cNvSpPr/>
              <p:nvPr/>
            </p:nvSpPr>
            <p:spPr>
              <a:xfrm>
                <a:off x="6305336" y="3739181"/>
                <a:ext cx="1226625" cy="1509293"/>
              </a:xfrm>
              <a:custGeom>
                <a:avLst/>
                <a:gdLst/>
                <a:ahLst/>
                <a:cxnLst/>
                <a:rect l="l" t="t" r="r" b="b"/>
                <a:pathLst>
                  <a:path w="455" h="561" extrusionOk="0">
                    <a:moveTo>
                      <a:pt x="337" y="199"/>
                    </a:moveTo>
                    <a:cubicBezTo>
                      <a:pt x="370" y="480"/>
                      <a:pt x="370" y="480"/>
                      <a:pt x="370" y="480"/>
                    </a:cubicBezTo>
                    <a:cubicBezTo>
                      <a:pt x="370" y="480"/>
                      <a:pt x="212" y="561"/>
                      <a:pt x="48" y="460"/>
                    </a:cubicBezTo>
                    <a:cubicBezTo>
                      <a:pt x="48" y="460"/>
                      <a:pt x="66" y="294"/>
                      <a:pt x="67" y="241"/>
                    </a:cubicBezTo>
                    <a:cubicBezTo>
                      <a:pt x="67" y="241"/>
                      <a:pt x="23" y="239"/>
                      <a:pt x="0" y="206"/>
                    </a:cubicBezTo>
                    <a:cubicBezTo>
                      <a:pt x="51" y="49"/>
                      <a:pt x="51" y="49"/>
                      <a:pt x="51" y="49"/>
                    </a:cubicBezTo>
                    <a:cubicBezTo>
                      <a:pt x="179" y="0"/>
                      <a:pt x="179" y="0"/>
                      <a:pt x="179" y="0"/>
                    </a:cubicBezTo>
                    <a:cubicBezTo>
                      <a:pt x="259" y="0"/>
                      <a:pt x="259" y="0"/>
                      <a:pt x="259" y="0"/>
                    </a:cubicBezTo>
                    <a:cubicBezTo>
                      <a:pt x="370" y="44"/>
                      <a:pt x="370" y="44"/>
                      <a:pt x="370" y="44"/>
                    </a:cubicBezTo>
                    <a:cubicBezTo>
                      <a:pt x="370" y="44"/>
                      <a:pt x="446" y="176"/>
                      <a:pt x="455" y="191"/>
                    </a:cubicBezTo>
                    <a:cubicBezTo>
                      <a:pt x="455" y="191"/>
                      <a:pt x="443" y="252"/>
                      <a:pt x="354" y="236"/>
                    </a:cubicBezTo>
                    <a:lnTo>
                      <a:pt x="337" y="199"/>
                    </a:lnTo>
                    <a:close/>
                  </a:path>
                </a:pathLst>
              </a:custGeom>
              <a:solidFill>
                <a:srgbClr val="6991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9" name="Google Shape;2279;p24"/>
              <p:cNvSpPr/>
              <p:nvPr/>
            </p:nvSpPr>
            <p:spPr>
              <a:xfrm>
                <a:off x="6787688" y="3645823"/>
                <a:ext cx="215243" cy="158191"/>
              </a:xfrm>
              <a:custGeom>
                <a:avLst/>
                <a:gdLst/>
                <a:ahLst/>
                <a:cxnLst/>
                <a:rect l="l" t="t" r="r" b="b"/>
                <a:pathLst>
                  <a:path w="80" h="59" extrusionOk="0">
                    <a:moveTo>
                      <a:pt x="0" y="0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38" y="59"/>
                      <a:pt x="80" y="35"/>
                    </a:cubicBezTo>
                    <a:cubicBezTo>
                      <a:pt x="80" y="0"/>
                      <a:pt x="80" y="0"/>
                      <a:pt x="80" y="0"/>
                    </a:cubicBezTo>
                    <a:cubicBezTo>
                      <a:pt x="15" y="0"/>
                      <a:pt x="15" y="0"/>
                      <a:pt x="15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0" name="Google Shape;2280;p24"/>
              <p:cNvSpPr/>
              <p:nvPr/>
            </p:nvSpPr>
            <p:spPr>
              <a:xfrm>
                <a:off x="7480096" y="2810784"/>
                <a:ext cx="199683" cy="379917"/>
              </a:xfrm>
              <a:custGeom>
                <a:avLst/>
                <a:gdLst/>
                <a:ahLst/>
                <a:cxnLst/>
                <a:rect l="l" t="t" r="r" b="b"/>
                <a:pathLst>
                  <a:path w="74" h="141" extrusionOk="0">
                    <a:moveTo>
                      <a:pt x="19" y="71"/>
                    </a:moveTo>
                    <a:cubicBezTo>
                      <a:pt x="19" y="71"/>
                      <a:pt x="14" y="7"/>
                      <a:pt x="44" y="4"/>
                    </a:cubicBezTo>
                    <a:cubicBezTo>
                      <a:pt x="74" y="0"/>
                      <a:pt x="66" y="131"/>
                      <a:pt x="0" y="141"/>
                    </a:cubicBezTo>
                    <a:lnTo>
                      <a:pt x="19" y="71"/>
                    </a:ln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1" name="Google Shape;2281;p24"/>
              <p:cNvSpPr/>
              <p:nvPr/>
            </p:nvSpPr>
            <p:spPr>
              <a:xfrm>
                <a:off x="6192528" y="2854870"/>
                <a:ext cx="94655" cy="298228"/>
              </a:xfrm>
              <a:custGeom>
                <a:avLst/>
                <a:gdLst/>
                <a:ahLst/>
                <a:cxnLst/>
                <a:rect l="l" t="t" r="r" b="b"/>
                <a:pathLst>
                  <a:path w="35" h="111" extrusionOk="0">
                    <a:moveTo>
                      <a:pt x="16" y="0"/>
                    </a:moveTo>
                    <a:cubicBezTo>
                      <a:pt x="16" y="0"/>
                      <a:pt x="0" y="4"/>
                      <a:pt x="2" y="45"/>
                    </a:cubicBezTo>
                    <a:cubicBezTo>
                      <a:pt x="5" y="86"/>
                      <a:pt x="35" y="111"/>
                      <a:pt x="35" y="111"/>
                    </a:cubicBezTo>
                    <a:cubicBezTo>
                      <a:pt x="35" y="77"/>
                      <a:pt x="35" y="77"/>
                      <a:pt x="35" y="77"/>
                    </a:cubicBezTo>
                    <a:cubicBezTo>
                      <a:pt x="35" y="77"/>
                      <a:pt x="32" y="34"/>
                      <a:pt x="31" y="31"/>
                    </a:cubicBezTo>
                    <a:cubicBezTo>
                      <a:pt x="30" y="28"/>
                      <a:pt x="16" y="0"/>
                      <a:pt x="16" y="0"/>
                    </a:cubicBez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2" name="Google Shape;2282;p24"/>
              <p:cNvSpPr/>
              <p:nvPr/>
            </p:nvSpPr>
            <p:spPr>
              <a:xfrm>
                <a:off x="6232724" y="2324543"/>
                <a:ext cx="1317390" cy="1349806"/>
              </a:xfrm>
              <a:custGeom>
                <a:avLst/>
                <a:gdLst/>
                <a:ahLst/>
                <a:cxnLst/>
                <a:rect l="l" t="t" r="r" b="b"/>
                <a:pathLst>
                  <a:path w="489" h="502" extrusionOk="0">
                    <a:moveTo>
                      <a:pt x="0" y="185"/>
                    </a:moveTo>
                    <a:cubicBezTo>
                      <a:pt x="0" y="185"/>
                      <a:pt x="0" y="502"/>
                      <a:pt x="251" y="502"/>
                    </a:cubicBezTo>
                    <a:cubicBezTo>
                      <a:pt x="465" y="502"/>
                      <a:pt x="489" y="206"/>
                      <a:pt x="489" y="206"/>
                    </a:cubicBezTo>
                    <a:cubicBezTo>
                      <a:pt x="489" y="206"/>
                      <a:pt x="457" y="51"/>
                      <a:pt x="457" y="44"/>
                    </a:cubicBezTo>
                    <a:cubicBezTo>
                      <a:pt x="457" y="37"/>
                      <a:pt x="396" y="4"/>
                      <a:pt x="388" y="2"/>
                    </a:cubicBezTo>
                    <a:cubicBezTo>
                      <a:pt x="381" y="0"/>
                      <a:pt x="205" y="3"/>
                      <a:pt x="196" y="2"/>
                    </a:cubicBezTo>
                    <a:cubicBezTo>
                      <a:pt x="188" y="1"/>
                      <a:pt x="96" y="19"/>
                      <a:pt x="82" y="19"/>
                    </a:cubicBezTo>
                    <a:cubicBezTo>
                      <a:pt x="68" y="19"/>
                      <a:pt x="44" y="26"/>
                      <a:pt x="41" y="31"/>
                    </a:cubicBezTo>
                    <a:cubicBezTo>
                      <a:pt x="39" y="36"/>
                      <a:pt x="0" y="185"/>
                      <a:pt x="0" y="185"/>
                    </a:cubicBez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3" name="Google Shape;2283;p24"/>
              <p:cNvSpPr/>
              <p:nvPr/>
            </p:nvSpPr>
            <p:spPr>
              <a:xfrm>
                <a:off x="5922826" y="1796809"/>
                <a:ext cx="1742689" cy="1213659"/>
              </a:xfrm>
              <a:custGeom>
                <a:avLst/>
                <a:gdLst/>
                <a:ahLst/>
                <a:cxnLst/>
                <a:rect l="l" t="t" r="r" b="b"/>
                <a:pathLst>
                  <a:path w="647" h="451" extrusionOk="0">
                    <a:moveTo>
                      <a:pt x="597" y="448"/>
                    </a:moveTo>
                    <a:cubicBezTo>
                      <a:pt x="597" y="448"/>
                      <a:pt x="585" y="451"/>
                      <a:pt x="574" y="448"/>
                    </a:cubicBezTo>
                    <a:cubicBezTo>
                      <a:pt x="549" y="359"/>
                      <a:pt x="549" y="359"/>
                      <a:pt x="549" y="359"/>
                    </a:cubicBezTo>
                    <a:cubicBezTo>
                      <a:pt x="554" y="345"/>
                      <a:pt x="554" y="345"/>
                      <a:pt x="554" y="345"/>
                    </a:cubicBezTo>
                    <a:cubicBezTo>
                      <a:pt x="554" y="345"/>
                      <a:pt x="540" y="271"/>
                      <a:pt x="510" y="249"/>
                    </a:cubicBezTo>
                    <a:cubicBezTo>
                      <a:pt x="510" y="249"/>
                      <a:pt x="444" y="280"/>
                      <a:pt x="356" y="277"/>
                    </a:cubicBezTo>
                    <a:cubicBezTo>
                      <a:pt x="268" y="275"/>
                      <a:pt x="186" y="252"/>
                      <a:pt x="186" y="252"/>
                    </a:cubicBezTo>
                    <a:cubicBezTo>
                      <a:pt x="186" y="252"/>
                      <a:pt x="164" y="261"/>
                      <a:pt x="143" y="325"/>
                    </a:cubicBezTo>
                    <a:cubicBezTo>
                      <a:pt x="143" y="360"/>
                      <a:pt x="143" y="360"/>
                      <a:pt x="143" y="360"/>
                    </a:cubicBezTo>
                    <a:cubicBezTo>
                      <a:pt x="143" y="360"/>
                      <a:pt x="121" y="397"/>
                      <a:pt x="118" y="413"/>
                    </a:cubicBezTo>
                    <a:cubicBezTo>
                      <a:pt x="118" y="413"/>
                      <a:pt x="98" y="369"/>
                      <a:pt x="115" y="271"/>
                    </a:cubicBezTo>
                    <a:cubicBezTo>
                      <a:pt x="97" y="256"/>
                      <a:pt x="97" y="256"/>
                      <a:pt x="97" y="256"/>
                    </a:cubicBezTo>
                    <a:cubicBezTo>
                      <a:pt x="115" y="253"/>
                      <a:pt x="115" y="253"/>
                      <a:pt x="115" y="253"/>
                    </a:cubicBezTo>
                    <a:cubicBezTo>
                      <a:pt x="47" y="197"/>
                      <a:pt x="47" y="197"/>
                      <a:pt x="47" y="197"/>
                    </a:cubicBezTo>
                    <a:cubicBezTo>
                      <a:pt x="102" y="188"/>
                      <a:pt x="102" y="188"/>
                      <a:pt x="102" y="188"/>
                    </a:cubicBezTo>
                    <a:cubicBezTo>
                      <a:pt x="102" y="188"/>
                      <a:pt x="50" y="158"/>
                      <a:pt x="36" y="138"/>
                    </a:cubicBezTo>
                    <a:cubicBezTo>
                      <a:pt x="21" y="118"/>
                      <a:pt x="0" y="98"/>
                      <a:pt x="0" y="98"/>
                    </a:cubicBezTo>
                    <a:cubicBezTo>
                      <a:pt x="0" y="98"/>
                      <a:pt x="172" y="84"/>
                      <a:pt x="185" y="80"/>
                    </a:cubicBezTo>
                    <a:cubicBezTo>
                      <a:pt x="185" y="80"/>
                      <a:pt x="152" y="47"/>
                      <a:pt x="135" y="19"/>
                    </a:cubicBezTo>
                    <a:cubicBezTo>
                      <a:pt x="135" y="19"/>
                      <a:pt x="310" y="54"/>
                      <a:pt x="338" y="63"/>
                    </a:cubicBezTo>
                    <a:cubicBezTo>
                      <a:pt x="338" y="63"/>
                      <a:pt x="302" y="9"/>
                      <a:pt x="288" y="0"/>
                    </a:cubicBezTo>
                    <a:cubicBezTo>
                      <a:pt x="288" y="0"/>
                      <a:pt x="431" y="55"/>
                      <a:pt x="521" y="129"/>
                    </a:cubicBezTo>
                    <a:cubicBezTo>
                      <a:pt x="521" y="129"/>
                      <a:pt x="504" y="72"/>
                      <a:pt x="498" y="55"/>
                    </a:cubicBezTo>
                    <a:cubicBezTo>
                      <a:pt x="498" y="55"/>
                      <a:pt x="582" y="171"/>
                      <a:pt x="597" y="213"/>
                    </a:cubicBezTo>
                    <a:cubicBezTo>
                      <a:pt x="597" y="213"/>
                      <a:pt x="647" y="349"/>
                      <a:pt x="597" y="448"/>
                    </a:cubicBezTo>
                    <a:close/>
                  </a:path>
                </a:pathLst>
              </a:custGeom>
              <a:solidFill>
                <a:srgbClr val="73536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4" name="Google Shape;2284;p24"/>
              <p:cNvSpPr/>
              <p:nvPr/>
            </p:nvSpPr>
            <p:spPr>
              <a:xfrm>
                <a:off x="6534842" y="2910626"/>
                <a:ext cx="99842" cy="124478"/>
              </a:xfrm>
              <a:prstGeom prst="ellipse">
                <a:avLst/>
              </a:prstGeom>
              <a:solidFill>
                <a:srgbClr val="3E39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5" name="Google Shape;2285;p24"/>
              <p:cNvSpPr/>
              <p:nvPr/>
            </p:nvSpPr>
            <p:spPr>
              <a:xfrm>
                <a:off x="7075543" y="2910626"/>
                <a:ext cx="99842" cy="124478"/>
              </a:xfrm>
              <a:prstGeom prst="ellipse">
                <a:avLst/>
              </a:prstGeom>
              <a:solidFill>
                <a:srgbClr val="3E39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6" name="Google Shape;2286;p24"/>
              <p:cNvSpPr/>
              <p:nvPr/>
            </p:nvSpPr>
            <p:spPr>
              <a:xfrm>
                <a:off x="6497239" y="2712239"/>
                <a:ext cx="120588" cy="82985"/>
              </a:xfrm>
              <a:custGeom>
                <a:avLst/>
                <a:gdLst/>
                <a:ahLst/>
                <a:cxnLst/>
                <a:rect l="l" t="t" r="r" b="b"/>
                <a:pathLst>
                  <a:path w="45" h="31" extrusionOk="0">
                    <a:moveTo>
                      <a:pt x="45" y="22"/>
                    </a:moveTo>
                    <a:cubicBezTo>
                      <a:pt x="45" y="22"/>
                      <a:pt x="35" y="12"/>
                      <a:pt x="23" y="15"/>
                    </a:cubicBezTo>
                    <a:cubicBezTo>
                      <a:pt x="10" y="17"/>
                      <a:pt x="0" y="31"/>
                      <a:pt x="0" y="31"/>
                    </a:cubicBezTo>
                    <a:cubicBezTo>
                      <a:pt x="0" y="31"/>
                      <a:pt x="2" y="4"/>
                      <a:pt x="25" y="1"/>
                    </a:cubicBezTo>
                    <a:cubicBezTo>
                      <a:pt x="25" y="1"/>
                      <a:pt x="34" y="0"/>
                      <a:pt x="45" y="5"/>
                    </a:cubicBezTo>
                    <a:lnTo>
                      <a:pt x="45" y="22"/>
                    </a:lnTo>
                    <a:close/>
                  </a:path>
                </a:pathLst>
              </a:custGeom>
              <a:solidFill>
                <a:srgbClr val="73536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7" name="Google Shape;2287;p24"/>
              <p:cNvSpPr/>
              <p:nvPr/>
            </p:nvSpPr>
            <p:spPr>
              <a:xfrm>
                <a:off x="7062576" y="2665560"/>
                <a:ext cx="150411" cy="119291"/>
              </a:xfrm>
              <a:custGeom>
                <a:avLst/>
                <a:gdLst/>
                <a:ahLst/>
                <a:cxnLst/>
                <a:rect l="l" t="t" r="r" b="b"/>
                <a:pathLst>
                  <a:path w="56" h="44" extrusionOk="0">
                    <a:moveTo>
                      <a:pt x="0" y="14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30" y="13"/>
                      <a:pt x="56" y="44"/>
                    </a:cubicBezTo>
                    <a:cubicBezTo>
                      <a:pt x="56" y="44"/>
                      <a:pt x="52" y="0"/>
                      <a:pt x="0" y="14"/>
                    </a:cubicBezTo>
                    <a:close/>
                  </a:path>
                </a:pathLst>
              </a:custGeom>
              <a:solidFill>
                <a:srgbClr val="73536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8" name="Google Shape;2288;p24"/>
              <p:cNvSpPr/>
              <p:nvPr/>
            </p:nvSpPr>
            <p:spPr>
              <a:xfrm>
                <a:off x="6672286" y="3120682"/>
                <a:ext cx="115401" cy="142631"/>
              </a:xfrm>
              <a:custGeom>
                <a:avLst/>
                <a:gdLst/>
                <a:ahLst/>
                <a:cxnLst/>
                <a:rect l="l" t="t" r="r" b="b"/>
                <a:pathLst>
                  <a:path w="43" h="53" extrusionOk="0">
                    <a:moveTo>
                      <a:pt x="32" y="0"/>
                    </a:moveTo>
                    <a:cubicBezTo>
                      <a:pt x="32" y="0"/>
                      <a:pt x="10" y="28"/>
                      <a:pt x="43" y="51"/>
                    </a:cubicBezTo>
                    <a:cubicBezTo>
                      <a:pt x="43" y="51"/>
                      <a:pt x="9" y="53"/>
                      <a:pt x="5" y="28"/>
                    </a:cubicBezTo>
                    <a:cubicBezTo>
                      <a:pt x="0" y="1"/>
                      <a:pt x="32" y="0"/>
                      <a:pt x="32" y="0"/>
                    </a:cubicBez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9" name="Google Shape;2289;p24"/>
              <p:cNvSpPr/>
              <p:nvPr/>
            </p:nvSpPr>
            <p:spPr>
              <a:xfrm>
                <a:off x="6664506" y="3276279"/>
                <a:ext cx="462902" cy="162080"/>
              </a:xfrm>
              <a:custGeom>
                <a:avLst/>
                <a:gdLst/>
                <a:ahLst/>
                <a:cxnLst/>
                <a:rect l="l" t="t" r="r" b="b"/>
                <a:pathLst>
                  <a:path w="172" h="60" extrusionOk="0">
                    <a:moveTo>
                      <a:pt x="0" y="21"/>
                    </a:moveTo>
                    <a:cubicBezTo>
                      <a:pt x="0" y="21"/>
                      <a:pt x="0" y="28"/>
                      <a:pt x="4" y="38"/>
                    </a:cubicBezTo>
                    <a:cubicBezTo>
                      <a:pt x="28" y="45"/>
                      <a:pt x="101" y="60"/>
                      <a:pt x="165" y="31"/>
                    </a:cubicBezTo>
                    <a:cubicBezTo>
                      <a:pt x="171" y="14"/>
                      <a:pt x="172" y="0"/>
                      <a:pt x="172" y="0"/>
                    </a:cubicBezTo>
                    <a:cubicBezTo>
                      <a:pt x="105" y="48"/>
                      <a:pt x="0" y="21"/>
                      <a:pt x="0" y="21"/>
                    </a:cubicBezTo>
                    <a:close/>
                  </a:path>
                </a:pathLst>
              </a:custGeom>
              <a:solidFill>
                <a:srgbClr val="FDF5E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0" name="Google Shape;2290;p24"/>
              <p:cNvSpPr/>
              <p:nvPr/>
            </p:nvSpPr>
            <p:spPr>
              <a:xfrm>
                <a:off x="6674880" y="3378714"/>
                <a:ext cx="134851" cy="77799"/>
              </a:xfrm>
              <a:custGeom>
                <a:avLst/>
                <a:gdLst/>
                <a:ahLst/>
                <a:cxnLst/>
                <a:rect l="l" t="t" r="r" b="b"/>
                <a:pathLst>
                  <a:path w="50" h="29" extrusionOk="0">
                    <a:moveTo>
                      <a:pt x="0" y="0"/>
                    </a:moveTo>
                    <a:cubicBezTo>
                      <a:pt x="2" y="9"/>
                      <a:pt x="7" y="19"/>
                      <a:pt x="17" y="29"/>
                    </a:cubicBezTo>
                    <a:cubicBezTo>
                      <a:pt x="25" y="20"/>
                      <a:pt x="37" y="14"/>
                      <a:pt x="50" y="9"/>
                    </a:cubicBezTo>
                    <a:cubicBezTo>
                      <a:pt x="28" y="7"/>
                      <a:pt x="10" y="3"/>
                      <a:pt x="0" y="0"/>
                    </a:cubicBezTo>
                    <a:close/>
                  </a:path>
                </a:pathLst>
              </a:custGeom>
              <a:solidFill>
                <a:srgbClr val="9E0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1" name="Google Shape;2291;p24"/>
              <p:cNvSpPr/>
              <p:nvPr/>
            </p:nvSpPr>
            <p:spPr>
              <a:xfrm>
                <a:off x="6720262" y="3360561"/>
                <a:ext cx="387697" cy="155597"/>
              </a:xfrm>
              <a:custGeom>
                <a:avLst/>
                <a:gdLst/>
                <a:ahLst/>
                <a:cxnLst/>
                <a:rect l="l" t="t" r="r" b="b"/>
                <a:pathLst>
                  <a:path w="144" h="58" extrusionOk="0">
                    <a:moveTo>
                      <a:pt x="65" y="58"/>
                    </a:moveTo>
                    <a:cubicBezTo>
                      <a:pt x="115" y="56"/>
                      <a:pt x="136" y="25"/>
                      <a:pt x="144" y="0"/>
                    </a:cubicBezTo>
                    <a:cubicBezTo>
                      <a:pt x="106" y="17"/>
                      <a:pt x="65" y="19"/>
                      <a:pt x="33" y="16"/>
                    </a:cubicBezTo>
                    <a:cubicBezTo>
                      <a:pt x="20" y="21"/>
                      <a:pt x="8" y="27"/>
                      <a:pt x="0" y="36"/>
                    </a:cubicBezTo>
                    <a:cubicBezTo>
                      <a:pt x="12" y="48"/>
                      <a:pt x="32" y="58"/>
                      <a:pt x="65" y="58"/>
                    </a:cubicBezTo>
                    <a:close/>
                  </a:path>
                </a:pathLst>
              </a:custGeom>
              <a:solidFill>
                <a:srgbClr val="DA72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2" name="Google Shape;2292;p24"/>
              <p:cNvSpPr/>
              <p:nvPr/>
            </p:nvSpPr>
            <p:spPr>
              <a:xfrm>
                <a:off x="6847333" y="3556354"/>
                <a:ext cx="129664" cy="64832"/>
              </a:xfrm>
              <a:custGeom>
                <a:avLst/>
                <a:gdLst/>
                <a:ahLst/>
                <a:cxnLst/>
                <a:rect l="l" t="t" r="r" b="b"/>
                <a:pathLst>
                  <a:path w="48" h="24" extrusionOk="0">
                    <a:moveTo>
                      <a:pt x="0" y="1"/>
                    </a:moveTo>
                    <a:cubicBezTo>
                      <a:pt x="0" y="1"/>
                      <a:pt x="29" y="10"/>
                      <a:pt x="48" y="0"/>
                    </a:cubicBezTo>
                    <a:cubicBezTo>
                      <a:pt x="48" y="0"/>
                      <a:pt x="28" y="24"/>
                      <a:pt x="0" y="1"/>
                    </a:cubicBez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3" name="Google Shape;2293;p24"/>
              <p:cNvSpPr/>
              <p:nvPr/>
            </p:nvSpPr>
            <p:spPr>
              <a:xfrm>
                <a:off x="6416848" y="5935696"/>
                <a:ext cx="247659" cy="255439"/>
              </a:xfrm>
              <a:custGeom>
                <a:avLst/>
                <a:gdLst/>
                <a:ahLst/>
                <a:cxnLst/>
                <a:rect l="l" t="t" r="r" b="b"/>
                <a:pathLst>
                  <a:path w="92" h="95" extrusionOk="0">
                    <a:moveTo>
                      <a:pt x="87" y="23"/>
                    </a:moveTo>
                    <a:cubicBezTo>
                      <a:pt x="87" y="23"/>
                      <a:pt x="47" y="0"/>
                      <a:pt x="12" y="13"/>
                    </a:cubicBezTo>
                    <a:cubicBezTo>
                      <a:pt x="12" y="13"/>
                      <a:pt x="4" y="15"/>
                      <a:pt x="3" y="33"/>
                    </a:cubicBezTo>
                    <a:cubicBezTo>
                      <a:pt x="2" y="50"/>
                      <a:pt x="0" y="68"/>
                      <a:pt x="0" y="68"/>
                    </a:cubicBezTo>
                    <a:cubicBezTo>
                      <a:pt x="0" y="68"/>
                      <a:pt x="56" y="95"/>
                      <a:pt x="67" y="92"/>
                    </a:cubicBezTo>
                    <a:cubicBezTo>
                      <a:pt x="77" y="90"/>
                      <a:pt x="90" y="83"/>
                      <a:pt x="90" y="82"/>
                    </a:cubicBezTo>
                    <a:cubicBezTo>
                      <a:pt x="90" y="81"/>
                      <a:pt x="91" y="38"/>
                      <a:pt x="91" y="38"/>
                    </a:cubicBezTo>
                    <a:cubicBezTo>
                      <a:pt x="91" y="38"/>
                      <a:pt x="92" y="26"/>
                      <a:pt x="87" y="23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4" name="Google Shape;2294;p24"/>
              <p:cNvSpPr/>
              <p:nvPr/>
            </p:nvSpPr>
            <p:spPr>
              <a:xfrm>
                <a:off x="6307929" y="6287086"/>
                <a:ext cx="372137" cy="175047"/>
              </a:xfrm>
              <a:custGeom>
                <a:avLst/>
                <a:gdLst/>
                <a:ahLst/>
                <a:cxnLst/>
                <a:rect l="l" t="t" r="r" b="b"/>
                <a:pathLst>
                  <a:path w="138" h="65" extrusionOk="0">
                    <a:moveTo>
                      <a:pt x="45" y="60"/>
                    </a:moveTo>
                    <a:cubicBezTo>
                      <a:pt x="106" y="65"/>
                      <a:pt x="131" y="30"/>
                      <a:pt x="138" y="17"/>
                    </a:cubicBezTo>
                    <a:cubicBezTo>
                      <a:pt x="138" y="0"/>
                      <a:pt x="138" y="0"/>
                      <a:pt x="138" y="0"/>
                    </a:cubicBezTo>
                    <a:cubicBezTo>
                      <a:pt x="138" y="2"/>
                      <a:pt x="91" y="32"/>
                      <a:pt x="46" y="30"/>
                    </a:cubicBezTo>
                    <a:cubicBezTo>
                      <a:pt x="2" y="28"/>
                      <a:pt x="0" y="14"/>
                      <a:pt x="0" y="14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2" y="57"/>
                      <a:pt x="45" y="60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5" name="Google Shape;2295;p24"/>
              <p:cNvSpPr/>
              <p:nvPr/>
            </p:nvSpPr>
            <p:spPr>
              <a:xfrm>
                <a:off x="6307929" y="6099073"/>
                <a:ext cx="124478" cy="239879"/>
              </a:xfrm>
              <a:custGeom>
                <a:avLst/>
                <a:gdLst/>
                <a:ahLst/>
                <a:cxnLst/>
                <a:rect l="l" t="t" r="r" b="b"/>
                <a:pathLst>
                  <a:path w="46" h="89" extrusionOk="0">
                    <a:moveTo>
                      <a:pt x="29" y="15"/>
                    </a:moveTo>
                    <a:cubicBezTo>
                      <a:pt x="19" y="29"/>
                      <a:pt x="5" y="56"/>
                      <a:pt x="0" y="84"/>
                    </a:cubicBezTo>
                    <a:cubicBezTo>
                      <a:pt x="0" y="84"/>
                      <a:pt x="1" y="86"/>
                      <a:pt x="3" y="89"/>
                    </a:cubicBezTo>
                    <a:cubicBezTo>
                      <a:pt x="3" y="89"/>
                      <a:pt x="20" y="25"/>
                      <a:pt x="46" y="0"/>
                    </a:cubicBezTo>
                    <a:cubicBezTo>
                      <a:pt x="40" y="3"/>
                      <a:pt x="34" y="8"/>
                      <a:pt x="29" y="15"/>
                    </a:cubicBezTo>
                    <a:close/>
                  </a:path>
                </a:pathLst>
              </a:custGeom>
              <a:solidFill>
                <a:srgbClr val="67727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6" name="Google Shape;2296;p24"/>
              <p:cNvSpPr/>
              <p:nvPr/>
            </p:nvSpPr>
            <p:spPr>
              <a:xfrm>
                <a:off x="6457043" y="6104259"/>
                <a:ext cx="223023" cy="264515"/>
              </a:xfrm>
              <a:custGeom>
                <a:avLst/>
                <a:gdLst/>
                <a:ahLst/>
                <a:cxnLst/>
                <a:rect l="l" t="t" r="r" b="b"/>
                <a:pathLst>
                  <a:path w="83" h="98" extrusionOk="0">
                    <a:moveTo>
                      <a:pt x="75" y="0"/>
                    </a:moveTo>
                    <a:cubicBezTo>
                      <a:pt x="75" y="8"/>
                      <a:pt x="75" y="8"/>
                      <a:pt x="75" y="8"/>
                    </a:cubicBezTo>
                    <a:cubicBezTo>
                      <a:pt x="75" y="8"/>
                      <a:pt x="66" y="19"/>
                      <a:pt x="54" y="17"/>
                    </a:cubicBezTo>
                    <a:cubicBezTo>
                      <a:pt x="48" y="15"/>
                      <a:pt x="41" y="10"/>
                      <a:pt x="34" y="4"/>
                    </a:cubicBezTo>
                    <a:cubicBezTo>
                      <a:pt x="34" y="4"/>
                      <a:pt x="5" y="34"/>
                      <a:pt x="0" y="98"/>
                    </a:cubicBezTo>
                    <a:cubicBezTo>
                      <a:pt x="0" y="98"/>
                      <a:pt x="0" y="98"/>
                      <a:pt x="0" y="98"/>
                    </a:cubicBezTo>
                    <a:cubicBezTo>
                      <a:pt x="42" y="97"/>
                      <a:pt x="83" y="70"/>
                      <a:pt x="83" y="68"/>
                    </a:cubicBezTo>
                    <a:cubicBezTo>
                      <a:pt x="83" y="5"/>
                      <a:pt x="83" y="5"/>
                      <a:pt x="83" y="5"/>
                    </a:cubicBezTo>
                    <a:cubicBezTo>
                      <a:pt x="83" y="5"/>
                      <a:pt x="80" y="1"/>
                      <a:pt x="75" y="0"/>
                    </a:cubicBezTo>
                    <a:close/>
                  </a:path>
                </a:pathLst>
              </a:custGeom>
              <a:solidFill>
                <a:srgbClr val="67727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7" name="Google Shape;2297;p24"/>
              <p:cNvSpPr/>
              <p:nvPr/>
            </p:nvSpPr>
            <p:spPr>
              <a:xfrm>
                <a:off x="6317006" y="6338952"/>
                <a:ext cx="140038" cy="50569"/>
              </a:xfrm>
              <a:custGeom>
                <a:avLst/>
                <a:gdLst/>
                <a:ahLst/>
                <a:cxnLst/>
                <a:rect l="l" t="t" r="r" b="b"/>
                <a:pathLst>
                  <a:path w="52" h="19" extrusionOk="0">
                    <a:moveTo>
                      <a:pt x="43" y="11"/>
                    </a:moveTo>
                    <a:cubicBezTo>
                      <a:pt x="16" y="10"/>
                      <a:pt x="5" y="4"/>
                      <a:pt x="0" y="0"/>
                    </a:cubicBezTo>
                    <a:cubicBezTo>
                      <a:pt x="0" y="0"/>
                      <a:pt x="4" y="11"/>
                      <a:pt x="15" y="15"/>
                    </a:cubicBezTo>
                    <a:cubicBezTo>
                      <a:pt x="25" y="19"/>
                      <a:pt x="52" y="11"/>
                      <a:pt x="52" y="11"/>
                    </a:cubicBezTo>
                    <a:cubicBezTo>
                      <a:pt x="49" y="11"/>
                      <a:pt x="46" y="11"/>
                      <a:pt x="43" y="11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8" name="Google Shape;2298;p24"/>
              <p:cNvSpPr/>
              <p:nvPr/>
            </p:nvSpPr>
            <p:spPr>
              <a:xfrm>
                <a:off x="6317006" y="6080920"/>
                <a:ext cx="230803" cy="287855"/>
              </a:xfrm>
              <a:custGeom>
                <a:avLst/>
                <a:gdLst/>
                <a:ahLst/>
                <a:cxnLst/>
                <a:rect l="l" t="t" r="r" b="b"/>
                <a:pathLst>
                  <a:path w="86" h="107" extrusionOk="0">
                    <a:moveTo>
                      <a:pt x="86" y="13"/>
                    </a:moveTo>
                    <a:cubicBezTo>
                      <a:pt x="86" y="13"/>
                      <a:pt x="86" y="13"/>
                      <a:pt x="86" y="13"/>
                    </a:cubicBezTo>
                    <a:cubicBezTo>
                      <a:pt x="79" y="8"/>
                      <a:pt x="73" y="3"/>
                      <a:pt x="67" y="2"/>
                    </a:cubicBezTo>
                    <a:cubicBezTo>
                      <a:pt x="60" y="0"/>
                      <a:pt x="51" y="2"/>
                      <a:pt x="43" y="7"/>
                    </a:cubicBezTo>
                    <a:cubicBezTo>
                      <a:pt x="17" y="32"/>
                      <a:pt x="0" y="96"/>
                      <a:pt x="0" y="96"/>
                    </a:cubicBezTo>
                    <a:cubicBezTo>
                      <a:pt x="5" y="100"/>
                      <a:pt x="16" y="106"/>
                      <a:pt x="43" y="107"/>
                    </a:cubicBezTo>
                    <a:cubicBezTo>
                      <a:pt x="46" y="107"/>
                      <a:pt x="49" y="107"/>
                      <a:pt x="52" y="107"/>
                    </a:cubicBezTo>
                    <a:cubicBezTo>
                      <a:pt x="52" y="107"/>
                      <a:pt x="52" y="107"/>
                      <a:pt x="52" y="107"/>
                    </a:cubicBezTo>
                    <a:cubicBezTo>
                      <a:pt x="57" y="43"/>
                      <a:pt x="86" y="13"/>
                      <a:pt x="86" y="13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9" name="Google Shape;2299;p24"/>
              <p:cNvSpPr/>
              <p:nvPr/>
            </p:nvSpPr>
            <p:spPr>
              <a:xfrm>
                <a:off x="7124815" y="5978485"/>
                <a:ext cx="239879" cy="207463"/>
              </a:xfrm>
              <a:custGeom>
                <a:avLst/>
                <a:gdLst/>
                <a:ahLst/>
                <a:cxnLst/>
                <a:rect l="l" t="t" r="r" b="b"/>
                <a:pathLst>
                  <a:path w="89" h="77" extrusionOk="0">
                    <a:moveTo>
                      <a:pt x="89" y="45"/>
                    </a:moveTo>
                    <a:cubicBezTo>
                      <a:pt x="89" y="45"/>
                      <a:pt x="88" y="21"/>
                      <a:pt x="87" y="15"/>
                    </a:cubicBezTo>
                    <a:cubicBezTo>
                      <a:pt x="85" y="9"/>
                      <a:pt x="79" y="0"/>
                      <a:pt x="67" y="0"/>
                    </a:cubicBezTo>
                    <a:cubicBezTo>
                      <a:pt x="55" y="0"/>
                      <a:pt x="21" y="0"/>
                      <a:pt x="14" y="3"/>
                    </a:cubicBezTo>
                    <a:cubicBezTo>
                      <a:pt x="7" y="6"/>
                      <a:pt x="6" y="9"/>
                      <a:pt x="3" y="20"/>
                    </a:cubicBezTo>
                    <a:cubicBezTo>
                      <a:pt x="0" y="32"/>
                      <a:pt x="1" y="58"/>
                      <a:pt x="1" y="58"/>
                    </a:cubicBezTo>
                    <a:cubicBezTo>
                      <a:pt x="1" y="58"/>
                      <a:pt x="10" y="77"/>
                      <a:pt x="13" y="76"/>
                    </a:cubicBezTo>
                    <a:cubicBezTo>
                      <a:pt x="15" y="76"/>
                      <a:pt x="35" y="72"/>
                      <a:pt x="38" y="70"/>
                    </a:cubicBezTo>
                    <a:cubicBezTo>
                      <a:pt x="40" y="68"/>
                      <a:pt x="62" y="64"/>
                      <a:pt x="65" y="62"/>
                    </a:cubicBezTo>
                    <a:cubicBezTo>
                      <a:pt x="68" y="60"/>
                      <a:pt x="81" y="56"/>
                      <a:pt x="81" y="55"/>
                    </a:cubicBezTo>
                    <a:cubicBezTo>
                      <a:pt x="82" y="54"/>
                      <a:pt x="89" y="45"/>
                      <a:pt x="89" y="45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0" name="Google Shape;2300;p24"/>
              <p:cNvSpPr/>
              <p:nvPr/>
            </p:nvSpPr>
            <p:spPr>
              <a:xfrm>
                <a:off x="7105365" y="6290976"/>
                <a:ext cx="382510" cy="163377"/>
              </a:xfrm>
              <a:custGeom>
                <a:avLst/>
                <a:gdLst/>
                <a:ahLst/>
                <a:cxnLst/>
                <a:rect l="l" t="t" r="r" b="b"/>
                <a:pathLst>
                  <a:path w="142" h="61" extrusionOk="0">
                    <a:moveTo>
                      <a:pt x="101" y="59"/>
                    </a:moveTo>
                    <a:cubicBezTo>
                      <a:pt x="134" y="58"/>
                      <a:pt x="142" y="43"/>
                      <a:pt x="142" y="43"/>
                    </a:cubicBezTo>
                    <a:cubicBezTo>
                      <a:pt x="142" y="20"/>
                      <a:pt x="142" y="20"/>
                      <a:pt x="142" y="20"/>
                    </a:cubicBezTo>
                    <a:cubicBezTo>
                      <a:pt x="141" y="26"/>
                      <a:pt x="135" y="34"/>
                      <a:pt x="113" y="36"/>
                    </a:cubicBezTo>
                    <a:cubicBezTo>
                      <a:pt x="78" y="39"/>
                      <a:pt x="18" y="3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9" y="53"/>
                      <a:pt x="68" y="61"/>
                      <a:pt x="101" y="59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1" name="Google Shape;2301;p24"/>
              <p:cNvSpPr/>
              <p:nvPr/>
            </p:nvSpPr>
            <p:spPr>
              <a:xfrm>
                <a:off x="7227250" y="6220957"/>
                <a:ext cx="260625" cy="171157"/>
              </a:xfrm>
              <a:custGeom>
                <a:avLst/>
                <a:gdLst/>
                <a:ahLst/>
                <a:cxnLst/>
                <a:rect l="l" t="t" r="r" b="b"/>
                <a:pathLst>
                  <a:path w="97" h="64" extrusionOk="0">
                    <a:moveTo>
                      <a:pt x="68" y="62"/>
                    </a:moveTo>
                    <a:cubicBezTo>
                      <a:pt x="90" y="60"/>
                      <a:pt x="96" y="52"/>
                      <a:pt x="97" y="46"/>
                    </a:cubicBezTo>
                    <a:cubicBezTo>
                      <a:pt x="97" y="40"/>
                      <a:pt x="97" y="40"/>
                      <a:pt x="97" y="40"/>
                    </a:cubicBezTo>
                    <a:cubicBezTo>
                      <a:pt x="94" y="30"/>
                      <a:pt x="89" y="18"/>
                      <a:pt x="84" y="6"/>
                    </a:cubicBezTo>
                    <a:cubicBezTo>
                      <a:pt x="79" y="4"/>
                      <a:pt x="68" y="0"/>
                      <a:pt x="54" y="2"/>
                    </a:cubicBezTo>
                    <a:cubicBezTo>
                      <a:pt x="33" y="6"/>
                      <a:pt x="7" y="16"/>
                      <a:pt x="0" y="56"/>
                    </a:cubicBezTo>
                    <a:cubicBezTo>
                      <a:pt x="23" y="62"/>
                      <a:pt x="49" y="64"/>
                      <a:pt x="68" y="62"/>
                    </a:cubicBez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2" name="Google Shape;2302;p24"/>
              <p:cNvSpPr/>
              <p:nvPr/>
            </p:nvSpPr>
            <p:spPr>
              <a:xfrm>
                <a:off x="7105365" y="6091293"/>
                <a:ext cx="181530" cy="280075"/>
              </a:xfrm>
              <a:custGeom>
                <a:avLst/>
                <a:gdLst/>
                <a:ahLst/>
                <a:cxnLst/>
                <a:rect l="l" t="t" r="r" b="b"/>
                <a:pathLst>
                  <a:path w="67" h="104" extrusionOk="0">
                    <a:moveTo>
                      <a:pt x="43" y="15"/>
                    </a:moveTo>
                    <a:cubicBezTo>
                      <a:pt x="38" y="19"/>
                      <a:pt x="34" y="22"/>
                      <a:pt x="30" y="22"/>
                    </a:cubicBezTo>
                    <a:cubicBezTo>
                      <a:pt x="18" y="24"/>
                      <a:pt x="7" y="9"/>
                      <a:pt x="7" y="9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1"/>
                      <a:pt x="0" y="11"/>
                      <a:pt x="0" y="11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8" y="89"/>
                      <a:pt x="26" y="98"/>
                      <a:pt x="45" y="104"/>
                    </a:cubicBezTo>
                    <a:cubicBezTo>
                      <a:pt x="49" y="84"/>
                      <a:pt x="57" y="72"/>
                      <a:pt x="67" y="64"/>
                    </a:cubicBezTo>
                    <a:cubicBezTo>
                      <a:pt x="67" y="64"/>
                      <a:pt x="67" y="64"/>
                      <a:pt x="67" y="64"/>
                    </a:cubicBezTo>
                    <a:cubicBezTo>
                      <a:pt x="62" y="44"/>
                      <a:pt x="48" y="22"/>
                      <a:pt x="43" y="15"/>
                    </a:cubicBezTo>
                    <a:close/>
                  </a:path>
                </a:pathLst>
              </a:custGeom>
              <a:solidFill>
                <a:srgbClr val="67727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3" name="Google Shape;2303;p24"/>
              <p:cNvSpPr/>
              <p:nvPr/>
            </p:nvSpPr>
            <p:spPr>
              <a:xfrm>
                <a:off x="7222063" y="6083513"/>
                <a:ext cx="230803" cy="180233"/>
              </a:xfrm>
              <a:custGeom>
                <a:avLst/>
                <a:gdLst/>
                <a:ahLst/>
                <a:cxnLst/>
                <a:rect l="l" t="t" r="r" b="b"/>
                <a:pathLst>
                  <a:path w="86" h="67" extrusionOk="0">
                    <a:moveTo>
                      <a:pt x="86" y="57"/>
                    </a:moveTo>
                    <a:cubicBezTo>
                      <a:pt x="73" y="28"/>
                      <a:pt x="54" y="0"/>
                      <a:pt x="37" y="1"/>
                    </a:cubicBezTo>
                    <a:cubicBezTo>
                      <a:pt x="22" y="3"/>
                      <a:pt x="10" y="12"/>
                      <a:pt x="0" y="18"/>
                    </a:cubicBezTo>
                    <a:cubicBezTo>
                      <a:pt x="5" y="25"/>
                      <a:pt x="19" y="47"/>
                      <a:pt x="24" y="67"/>
                    </a:cubicBezTo>
                    <a:cubicBezTo>
                      <a:pt x="24" y="67"/>
                      <a:pt x="24" y="67"/>
                      <a:pt x="24" y="67"/>
                    </a:cubicBezTo>
                    <a:cubicBezTo>
                      <a:pt x="34" y="59"/>
                      <a:pt x="46" y="55"/>
                      <a:pt x="56" y="53"/>
                    </a:cubicBezTo>
                    <a:cubicBezTo>
                      <a:pt x="70" y="51"/>
                      <a:pt x="81" y="55"/>
                      <a:pt x="86" y="57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4" name="Google Shape;2304;p24"/>
              <p:cNvSpPr/>
              <p:nvPr/>
            </p:nvSpPr>
            <p:spPr>
              <a:xfrm>
                <a:off x="6451857" y="3746961"/>
                <a:ext cx="772800" cy="1080104"/>
              </a:xfrm>
              <a:custGeom>
                <a:avLst/>
                <a:gdLst/>
                <a:ahLst/>
                <a:cxnLst/>
                <a:rect l="l" t="t" r="r" b="b"/>
                <a:pathLst>
                  <a:path w="287" h="401" extrusionOk="0">
                    <a:moveTo>
                      <a:pt x="210" y="0"/>
                    </a:moveTo>
                    <a:cubicBezTo>
                      <a:pt x="210" y="0"/>
                      <a:pt x="113" y="230"/>
                      <a:pt x="6" y="339"/>
                    </a:cubicBezTo>
                    <a:cubicBezTo>
                      <a:pt x="6" y="339"/>
                      <a:pt x="1" y="391"/>
                      <a:pt x="0" y="401"/>
                    </a:cubicBezTo>
                    <a:cubicBezTo>
                      <a:pt x="0" y="401"/>
                      <a:pt x="206" y="245"/>
                      <a:pt x="287" y="30"/>
                    </a:cubicBezTo>
                    <a:cubicBezTo>
                      <a:pt x="287" y="30"/>
                      <a:pt x="216" y="2"/>
                      <a:pt x="210" y="0"/>
                    </a:cubicBezTo>
                    <a:close/>
                  </a:path>
                </a:pathLst>
              </a:custGeom>
              <a:solidFill>
                <a:srgbClr val="455C7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5" name="Google Shape;2305;p24"/>
              <p:cNvSpPr/>
              <p:nvPr/>
            </p:nvSpPr>
            <p:spPr>
              <a:xfrm>
                <a:off x="6457043" y="4086682"/>
                <a:ext cx="47976" cy="300821"/>
              </a:xfrm>
              <a:custGeom>
                <a:avLst/>
                <a:gdLst/>
                <a:ahLst/>
                <a:cxnLst/>
                <a:rect l="l" t="t" r="r" b="b"/>
                <a:pathLst>
                  <a:path w="18" h="112" extrusionOk="0">
                    <a:moveTo>
                      <a:pt x="11" y="112"/>
                    </a:moveTo>
                    <a:cubicBezTo>
                      <a:pt x="11" y="112"/>
                      <a:pt x="17" y="3"/>
                      <a:pt x="17" y="1"/>
                    </a:cubicBezTo>
                    <a:cubicBezTo>
                      <a:pt x="18" y="0"/>
                      <a:pt x="0" y="111"/>
                      <a:pt x="0" y="111"/>
                    </a:cubicBezTo>
                    <a:lnTo>
                      <a:pt x="11" y="112"/>
                    </a:lnTo>
                    <a:close/>
                  </a:path>
                </a:pathLst>
              </a:custGeom>
              <a:solidFill>
                <a:srgbClr val="4A789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6" name="Google Shape;2306;p24"/>
              <p:cNvSpPr/>
              <p:nvPr/>
            </p:nvSpPr>
            <p:spPr>
              <a:xfrm>
                <a:off x="6176968" y="5133073"/>
                <a:ext cx="120588" cy="156894"/>
              </a:xfrm>
              <a:custGeom>
                <a:avLst/>
                <a:gdLst/>
                <a:ahLst/>
                <a:cxnLst/>
                <a:rect l="l" t="t" r="r" b="b"/>
                <a:pathLst>
                  <a:path w="45" h="58" extrusionOk="0">
                    <a:moveTo>
                      <a:pt x="7" y="16"/>
                    </a:moveTo>
                    <a:cubicBezTo>
                      <a:pt x="7" y="16"/>
                      <a:pt x="2" y="44"/>
                      <a:pt x="17" y="48"/>
                    </a:cubicBezTo>
                    <a:cubicBezTo>
                      <a:pt x="33" y="52"/>
                      <a:pt x="32" y="43"/>
                      <a:pt x="34" y="30"/>
                    </a:cubicBezTo>
                    <a:cubicBezTo>
                      <a:pt x="35" y="16"/>
                      <a:pt x="41" y="5"/>
                      <a:pt x="45" y="0"/>
                    </a:cubicBezTo>
                    <a:cubicBezTo>
                      <a:pt x="45" y="0"/>
                      <a:pt x="37" y="20"/>
                      <a:pt x="38" y="31"/>
                    </a:cubicBezTo>
                    <a:cubicBezTo>
                      <a:pt x="38" y="42"/>
                      <a:pt x="34" y="58"/>
                      <a:pt x="17" y="55"/>
                    </a:cubicBezTo>
                    <a:cubicBezTo>
                      <a:pt x="0" y="51"/>
                      <a:pt x="3" y="26"/>
                      <a:pt x="7" y="16"/>
                    </a:cubicBez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7" name="Google Shape;2307;p24"/>
              <p:cNvSpPr/>
              <p:nvPr/>
            </p:nvSpPr>
            <p:spPr>
              <a:xfrm>
                <a:off x="6307929" y="6209287"/>
                <a:ext cx="239879" cy="202276"/>
              </a:xfrm>
              <a:custGeom>
                <a:avLst/>
                <a:gdLst/>
                <a:ahLst/>
                <a:cxnLst/>
                <a:rect l="l" t="t" r="r" b="b"/>
                <a:pathLst>
                  <a:path w="89" h="75" extrusionOk="0">
                    <a:moveTo>
                      <a:pt x="0" y="43"/>
                    </a:moveTo>
                    <a:cubicBezTo>
                      <a:pt x="0" y="43"/>
                      <a:pt x="2" y="31"/>
                      <a:pt x="8" y="16"/>
                    </a:cubicBezTo>
                    <a:cubicBezTo>
                      <a:pt x="8" y="15"/>
                      <a:pt x="9" y="13"/>
                      <a:pt x="10" y="13"/>
                    </a:cubicBezTo>
                    <a:cubicBezTo>
                      <a:pt x="15" y="5"/>
                      <a:pt x="25" y="0"/>
                      <a:pt x="40" y="1"/>
                    </a:cubicBezTo>
                    <a:cubicBezTo>
                      <a:pt x="80" y="4"/>
                      <a:pt x="89" y="60"/>
                      <a:pt x="89" y="60"/>
                    </a:cubicBezTo>
                    <a:cubicBezTo>
                      <a:pt x="89" y="60"/>
                      <a:pt x="47" y="75"/>
                      <a:pt x="45" y="75"/>
                    </a:cubicBezTo>
                    <a:cubicBezTo>
                      <a:pt x="42" y="75"/>
                      <a:pt x="3" y="60"/>
                      <a:pt x="3" y="60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EDF9F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8" name="Google Shape;2308;p24"/>
              <p:cNvSpPr/>
              <p:nvPr/>
            </p:nvSpPr>
            <p:spPr>
              <a:xfrm>
                <a:off x="6552995" y="2927482"/>
                <a:ext cx="29823" cy="3500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9" name="Google Shape;2309;p24"/>
              <p:cNvSpPr/>
              <p:nvPr/>
            </p:nvSpPr>
            <p:spPr>
              <a:xfrm>
                <a:off x="7094992" y="2927482"/>
                <a:ext cx="29823" cy="3500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10" name="Google Shape;2310;p24"/>
            <p:cNvGrpSpPr/>
            <p:nvPr/>
          </p:nvGrpSpPr>
          <p:grpSpPr>
            <a:xfrm>
              <a:off x="8212699" y="1856455"/>
              <a:ext cx="2182252" cy="4759979"/>
              <a:chOff x="8212699" y="1856454"/>
              <a:chExt cx="2182252" cy="4759979"/>
            </a:xfrm>
          </p:grpSpPr>
          <p:sp>
            <p:nvSpPr>
              <p:cNvPr id="2311" name="Google Shape;2311;p24"/>
              <p:cNvSpPr/>
              <p:nvPr/>
            </p:nvSpPr>
            <p:spPr>
              <a:xfrm>
                <a:off x="8597803" y="6104259"/>
                <a:ext cx="1727130" cy="512174"/>
              </a:xfrm>
              <a:prstGeom prst="ellipse">
                <a:avLst/>
              </a:prstGeom>
              <a:solidFill>
                <a:srgbClr val="CEE5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2" name="Google Shape;2312;p24"/>
              <p:cNvSpPr/>
              <p:nvPr/>
            </p:nvSpPr>
            <p:spPr>
              <a:xfrm>
                <a:off x="8212699" y="4692214"/>
                <a:ext cx="282668" cy="14522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54" extrusionOk="0">
                    <a:moveTo>
                      <a:pt x="42" y="11"/>
                    </a:moveTo>
                    <a:cubicBezTo>
                      <a:pt x="42" y="11"/>
                      <a:pt x="23" y="19"/>
                      <a:pt x="12" y="26"/>
                    </a:cubicBezTo>
                    <a:cubicBezTo>
                      <a:pt x="0" y="33"/>
                      <a:pt x="35" y="54"/>
                      <a:pt x="66" y="33"/>
                    </a:cubicBezTo>
                    <a:cubicBezTo>
                      <a:pt x="105" y="6"/>
                      <a:pt x="75" y="0"/>
                      <a:pt x="75" y="0"/>
                    </a:cubicBezTo>
                    <a:cubicBezTo>
                      <a:pt x="57" y="2"/>
                      <a:pt x="57" y="2"/>
                      <a:pt x="57" y="2"/>
                    </a:cubicBezTo>
                    <a:lnTo>
                      <a:pt x="42" y="11"/>
                    </a:lnTo>
                    <a:close/>
                  </a:path>
                </a:pathLst>
              </a:custGeom>
              <a:solidFill>
                <a:srgbClr val="EFB7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3" name="Google Shape;2313;p24"/>
              <p:cNvSpPr/>
              <p:nvPr/>
            </p:nvSpPr>
            <p:spPr>
              <a:xfrm>
                <a:off x="8647075" y="6141862"/>
                <a:ext cx="443452" cy="334534"/>
              </a:xfrm>
              <a:custGeom>
                <a:avLst/>
                <a:gdLst/>
                <a:ahLst/>
                <a:cxnLst/>
                <a:rect l="l" t="t" r="r" b="b"/>
                <a:pathLst>
                  <a:path w="165" h="124" extrusionOk="0">
                    <a:moveTo>
                      <a:pt x="63" y="14"/>
                    </a:moveTo>
                    <a:cubicBezTo>
                      <a:pt x="63" y="14"/>
                      <a:pt x="55" y="30"/>
                      <a:pt x="45" y="40"/>
                    </a:cubicBezTo>
                    <a:cubicBezTo>
                      <a:pt x="35" y="50"/>
                      <a:pt x="0" y="68"/>
                      <a:pt x="4" y="92"/>
                    </a:cubicBezTo>
                    <a:cubicBezTo>
                      <a:pt x="8" y="117"/>
                      <a:pt x="75" y="124"/>
                      <a:pt x="113" y="101"/>
                    </a:cubicBezTo>
                    <a:cubicBezTo>
                      <a:pt x="113" y="101"/>
                      <a:pt x="132" y="85"/>
                      <a:pt x="137" y="75"/>
                    </a:cubicBezTo>
                    <a:cubicBezTo>
                      <a:pt x="142" y="64"/>
                      <a:pt x="165" y="47"/>
                      <a:pt x="165" y="47"/>
                    </a:cubicBezTo>
                    <a:cubicBezTo>
                      <a:pt x="165" y="47"/>
                      <a:pt x="159" y="15"/>
                      <a:pt x="137" y="7"/>
                    </a:cubicBezTo>
                    <a:cubicBezTo>
                      <a:pt x="115" y="0"/>
                      <a:pt x="101" y="1"/>
                      <a:pt x="101" y="1"/>
                    </a:cubicBez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A7526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4" name="Google Shape;2314;p24"/>
              <p:cNvSpPr/>
              <p:nvPr/>
            </p:nvSpPr>
            <p:spPr>
              <a:xfrm>
                <a:off x="9874997" y="5711376"/>
                <a:ext cx="342314" cy="490131"/>
              </a:xfrm>
              <a:custGeom>
                <a:avLst/>
                <a:gdLst/>
                <a:ahLst/>
                <a:cxnLst/>
                <a:rect l="l" t="t" r="r" b="b"/>
                <a:pathLst>
                  <a:path w="127" h="182" extrusionOk="0">
                    <a:moveTo>
                      <a:pt x="10" y="84"/>
                    </a:moveTo>
                    <a:cubicBezTo>
                      <a:pt x="10" y="84"/>
                      <a:pt x="27" y="103"/>
                      <a:pt x="33" y="128"/>
                    </a:cubicBezTo>
                    <a:cubicBezTo>
                      <a:pt x="39" y="153"/>
                      <a:pt x="54" y="182"/>
                      <a:pt x="80" y="174"/>
                    </a:cubicBezTo>
                    <a:cubicBezTo>
                      <a:pt x="107" y="167"/>
                      <a:pt x="127" y="138"/>
                      <a:pt x="120" y="103"/>
                    </a:cubicBezTo>
                    <a:cubicBezTo>
                      <a:pt x="113" y="69"/>
                      <a:pt x="95" y="36"/>
                      <a:pt x="91" y="26"/>
                    </a:cubicBezTo>
                    <a:cubicBezTo>
                      <a:pt x="87" y="17"/>
                      <a:pt x="77" y="6"/>
                      <a:pt x="77" y="6"/>
                    </a:cubicBezTo>
                    <a:cubicBezTo>
                      <a:pt x="77" y="6"/>
                      <a:pt x="53" y="0"/>
                      <a:pt x="36" y="16"/>
                    </a:cubicBezTo>
                    <a:cubicBezTo>
                      <a:pt x="19" y="33"/>
                      <a:pt x="20" y="35"/>
                      <a:pt x="20" y="35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0" y="76"/>
                      <a:pt x="0" y="76"/>
                      <a:pt x="0" y="76"/>
                    </a:cubicBezTo>
                    <a:lnTo>
                      <a:pt x="10" y="84"/>
                    </a:lnTo>
                    <a:close/>
                  </a:path>
                </a:pathLst>
              </a:custGeom>
              <a:solidFill>
                <a:srgbClr val="A7526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5" name="Google Shape;2315;p24"/>
              <p:cNvSpPr/>
              <p:nvPr/>
            </p:nvSpPr>
            <p:spPr>
              <a:xfrm>
                <a:off x="8775443" y="5437784"/>
                <a:ext cx="175047" cy="671661"/>
              </a:xfrm>
              <a:custGeom>
                <a:avLst/>
                <a:gdLst/>
                <a:ahLst/>
                <a:cxnLst/>
                <a:rect l="l" t="t" r="r" b="b"/>
                <a:pathLst>
                  <a:path w="65" h="250" extrusionOk="0">
                    <a:moveTo>
                      <a:pt x="6" y="24"/>
                    </a:moveTo>
                    <a:cubicBezTo>
                      <a:pt x="6" y="24"/>
                      <a:pt x="0" y="143"/>
                      <a:pt x="20" y="238"/>
                    </a:cubicBezTo>
                    <a:cubicBezTo>
                      <a:pt x="20" y="238"/>
                      <a:pt x="47" y="250"/>
                      <a:pt x="65" y="227"/>
                    </a:cubicBezTo>
                    <a:cubicBezTo>
                      <a:pt x="65" y="227"/>
                      <a:pt x="47" y="96"/>
                      <a:pt x="47" y="48"/>
                    </a:cubicBezTo>
                    <a:cubicBezTo>
                      <a:pt x="48" y="0"/>
                      <a:pt x="35" y="15"/>
                      <a:pt x="35" y="15"/>
                    </a:cubicBezTo>
                    <a:lnTo>
                      <a:pt x="6" y="24"/>
                    </a:ln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6" name="Google Shape;2316;p24"/>
              <p:cNvSpPr/>
              <p:nvPr/>
            </p:nvSpPr>
            <p:spPr>
              <a:xfrm>
                <a:off x="9440621" y="5332756"/>
                <a:ext cx="422706" cy="540700"/>
              </a:xfrm>
              <a:custGeom>
                <a:avLst/>
                <a:gdLst/>
                <a:ahLst/>
                <a:cxnLst/>
                <a:rect l="l" t="t" r="r" b="b"/>
                <a:pathLst>
                  <a:path w="157" h="201" extrusionOk="0">
                    <a:moveTo>
                      <a:pt x="0" y="81"/>
                    </a:moveTo>
                    <a:cubicBezTo>
                      <a:pt x="0" y="81"/>
                      <a:pt x="43" y="173"/>
                      <a:pt x="134" y="201"/>
                    </a:cubicBezTo>
                    <a:cubicBezTo>
                      <a:pt x="134" y="201"/>
                      <a:pt x="157" y="196"/>
                      <a:pt x="148" y="161"/>
                    </a:cubicBezTo>
                    <a:cubicBezTo>
                      <a:pt x="148" y="161"/>
                      <a:pt x="71" y="144"/>
                      <a:pt x="44" y="72"/>
                    </a:cubicBezTo>
                    <a:cubicBezTo>
                      <a:pt x="17" y="0"/>
                      <a:pt x="8" y="61"/>
                      <a:pt x="8" y="61"/>
                    </a:cubicBez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7" name="Google Shape;2317;p24"/>
              <p:cNvSpPr/>
              <p:nvPr/>
            </p:nvSpPr>
            <p:spPr>
              <a:xfrm>
                <a:off x="9933346" y="4837438"/>
                <a:ext cx="302118" cy="370840"/>
              </a:xfrm>
              <a:custGeom>
                <a:avLst/>
                <a:gdLst/>
                <a:ahLst/>
                <a:cxnLst/>
                <a:rect l="l" t="t" r="r" b="b"/>
                <a:pathLst>
                  <a:path w="112" h="138" extrusionOk="0">
                    <a:moveTo>
                      <a:pt x="99" y="84"/>
                    </a:moveTo>
                    <a:cubicBezTo>
                      <a:pt x="99" y="84"/>
                      <a:pt x="105" y="110"/>
                      <a:pt x="110" y="120"/>
                    </a:cubicBezTo>
                    <a:cubicBezTo>
                      <a:pt x="110" y="120"/>
                      <a:pt x="112" y="138"/>
                      <a:pt x="95" y="134"/>
                    </a:cubicBezTo>
                    <a:cubicBezTo>
                      <a:pt x="78" y="131"/>
                      <a:pt x="78" y="125"/>
                      <a:pt x="78" y="125"/>
                    </a:cubicBezTo>
                    <a:cubicBezTo>
                      <a:pt x="78" y="125"/>
                      <a:pt x="57" y="124"/>
                      <a:pt x="54" y="106"/>
                    </a:cubicBezTo>
                    <a:cubicBezTo>
                      <a:pt x="50" y="88"/>
                      <a:pt x="58" y="64"/>
                      <a:pt x="44" y="57"/>
                    </a:cubicBezTo>
                    <a:cubicBezTo>
                      <a:pt x="30" y="50"/>
                      <a:pt x="15" y="52"/>
                      <a:pt x="10" y="60"/>
                    </a:cubicBezTo>
                    <a:cubicBezTo>
                      <a:pt x="5" y="67"/>
                      <a:pt x="0" y="27"/>
                      <a:pt x="3" y="24"/>
                    </a:cubicBezTo>
                    <a:cubicBezTo>
                      <a:pt x="5" y="21"/>
                      <a:pt x="13" y="7"/>
                      <a:pt x="16" y="4"/>
                    </a:cubicBezTo>
                    <a:cubicBezTo>
                      <a:pt x="19" y="0"/>
                      <a:pt x="68" y="24"/>
                      <a:pt x="68" y="24"/>
                    </a:cubicBezTo>
                    <a:cubicBezTo>
                      <a:pt x="83" y="58"/>
                      <a:pt x="83" y="58"/>
                      <a:pt x="83" y="58"/>
                    </a:cubicBezTo>
                    <a:lnTo>
                      <a:pt x="99" y="84"/>
                    </a:lnTo>
                    <a:close/>
                  </a:path>
                </a:pathLst>
              </a:custGeom>
              <a:solidFill>
                <a:srgbClr val="E5A57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8" name="Google Shape;2318;p24"/>
              <p:cNvSpPr/>
              <p:nvPr/>
            </p:nvSpPr>
            <p:spPr>
              <a:xfrm>
                <a:off x="9977432" y="4847811"/>
                <a:ext cx="277482" cy="247659"/>
              </a:xfrm>
              <a:custGeom>
                <a:avLst/>
                <a:gdLst/>
                <a:ahLst/>
                <a:cxnLst/>
                <a:rect l="l" t="t" r="r" b="b"/>
                <a:pathLst>
                  <a:path w="103" h="92" extrusionOk="0">
                    <a:moveTo>
                      <a:pt x="75" y="44"/>
                    </a:moveTo>
                    <a:cubicBezTo>
                      <a:pt x="75" y="44"/>
                      <a:pt x="87" y="63"/>
                      <a:pt x="97" y="74"/>
                    </a:cubicBezTo>
                    <a:cubicBezTo>
                      <a:pt x="103" y="80"/>
                      <a:pt x="95" y="88"/>
                      <a:pt x="85" y="90"/>
                    </a:cubicBezTo>
                    <a:cubicBezTo>
                      <a:pt x="77" y="92"/>
                      <a:pt x="67" y="90"/>
                      <a:pt x="61" y="80"/>
                    </a:cubicBezTo>
                    <a:cubicBezTo>
                      <a:pt x="47" y="58"/>
                      <a:pt x="45" y="44"/>
                      <a:pt x="45" y="44"/>
                    </a:cubicBezTo>
                    <a:cubicBezTo>
                      <a:pt x="45" y="44"/>
                      <a:pt x="35" y="19"/>
                      <a:pt x="18" y="17"/>
                    </a:cubicBezTo>
                    <a:cubicBezTo>
                      <a:pt x="0" y="15"/>
                      <a:pt x="18" y="0"/>
                      <a:pt x="18" y="0"/>
                    </a:cubicBezTo>
                    <a:cubicBezTo>
                      <a:pt x="39" y="5"/>
                      <a:pt x="39" y="5"/>
                      <a:pt x="39" y="5"/>
                    </a:cubicBezTo>
                    <a:cubicBezTo>
                      <a:pt x="75" y="29"/>
                      <a:pt x="75" y="29"/>
                      <a:pt x="75" y="29"/>
                    </a:cubicBezTo>
                    <a:lnTo>
                      <a:pt x="75" y="44"/>
                    </a:lnTo>
                    <a:close/>
                  </a:path>
                </a:pathLst>
              </a:custGeom>
              <a:solidFill>
                <a:srgbClr val="EFB7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9" name="Google Shape;2319;p24"/>
              <p:cNvSpPr/>
              <p:nvPr/>
            </p:nvSpPr>
            <p:spPr>
              <a:xfrm>
                <a:off x="8582243" y="1856454"/>
                <a:ext cx="1812708" cy="2658120"/>
              </a:xfrm>
              <a:custGeom>
                <a:avLst/>
                <a:gdLst/>
                <a:ahLst/>
                <a:cxnLst/>
                <a:rect l="l" t="t" r="r" b="b"/>
                <a:pathLst>
                  <a:path w="673" h="988" extrusionOk="0">
                    <a:moveTo>
                      <a:pt x="72" y="376"/>
                    </a:moveTo>
                    <a:cubicBezTo>
                      <a:pt x="72" y="376"/>
                      <a:pt x="17" y="365"/>
                      <a:pt x="8" y="314"/>
                    </a:cubicBezTo>
                    <a:cubicBezTo>
                      <a:pt x="0" y="264"/>
                      <a:pt x="50" y="270"/>
                      <a:pt x="71" y="223"/>
                    </a:cubicBezTo>
                    <a:cubicBezTo>
                      <a:pt x="93" y="176"/>
                      <a:pt x="167" y="0"/>
                      <a:pt x="338" y="55"/>
                    </a:cubicBezTo>
                    <a:cubicBezTo>
                      <a:pt x="338" y="55"/>
                      <a:pt x="412" y="23"/>
                      <a:pt x="487" y="73"/>
                    </a:cubicBezTo>
                    <a:cubicBezTo>
                      <a:pt x="561" y="124"/>
                      <a:pt x="550" y="248"/>
                      <a:pt x="588" y="314"/>
                    </a:cubicBezTo>
                    <a:cubicBezTo>
                      <a:pt x="627" y="379"/>
                      <a:pt x="673" y="386"/>
                      <a:pt x="664" y="446"/>
                    </a:cubicBezTo>
                    <a:cubicBezTo>
                      <a:pt x="654" y="507"/>
                      <a:pt x="571" y="543"/>
                      <a:pt x="587" y="603"/>
                    </a:cubicBezTo>
                    <a:cubicBezTo>
                      <a:pt x="602" y="662"/>
                      <a:pt x="648" y="659"/>
                      <a:pt x="644" y="740"/>
                    </a:cubicBezTo>
                    <a:cubicBezTo>
                      <a:pt x="640" y="822"/>
                      <a:pt x="551" y="832"/>
                      <a:pt x="553" y="881"/>
                    </a:cubicBezTo>
                    <a:cubicBezTo>
                      <a:pt x="555" y="929"/>
                      <a:pt x="543" y="972"/>
                      <a:pt x="503" y="980"/>
                    </a:cubicBezTo>
                    <a:cubicBezTo>
                      <a:pt x="464" y="988"/>
                      <a:pt x="503" y="804"/>
                      <a:pt x="503" y="804"/>
                    </a:cubicBezTo>
                    <a:cubicBezTo>
                      <a:pt x="503" y="804"/>
                      <a:pt x="479" y="744"/>
                      <a:pt x="479" y="741"/>
                    </a:cubicBezTo>
                    <a:cubicBezTo>
                      <a:pt x="479" y="739"/>
                      <a:pt x="425" y="683"/>
                      <a:pt x="422" y="682"/>
                    </a:cubicBezTo>
                    <a:cubicBezTo>
                      <a:pt x="418" y="681"/>
                      <a:pt x="368" y="654"/>
                      <a:pt x="361" y="654"/>
                    </a:cubicBezTo>
                    <a:cubicBezTo>
                      <a:pt x="354" y="654"/>
                      <a:pt x="324" y="645"/>
                      <a:pt x="324" y="645"/>
                    </a:cubicBezTo>
                    <a:cubicBezTo>
                      <a:pt x="324" y="645"/>
                      <a:pt x="213" y="663"/>
                      <a:pt x="205" y="664"/>
                    </a:cubicBezTo>
                    <a:cubicBezTo>
                      <a:pt x="196" y="666"/>
                      <a:pt x="155" y="701"/>
                      <a:pt x="155" y="701"/>
                    </a:cubicBezTo>
                    <a:cubicBezTo>
                      <a:pt x="84" y="774"/>
                      <a:pt x="84" y="774"/>
                      <a:pt x="84" y="774"/>
                    </a:cubicBezTo>
                    <a:cubicBezTo>
                      <a:pt x="84" y="774"/>
                      <a:pt x="51" y="760"/>
                      <a:pt x="52" y="714"/>
                    </a:cubicBezTo>
                    <a:cubicBezTo>
                      <a:pt x="52" y="668"/>
                      <a:pt x="73" y="676"/>
                      <a:pt x="48" y="637"/>
                    </a:cubicBezTo>
                    <a:cubicBezTo>
                      <a:pt x="23" y="598"/>
                      <a:pt x="99" y="573"/>
                      <a:pt x="85" y="481"/>
                    </a:cubicBezTo>
                    <a:cubicBezTo>
                      <a:pt x="72" y="389"/>
                      <a:pt x="88" y="403"/>
                      <a:pt x="88" y="403"/>
                    </a:cubicBezTo>
                    <a:lnTo>
                      <a:pt x="72" y="376"/>
                    </a:lnTo>
                    <a:close/>
                  </a:path>
                </a:pathLst>
              </a:custGeom>
              <a:solidFill>
                <a:srgbClr val="AF224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0" name="Google Shape;2320;p24"/>
              <p:cNvSpPr/>
              <p:nvPr/>
            </p:nvSpPr>
            <p:spPr>
              <a:xfrm>
                <a:off x="8945303" y="3392977"/>
                <a:ext cx="1185133" cy="1474284"/>
              </a:xfrm>
              <a:custGeom>
                <a:avLst/>
                <a:gdLst/>
                <a:ahLst/>
                <a:cxnLst/>
                <a:rect l="l" t="t" r="r" b="b"/>
                <a:pathLst>
                  <a:path w="440" h="548" extrusionOk="0">
                    <a:moveTo>
                      <a:pt x="0" y="151"/>
                    </a:moveTo>
                    <a:cubicBezTo>
                      <a:pt x="0" y="151"/>
                      <a:pt x="6" y="99"/>
                      <a:pt x="40" y="79"/>
                    </a:cubicBezTo>
                    <a:cubicBezTo>
                      <a:pt x="75" y="58"/>
                      <a:pt x="278" y="0"/>
                      <a:pt x="383" y="138"/>
                    </a:cubicBezTo>
                    <a:cubicBezTo>
                      <a:pt x="383" y="138"/>
                      <a:pt x="440" y="371"/>
                      <a:pt x="286" y="506"/>
                    </a:cubicBezTo>
                    <a:cubicBezTo>
                      <a:pt x="286" y="506"/>
                      <a:pt x="246" y="548"/>
                      <a:pt x="184" y="528"/>
                    </a:cubicBezTo>
                    <a:cubicBezTo>
                      <a:pt x="122" y="508"/>
                      <a:pt x="76" y="439"/>
                      <a:pt x="76" y="439"/>
                    </a:cubicBezTo>
                    <a:cubicBezTo>
                      <a:pt x="57" y="367"/>
                      <a:pt x="57" y="367"/>
                      <a:pt x="57" y="367"/>
                    </a:cubicBezTo>
                    <a:cubicBezTo>
                      <a:pt x="57" y="336"/>
                      <a:pt x="57" y="336"/>
                      <a:pt x="57" y="336"/>
                    </a:cubicBezTo>
                    <a:cubicBezTo>
                      <a:pt x="20" y="301"/>
                      <a:pt x="20" y="301"/>
                      <a:pt x="20" y="301"/>
                    </a:cubicBezTo>
                    <a:cubicBezTo>
                      <a:pt x="2" y="200"/>
                      <a:pt x="2" y="200"/>
                      <a:pt x="2" y="200"/>
                    </a:cubicBezTo>
                    <a:lnTo>
                      <a:pt x="0" y="151"/>
                    </a:lnTo>
                    <a:close/>
                  </a:path>
                </a:pathLst>
              </a:custGeom>
              <a:solidFill>
                <a:srgbClr val="6D03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1" name="Google Shape;2321;p24"/>
              <p:cNvSpPr/>
              <p:nvPr/>
            </p:nvSpPr>
            <p:spPr>
              <a:xfrm>
                <a:off x="9699950" y="4194303"/>
                <a:ext cx="565337" cy="866158"/>
              </a:xfrm>
              <a:custGeom>
                <a:avLst/>
                <a:gdLst/>
                <a:ahLst/>
                <a:cxnLst/>
                <a:rect l="l" t="t" r="r" b="b"/>
                <a:pathLst>
                  <a:path w="210" h="322" extrusionOk="0">
                    <a:moveTo>
                      <a:pt x="48" y="42"/>
                    </a:moveTo>
                    <a:cubicBezTo>
                      <a:pt x="48" y="42"/>
                      <a:pt x="91" y="161"/>
                      <a:pt x="124" y="219"/>
                    </a:cubicBezTo>
                    <a:cubicBezTo>
                      <a:pt x="124" y="219"/>
                      <a:pt x="163" y="255"/>
                      <a:pt x="187" y="263"/>
                    </a:cubicBezTo>
                    <a:cubicBezTo>
                      <a:pt x="210" y="272"/>
                      <a:pt x="200" y="284"/>
                      <a:pt x="178" y="287"/>
                    </a:cubicBezTo>
                    <a:cubicBezTo>
                      <a:pt x="157" y="290"/>
                      <a:pt x="135" y="264"/>
                      <a:pt x="135" y="264"/>
                    </a:cubicBezTo>
                    <a:cubicBezTo>
                      <a:pt x="135" y="264"/>
                      <a:pt x="119" y="258"/>
                      <a:pt x="113" y="275"/>
                    </a:cubicBezTo>
                    <a:cubicBezTo>
                      <a:pt x="107" y="292"/>
                      <a:pt x="99" y="318"/>
                      <a:pt x="79" y="320"/>
                    </a:cubicBezTo>
                    <a:cubicBezTo>
                      <a:pt x="58" y="322"/>
                      <a:pt x="55" y="306"/>
                      <a:pt x="60" y="300"/>
                    </a:cubicBezTo>
                    <a:cubicBezTo>
                      <a:pt x="64" y="294"/>
                      <a:pt x="83" y="276"/>
                      <a:pt x="81" y="261"/>
                    </a:cubicBezTo>
                    <a:cubicBezTo>
                      <a:pt x="78" y="246"/>
                      <a:pt x="76" y="232"/>
                      <a:pt x="78" y="228"/>
                    </a:cubicBezTo>
                    <a:cubicBezTo>
                      <a:pt x="78" y="228"/>
                      <a:pt x="27" y="99"/>
                      <a:pt x="13" y="49"/>
                    </a:cubicBezTo>
                    <a:cubicBezTo>
                      <a:pt x="0" y="0"/>
                      <a:pt x="8" y="16"/>
                      <a:pt x="8" y="16"/>
                    </a:cubicBezTo>
                    <a:cubicBezTo>
                      <a:pt x="37" y="21"/>
                      <a:pt x="37" y="21"/>
                      <a:pt x="37" y="21"/>
                    </a:cubicBezTo>
                    <a:lnTo>
                      <a:pt x="48" y="42"/>
                    </a:ln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2" name="Google Shape;2322;p24"/>
              <p:cNvSpPr/>
              <p:nvPr/>
            </p:nvSpPr>
            <p:spPr>
              <a:xfrm>
                <a:off x="8587429" y="4815395"/>
                <a:ext cx="1203286" cy="800029"/>
              </a:xfrm>
              <a:custGeom>
                <a:avLst/>
                <a:gdLst/>
                <a:ahLst/>
                <a:cxnLst/>
                <a:rect l="l" t="t" r="r" b="b"/>
                <a:pathLst>
                  <a:path w="447" h="297" extrusionOk="0">
                    <a:moveTo>
                      <a:pt x="44" y="24"/>
                    </a:moveTo>
                    <a:cubicBezTo>
                      <a:pt x="44" y="24"/>
                      <a:pt x="18" y="142"/>
                      <a:pt x="0" y="195"/>
                    </a:cubicBezTo>
                    <a:cubicBezTo>
                      <a:pt x="0" y="195"/>
                      <a:pt x="61" y="291"/>
                      <a:pt x="207" y="294"/>
                    </a:cubicBezTo>
                    <a:cubicBezTo>
                      <a:pt x="352" y="297"/>
                      <a:pt x="447" y="213"/>
                      <a:pt x="447" y="213"/>
                    </a:cubicBezTo>
                    <a:cubicBezTo>
                      <a:pt x="447" y="213"/>
                      <a:pt x="373" y="127"/>
                      <a:pt x="358" y="63"/>
                    </a:cubicBezTo>
                    <a:cubicBezTo>
                      <a:pt x="343" y="0"/>
                      <a:pt x="264" y="35"/>
                      <a:pt x="264" y="35"/>
                    </a:cubicBezTo>
                    <a:cubicBezTo>
                      <a:pt x="264" y="35"/>
                      <a:pt x="149" y="47"/>
                      <a:pt x="144" y="46"/>
                    </a:cubicBezTo>
                    <a:cubicBezTo>
                      <a:pt x="139" y="46"/>
                      <a:pt x="71" y="34"/>
                      <a:pt x="68" y="33"/>
                    </a:cubicBezTo>
                    <a:cubicBezTo>
                      <a:pt x="65" y="32"/>
                      <a:pt x="44" y="24"/>
                      <a:pt x="44" y="24"/>
                    </a:cubicBezTo>
                    <a:close/>
                  </a:path>
                </a:pathLst>
              </a:custGeom>
              <a:solidFill>
                <a:srgbClr val="73536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3" name="Google Shape;2323;p24"/>
              <p:cNvSpPr/>
              <p:nvPr/>
            </p:nvSpPr>
            <p:spPr>
              <a:xfrm>
                <a:off x="9242235" y="3521345"/>
                <a:ext cx="245066" cy="202276"/>
              </a:xfrm>
              <a:custGeom>
                <a:avLst/>
                <a:gdLst/>
                <a:ahLst/>
                <a:cxnLst/>
                <a:rect l="l" t="t" r="r" b="b"/>
                <a:pathLst>
                  <a:path w="91" h="75" extrusionOk="0">
                    <a:moveTo>
                      <a:pt x="91" y="8"/>
                    </a:moveTo>
                    <a:cubicBezTo>
                      <a:pt x="84" y="44"/>
                      <a:pt x="84" y="44"/>
                      <a:pt x="84" y="44"/>
                    </a:cubicBezTo>
                    <a:cubicBezTo>
                      <a:pt x="84" y="48"/>
                      <a:pt x="84" y="48"/>
                      <a:pt x="84" y="48"/>
                    </a:cubicBezTo>
                    <a:cubicBezTo>
                      <a:pt x="84" y="48"/>
                      <a:pt x="26" y="75"/>
                      <a:pt x="13" y="69"/>
                    </a:cubicBezTo>
                    <a:cubicBezTo>
                      <a:pt x="0" y="64"/>
                      <a:pt x="5" y="53"/>
                      <a:pt x="5" y="53"/>
                    </a:cubicBezTo>
                    <a:cubicBezTo>
                      <a:pt x="5" y="53"/>
                      <a:pt x="17" y="30"/>
                      <a:pt x="18" y="20"/>
                    </a:cubicBezTo>
                    <a:cubicBezTo>
                      <a:pt x="20" y="9"/>
                      <a:pt x="34" y="13"/>
                      <a:pt x="37" y="8"/>
                    </a:cubicBezTo>
                    <a:cubicBezTo>
                      <a:pt x="41" y="4"/>
                      <a:pt x="65" y="1"/>
                      <a:pt x="71" y="0"/>
                    </a:cubicBezTo>
                    <a:cubicBezTo>
                      <a:pt x="77" y="0"/>
                      <a:pt x="91" y="8"/>
                      <a:pt x="91" y="8"/>
                    </a:cubicBez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4" name="Google Shape;2324;p24"/>
              <p:cNvSpPr/>
              <p:nvPr/>
            </p:nvSpPr>
            <p:spPr>
              <a:xfrm>
                <a:off x="8592616" y="2324543"/>
                <a:ext cx="1343323" cy="1291457"/>
              </a:xfrm>
              <a:custGeom>
                <a:avLst/>
                <a:gdLst/>
                <a:ahLst/>
                <a:cxnLst/>
                <a:rect l="l" t="t" r="r" b="b"/>
                <a:pathLst>
                  <a:path w="499" h="480" extrusionOk="0">
                    <a:moveTo>
                      <a:pt x="80" y="120"/>
                    </a:moveTo>
                    <a:cubicBezTo>
                      <a:pt x="80" y="120"/>
                      <a:pt x="0" y="424"/>
                      <a:pt x="245" y="476"/>
                    </a:cubicBezTo>
                    <a:cubicBezTo>
                      <a:pt x="245" y="476"/>
                      <a:pt x="338" y="480"/>
                      <a:pt x="412" y="388"/>
                    </a:cubicBezTo>
                    <a:cubicBezTo>
                      <a:pt x="485" y="297"/>
                      <a:pt x="499" y="182"/>
                      <a:pt x="499" y="182"/>
                    </a:cubicBezTo>
                    <a:cubicBezTo>
                      <a:pt x="499" y="182"/>
                      <a:pt x="465" y="114"/>
                      <a:pt x="455" y="105"/>
                    </a:cubicBezTo>
                    <a:cubicBezTo>
                      <a:pt x="445" y="95"/>
                      <a:pt x="302" y="25"/>
                      <a:pt x="295" y="18"/>
                    </a:cubicBezTo>
                    <a:cubicBezTo>
                      <a:pt x="288" y="11"/>
                      <a:pt x="242" y="0"/>
                      <a:pt x="221" y="3"/>
                    </a:cubicBezTo>
                    <a:cubicBezTo>
                      <a:pt x="199" y="5"/>
                      <a:pt x="159" y="13"/>
                      <a:pt x="151" y="19"/>
                    </a:cubicBezTo>
                    <a:cubicBezTo>
                      <a:pt x="143" y="25"/>
                      <a:pt x="114" y="60"/>
                      <a:pt x="114" y="60"/>
                    </a:cubicBezTo>
                    <a:lnTo>
                      <a:pt x="80" y="120"/>
                    </a:lnTo>
                    <a:close/>
                  </a:path>
                </a:pathLst>
              </a:custGeom>
              <a:solidFill>
                <a:srgbClr val="FFCD9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5" name="Google Shape;2325;p24"/>
              <p:cNvSpPr/>
              <p:nvPr/>
            </p:nvSpPr>
            <p:spPr>
              <a:xfrm>
                <a:off x="8752103" y="2211735"/>
                <a:ext cx="1325170" cy="1594872"/>
              </a:xfrm>
              <a:custGeom>
                <a:avLst/>
                <a:gdLst/>
                <a:ahLst/>
                <a:cxnLst/>
                <a:rect l="l" t="t" r="r" b="b"/>
                <a:pathLst>
                  <a:path w="492" h="593" extrusionOk="0">
                    <a:moveTo>
                      <a:pt x="0" y="185"/>
                    </a:moveTo>
                    <a:cubicBezTo>
                      <a:pt x="0" y="185"/>
                      <a:pt x="79" y="124"/>
                      <a:pt x="105" y="56"/>
                    </a:cubicBezTo>
                    <a:cubicBezTo>
                      <a:pt x="105" y="56"/>
                      <a:pt x="129" y="113"/>
                      <a:pt x="205" y="124"/>
                    </a:cubicBezTo>
                    <a:cubicBezTo>
                      <a:pt x="281" y="136"/>
                      <a:pt x="352" y="173"/>
                      <a:pt x="375" y="243"/>
                    </a:cubicBezTo>
                    <a:cubicBezTo>
                      <a:pt x="393" y="298"/>
                      <a:pt x="379" y="339"/>
                      <a:pt x="358" y="379"/>
                    </a:cubicBezTo>
                    <a:cubicBezTo>
                      <a:pt x="337" y="420"/>
                      <a:pt x="332" y="434"/>
                      <a:pt x="358" y="470"/>
                    </a:cubicBezTo>
                    <a:cubicBezTo>
                      <a:pt x="383" y="505"/>
                      <a:pt x="378" y="514"/>
                      <a:pt x="378" y="514"/>
                    </a:cubicBezTo>
                    <a:cubicBezTo>
                      <a:pt x="378" y="514"/>
                      <a:pt x="421" y="533"/>
                      <a:pt x="455" y="577"/>
                    </a:cubicBezTo>
                    <a:cubicBezTo>
                      <a:pt x="457" y="579"/>
                      <a:pt x="458" y="590"/>
                      <a:pt x="458" y="590"/>
                    </a:cubicBezTo>
                    <a:cubicBezTo>
                      <a:pt x="458" y="590"/>
                      <a:pt x="474" y="593"/>
                      <a:pt x="478" y="587"/>
                    </a:cubicBezTo>
                    <a:cubicBezTo>
                      <a:pt x="482" y="580"/>
                      <a:pt x="472" y="524"/>
                      <a:pt x="472" y="518"/>
                    </a:cubicBezTo>
                    <a:cubicBezTo>
                      <a:pt x="472" y="512"/>
                      <a:pt x="488" y="293"/>
                      <a:pt x="490" y="281"/>
                    </a:cubicBezTo>
                    <a:cubicBezTo>
                      <a:pt x="492" y="269"/>
                      <a:pt x="460" y="178"/>
                      <a:pt x="451" y="156"/>
                    </a:cubicBezTo>
                    <a:cubicBezTo>
                      <a:pt x="441" y="133"/>
                      <a:pt x="408" y="85"/>
                      <a:pt x="375" y="61"/>
                    </a:cubicBezTo>
                    <a:cubicBezTo>
                      <a:pt x="342" y="37"/>
                      <a:pt x="315" y="25"/>
                      <a:pt x="291" y="18"/>
                    </a:cubicBezTo>
                    <a:cubicBezTo>
                      <a:pt x="266" y="12"/>
                      <a:pt x="263" y="16"/>
                      <a:pt x="241" y="8"/>
                    </a:cubicBezTo>
                    <a:cubicBezTo>
                      <a:pt x="219" y="0"/>
                      <a:pt x="73" y="25"/>
                      <a:pt x="70" y="27"/>
                    </a:cubicBezTo>
                    <a:cubicBezTo>
                      <a:pt x="68" y="29"/>
                      <a:pt x="39" y="58"/>
                      <a:pt x="39" y="61"/>
                    </a:cubicBezTo>
                    <a:cubicBezTo>
                      <a:pt x="39" y="65"/>
                      <a:pt x="14" y="133"/>
                      <a:pt x="8" y="141"/>
                    </a:cubicBezTo>
                    <a:cubicBezTo>
                      <a:pt x="3" y="150"/>
                      <a:pt x="0" y="185"/>
                      <a:pt x="0" y="185"/>
                    </a:cubicBezTo>
                    <a:close/>
                  </a:path>
                </a:pathLst>
              </a:custGeom>
              <a:solidFill>
                <a:srgbClr val="AF224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6" name="Google Shape;2326;p24"/>
              <p:cNvSpPr/>
              <p:nvPr/>
            </p:nvSpPr>
            <p:spPr>
              <a:xfrm>
                <a:off x="9309660" y="2825047"/>
                <a:ext cx="105028" cy="130961"/>
              </a:xfrm>
              <a:custGeom>
                <a:avLst/>
                <a:gdLst/>
                <a:ahLst/>
                <a:cxnLst/>
                <a:rect l="l" t="t" r="r" b="b"/>
                <a:pathLst>
                  <a:path w="39" h="49" extrusionOk="0">
                    <a:moveTo>
                      <a:pt x="38" y="26"/>
                    </a:moveTo>
                    <a:cubicBezTo>
                      <a:pt x="36" y="39"/>
                      <a:pt x="27" y="49"/>
                      <a:pt x="17" y="47"/>
                    </a:cubicBezTo>
                    <a:cubicBezTo>
                      <a:pt x="7" y="46"/>
                      <a:pt x="0" y="35"/>
                      <a:pt x="2" y="22"/>
                    </a:cubicBezTo>
                    <a:cubicBezTo>
                      <a:pt x="3" y="9"/>
                      <a:pt x="12" y="0"/>
                      <a:pt x="22" y="1"/>
                    </a:cubicBezTo>
                    <a:cubicBezTo>
                      <a:pt x="32" y="2"/>
                      <a:pt x="39" y="13"/>
                      <a:pt x="38" y="26"/>
                    </a:cubicBezTo>
                    <a:close/>
                  </a:path>
                </a:pathLst>
              </a:custGeom>
              <a:solidFill>
                <a:srgbClr val="3E39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7" name="Google Shape;2327;p24"/>
              <p:cNvSpPr/>
              <p:nvPr/>
            </p:nvSpPr>
            <p:spPr>
              <a:xfrm>
                <a:off x="8902514" y="2805597"/>
                <a:ext cx="85578" cy="121885"/>
              </a:xfrm>
              <a:custGeom>
                <a:avLst/>
                <a:gdLst/>
                <a:ahLst/>
                <a:cxnLst/>
                <a:rect l="l" t="t" r="r" b="b"/>
                <a:pathLst>
                  <a:path w="32" h="45" extrusionOk="0">
                    <a:moveTo>
                      <a:pt x="31" y="24"/>
                    </a:moveTo>
                    <a:cubicBezTo>
                      <a:pt x="29" y="36"/>
                      <a:pt x="22" y="45"/>
                      <a:pt x="14" y="44"/>
                    </a:cubicBezTo>
                    <a:cubicBezTo>
                      <a:pt x="6" y="43"/>
                      <a:pt x="0" y="32"/>
                      <a:pt x="2" y="20"/>
                    </a:cubicBezTo>
                    <a:cubicBezTo>
                      <a:pt x="3" y="9"/>
                      <a:pt x="11" y="0"/>
                      <a:pt x="19" y="1"/>
                    </a:cubicBezTo>
                    <a:cubicBezTo>
                      <a:pt x="27" y="2"/>
                      <a:pt x="32" y="12"/>
                      <a:pt x="31" y="24"/>
                    </a:cubicBezTo>
                    <a:close/>
                  </a:path>
                </a:pathLst>
              </a:custGeom>
              <a:solidFill>
                <a:srgbClr val="3E39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8" name="Google Shape;2328;p24"/>
              <p:cNvSpPr/>
              <p:nvPr/>
            </p:nvSpPr>
            <p:spPr>
              <a:xfrm>
                <a:off x="9303177" y="2598134"/>
                <a:ext cx="159487" cy="94655"/>
              </a:xfrm>
              <a:custGeom>
                <a:avLst/>
                <a:gdLst/>
                <a:ahLst/>
                <a:cxnLst/>
                <a:rect l="l" t="t" r="r" b="b"/>
                <a:pathLst>
                  <a:path w="59" h="35" extrusionOk="0">
                    <a:moveTo>
                      <a:pt x="0" y="35"/>
                    </a:moveTo>
                    <a:cubicBezTo>
                      <a:pt x="0" y="35"/>
                      <a:pt x="5" y="20"/>
                      <a:pt x="14" y="12"/>
                    </a:cubicBezTo>
                    <a:cubicBezTo>
                      <a:pt x="14" y="12"/>
                      <a:pt x="47" y="0"/>
                      <a:pt x="59" y="35"/>
                    </a:cubicBezTo>
                    <a:cubicBezTo>
                      <a:pt x="59" y="35"/>
                      <a:pt x="30" y="11"/>
                      <a:pt x="0" y="35"/>
                    </a:cubicBezTo>
                    <a:close/>
                  </a:path>
                </a:pathLst>
              </a:custGeom>
              <a:solidFill>
                <a:srgbClr val="AF224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9" name="Google Shape;2329;p24"/>
              <p:cNvSpPr/>
              <p:nvPr/>
            </p:nvSpPr>
            <p:spPr>
              <a:xfrm>
                <a:off x="8907700" y="2604618"/>
                <a:ext cx="102435" cy="85578"/>
              </a:xfrm>
              <a:custGeom>
                <a:avLst/>
                <a:gdLst/>
                <a:ahLst/>
                <a:cxnLst/>
                <a:rect l="l" t="t" r="r" b="b"/>
                <a:pathLst>
                  <a:path w="38" h="32" extrusionOk="0">
                    <a:moveTo>
                      <a:pt x="38" y="32"/>
                    </a:moveTo>
                    <a:cubicBezTo>
                      <a:pt x="38" y="32"/>
                      <a:pt x="38" y="18"/>
                      <a:pt x="31" y="6"/>
                    </a:cubicBezTo>
                    <a:cubicBezTo>
                      <a:pt x="31" y="6"/>
                      <a:pt x="9" y="0"/>
                      <a:pt x="0" y="26"/>
                    </a:cubicBezTo>
                    <a:cubicBezTo>
                      <a:pt x="0" y="26"/>
                      <a:pt x="21" y="7"/>
                      <a:pt x="38" y="32"/>
                    </a:cubicBezTo>
                    <a:close/>
                  </a:path>
                </a:pathLst>
              </a:custGeom>
              <a:solidFill>
                <a:srgbClr val="AF224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0" name="Google Shape;2330;p24"/>
              <p:cNvSpPr/>
              <p:nvPr/>
            </p:nvSpPr>
            <p:spPr>
              <a:xfrm>
                <a:off x="8902514" y="3002687"/>
                <a:ext cx="85578" cy="120588"/>
              </a:xfrm>
              <a:custGeom>
                <a:avLst/>
                <a:gdLst/>
                <a:ahLst/>
                <a:cxnLst/>
                <a:rect l="l" t="t" r="r" b="b"/>
                <a:pathLst>
                  <a:path w="32" h="45" extrusionOk="0">
                    <a:moveTo>
                      <a:pt x="26" y="0"/>
                    </a:moveTo>
                    <a:cubicBezTo>
                      <a:pt x="26" y="0"/>
                      <a:pt x="0" y="23"/>
                      <a:pt x="32" y="45"/>
                    </a:cubicBezTo>
                    <a:cubicBezTo>
                      <a:pt x="32" y="45"/>
                      <a:pt x="3" y="40"/>
                      <a:pt x="1" y="24"/>
                    </a:cubicBezTo>
                    <a:cubicBezTo>
                      <a:pt x="0" y="9"/>
                      <a:pt x="23" y="0"/>
                      <a:pt x="26" y="0"/>
                    </a:cubicBez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1" name="Google Shape;2331;p24"/>
              <p:cNvSpPr/>
              <p:nvPr/>
            </p:nvSpPr>
            <p:spPr>
              <a:xfrm>
                <a:off x="9200742" y="3418910"/>
                <a:ext cx="149114" cy="97248"/>
              </a:xfrm>
              <a:custGeom>
                <a:avLst/>
                <a:gdLst/>
                <a:ahLst/>
                <a:cxnLst/>
                <a:rect l="l" t="t" r="r" b="b"/>
                <a:pathLst>
                  <a:path w="55" h="36" extrusionOk="0">
                    <a:moveTo>
                      <a:pt x="0" y="12"/>
                    </a:moveTo>
                    <a:cubicBezTo>
                      <a:pt x="0" y="12"/>
                      <a:pt x="35" y="24"/>
                      <a:pt x="55" y="0"/>
                    </a:cubicBezTo>
                    <a:cubicBezTo>
                      <a:pt x="55" y="0"/>
                      <a:pt x="43" y="36"/>
                      <a:pt x="0" y="12"/>
                    </a:cubicBezTo>
                    <a:close/>
                  </a:path>
                </a:pathLst>
              </a:custGeom>
              <a:solidFill>
                <a:srgbClr val="E2A8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2" name="Google Shape;2332;p24"/>
              <p:cNvSpPr/>
              <p:nvPr/>
            </p:nvSpPr>
            <p:spPr>
              <a:xfrm>
                <a:off x="8687271" y="3613407"/>
                <a:ext cx="1273304" cy="1498920"/>
              </a:xfrm>
              <a:custGeom>
                <a:avLst/>
                <a:gdLst/>
                <a:ahLst/>
                <a:cxnLst/>
                <a:rect l="l" t="t" r="r" b="b"/>
                <a:pathLst>
                  <a:path w="473" h="557" extrusionOk="0">
                    <a:moveTo>
                      <a:pt x="290" y="10"/>
                    </a:moveTo>
                    <a:cubicBezTo>
                      <a:pt x="290" y="10"/>
                      <a:pt x="351" y="46"/>
                      <a:pt x="398" y="55"/>
                    </a:cubicBezTo>
                    <a:cubicBezTo>
                      <a:pt x="398" y="55"/>
                      <a:pt x="431" y="167"/>
                      <a:pt x="473" y="206"/>
                    </a:cubicBezTo>
                    <a:cubicBezTo>
                      <a:pt x="473" y="206"/>
                      <a:pt x="439" y="291"/>
                      <a:pt x="348" y="258"/>
                    </a:cubicBezTo>
                    <a:cubicBezTo>
                      <a:pt x="348" y="258"/>
                      <a:pt x="342" y="216"/>
                      <a:pt x="337" y="208"/>
                    </a:cubicBezTo>
                    <a:cubicBezTo>
                      <a:pt x="337" y="208"/>
                      <a:pt x="294" y="249"/>
                      <a:pt x="290" y="330"/>
                    </a:cubicBezTo>
                    <a:cubicBezTo>
                      <a:pt x="287" y="411"/>
                      <a:pt x="316" y="484"/>
                      <a:pt x="332" y="505"/>
                    </a:cubicBezTo>
                    <a:cubicBezTo>
                      <a:pt x="332" y="505"/>
                      <a:pt x="240" y="557"/>
                      <a:pt x="120" y="533"/>
                    </a:cubicBezTo>
                    <a:cubicBezTo>
                      <a:pt x="45" y="518"/>
                      <a:pt x="17" y="490"/>
                      <a:pt x="7" y="471"/>
                    </a:cubicBezTo>
                    <a:cubicBezTo>
                      <a:pt x="0" y="459"/>
                      <a:pt x="1" y="450"/>
                      <a:pt x="1" y="450"/>
                    </a:cubicBezTo>
                    <a:cubicBezTo>
                      <a:pt x="1" y="450"/>
                      <a:pt x="53" y="298"/>
                      <a:pt x="53" y="212"/>
                    </a:cubicBezTo>
                    <a:cubicBezTo>
                      <a:pt x="53" y="212"/>
                      <a:pt x="14" y="191"/>
                      <a:pt x="12" y="147"/>
                    </a:cubicBezTo>
                    <a:cubicBezTo>
                      <a:pt x="12" y="147"/>
                      <a:pt x="66" y="85"/>
                      <a:pt x="76" y="69"/>
                    </a:cubicBezTo>
                    <a:cubicBezTo>
                      <a:pt x="93" y="44"/>
                      <a:pt x="192" y="29"/>
                      <a:pt x="213" y="15"/>
                    </a:cubicBezTo>
                    <a:cubicBezTo>
                      <a:pt x="234" y="0"/>
                      <a:pt x="254" y="13"/>
                      <a:pt x="254" y="13"/>
                    </a:cubicBezTo>
                    <a:lnTo>
                      <a:pt x="290" y="10"/>
                    </a:lnTo>
                    <a:close/>
                  </a:path>
                </a:pathLst>
              </a:custGeom>
              <a:solidFill>
                <a:srgbClr val="F1B0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3" name="Google Shape;2333;p24"/>
              <p:cNvSpPr/>
              <p:nvPr/>
            </p:nvSpPr>
            <p:spPr>
              <a:xfrm>
                <a:off x="9365416" y="3671755"/>
                <a:ext cx="264515" cy="837632"/>
              </a:xfrm>
              <a:custGeom>
                <a:avLst/>
                <a:gdLst/>
                <a:ahLst/>
                <a:cxnLst/>
                <a:rect l="l" t="t" r="r" b="b"/>
                <a:pathLst>
                  <a:path w="98" h="311" extrusionOk="0">
                    <a:moveTo>
                      <a:pt x="60" y="0"/>
                    </a:moveTo>
                    <a:cubicBezTo>
                      <a:pt x="60" y="0"/>
                      <a:pt x="18" y="45"/>
                      <a:pt x="9" y="160"/>
                    </a:cubicBezTo>
                    <a:cubicBezTo>
                      <a:pt x="0" y="274"/>
                      <a:pt x="38" y="311"/>
                      <a:pt x="38" y="311"/>
                    </a:cubicBezTo>
                    <a:cubicBezTo>
                      <a:pt x="38" y="311"/>
                      <a:pt x="43" y="252"/>
                      <a:pt x="59" y="225"/>
                    </a:cubicBezTo>
                    <a:cubicBezTo>
                      <a:pt x="59" y="225"/>
                      <a:pt x="42" y="91"/>
                      <a:pt x="98" y="18"/>
                    </a:cubicBezTo>
                    <a:cubicBezTo>
                      <a:pt x="98" y="18"/>
                      <a:pt x="64" y="2"/>
                      <a:pt x="60" y="0"/>
                    </a:cubicBezTo>
                    <a:close/>
                  </a:path>
                </a:pathLst>
              </a:custGeom>
              <a:solidFill>
                <a:srgbClr val="A7526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4" name="Google Shape;2334;p24"/>
              <p:cNvSpPr/>
              <p:nvPr/>
            </p:nvSpPr>
            <p:spPr>
              <a:xfrm>
                <a:off x="8827309" y="3741774"/>
                <a:ext cx="155597" cy="497911"/>
              </a:xfrm>
              <a:custGeom>
                <a:avLst/>
                <a:gdLst/>
                <a:ahLst/>
                <a:cxnLst/>
                <a:rect l="l" t="t" r="r" b="b"/>
                <a:pathLst>
                  <a:path w="58" h="185" extrusionOk="0">
                    <a:moveTo>
                      <a:pt x="58" y="0"/>
                    </a:moveTo>
                    <a:cubicBezTo>
                      <a:pt x="58" y="0"/>
                      <a:pt x="9" y="125"/>
                      <a:pt x="0" y="185"/>
                    </a:cubicBezTo>
                    <a:cubicBezTo>
                      <a:pt x="1" y="164"/>
                      <a:pt x="1" y="164"/>
                      <a:pt x="1" y="164"/>
                    </a:cubicBezTo>
                    <a:cubicBezTo>
                      <a:pt x="1" y="164"/>
                      <a:pt x="17" y="45"/>
                      <a:pt x="39" y="9"/>
                    </a:cubicBez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A7526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5" name="Google Shape;2335;p24"/>
              <p:cNvSpPr/>
              <p:nvPr/>
            </p:nvSpPr>
            <p:spPr>
              <a:xfrm>
                <a:off x="8794892" y="6021274"/>
                <a:ext cx="220429" cy="190607"/>
              </a:xfrm>
              <a:custGeom>
                <a:avLst/>
                <a:gdLst/>
                <a:ahLst/>
                <a:cxnLst/>
                <a:rect l="l" t="t" r="r" b="b"/>
                <a:pathLst>
                  <a:path w="82" h="71" extrusionOk="0">
                    <a:moveTo>
                      <a:pt x="14" y="9"/>
                    </a:moveTo>
                    <a:cubicBezTo>
                      <a:pt x="14" y="9"/>
                      <a:pt x="0" y="16"/>
                      <a:pt x="8" y="59"/>
                    </a:cubicBezTo>
                    <a:cubicBezTo>
                      <a:pt x="8" y="59"/>
                      <a:pt x="29" y="57"/>
                      <a:pt x="46" y="64"/>
                    </a:cubicBezTo>
                    <a:cubicBezTo>
                      <a:pt x="64" y="71"/>
                      <a:pt x="82" y="58"/>
                      <a:pt x="82" y="57"/>
                    </a:cubicBezTo>
                    <a:cubicBezTo>
                      <a:pt x="82" y="57"/>
                      <a:pt x="79" y="4"/>
                      <a:pt x="56" y="2"/>
                    </a:cubicBezTo>
                    <a:cubicBezTo>
                      <a:pt x="34" y="0"/>
                      <a:pt x="28" y="2"/>
                      <a:pt x="28" y="2"/>
                    </a:cubicBezTo>
                    <a:lnTo>
                      <a:pt x="14" y="9"/>
                    </a:lnTo>
                    <a:close/>
                  </a:path>
                </a:pathLst>
              </a:custGeom>
              <a:solidFill>
                <a:srgbClr val="E1F8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6" name="Google Shape;2336;p24"/>
              <p:cNvSpPr/>
              <p:nvPr/>
            </p:nvSpPr>
            <p:spPr>
              <a:xfrm>
                <a:off x="9780342" y="5725639"/>
                <a:ext cx="220429" cy="212650"/>
              </a:xfrm>
              <a:custGeom>
                <a:avLst/>
                <a:gdLst/>
                <a:ahLst/>
                <a:cxnLst/>
                <a:rect l="l" t="t" r="r" b="b"/>
                <a:pathLst>
                  <a:path w="82" h="79" extrusionOk="0">
                    <a:moveTo>
                      <a:pt x="0" y="52"/>
                    </a:moveTo>
                    <a:cubicBezTo>
                      <a:pt x="0" y="52"/>
                      <a:pt x="8" y="76"/>
                      <a:pt x="45" y="79"/>
                    </a:cubicBezTo>
                    <a:cubicBezTo>
                      <a:pt x="45" y="79"/>
                      <a:pt x="43" y="66"/>
                      <a:pt x="52" y="58"/>
                    </a:cubicBezTo>
                    <a:cubicBezTo>
                      <a:pt x="62" y="50"/>
                      <a:pt x="82" y="26"/>
                      <a:pt x="71" y="11"/>
                    </a:cubicBezTo>
                    <a:cubicBezTo>
                      <a:pt x="71" y="11"/>
                      <a:pt x="46" y="0"/>
                      <a:pt x="30" y="2"/>
                    </a:cubicBezTo>
                    <a:cubicBezTo>
                      <a:pt x="13" y="4"/>
                      <a:pt x="6" y="21"/>
                      <a:pt x="6" y="21"/>
                    </a:cubicBez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E1F8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7" name="Google Shape;2337;p24"/>
              <p:cNvSpPr/>
              <p:nvPr/>
            </p:nvSpPr>
            <p:spPr>
              <a:xfrm>
                <a:off x="9034772" y="3265906"/>
                <a:ext cx="123181" cy="97248"/>
              </a:xfrm>
              <a:custGeom>
                <a:avLst/>
                <a:gdLst/>
                <a:ahLst/>
                <a:cxnLst/>
                <a:rect l="l" t="t" r="r" b="b"/>
                <a:pathLst>
                  <a:path w="46" h="36" extrusionOk="0">
                    <a:moveTo>
                      <a:pt x="46" y="9"/>
                    </a:moveTo>
                    <a:cubicBezTo>
                      <a:pt x="25" y="9"/>
                      <a:pt x="9" y="4"/>
                      <a:pt x="0" y="0"/>
                    </a:cubicBezTo>
                    <a:cubicBezTo>
                      <a:pt x="5" y="11"/>
                      <a:pt x="13" y="25"/>
                      <a:pt x="26" y="36"/>
                    </a:cubicBezTo>
                    <a:cubicBezTo>
                      <a:pt x="29" y="23"/>
                      <a:pt x="38" y="15"/>
                      <a:pt x="46" y="9"/>
                    </a:cubicBezTo>
                    <a:close/>
                  </a:path>
                </a:pathLst>
              </a:custGeom>
              <a:solidFill>
                <a:srgbClr val="9E00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8" name="Google Shape;2338;p24"/>
              <p:cNvSpPr/>
              <p:nvPr/>
            </p:nvSpPr>
            <p:spPr>
              <a:xfrm>
                <a:off x="9104790" y="3241270"/>
                <a:ext cx="270999" cy="159487"/>
              </a:xfrm>
              <a:custGeom>
                <a:avLst/>
                <a:gdLst/>
                <a:ahLst/>
                <a:cxnLst/>
                <a:rect l="l" t="t" r="r" b="b"/>
                <a:pathLst>
                  <a:path w="101" h="59" extrusionOk="0">
                    <a:moveTo>
                      <a:pt x="20" y="18"/>
                    </a:moveTo>
                    <a:cubicBezTo>
                      <a:pt x="12" y="24"/>
                      <a:pt x="3" y="32"/>
                      <a:pt x="0" y="45"/>
                    </a:cubicBezTo>
                    <a:cubicBezTo>
                      <a:pt x="11" y="53"/>
                      <a:pt x="25" y="59"/>
                      <a:pt x="44" y="58"/>
                    </a:cubicBezTo>
                    <a:cubicBezTo>
                      <a:pt x="82" y="57"/>
                      <a:pt x="96" y="24"/>
                      <a:pt x="101" y="0"/>
                    </a:cubicBezTo>
                    <a:cubicBezTo>
                      <a:pt x="71" y="16"/>
                      <a:pt x="42" y="19"/>
                      <a:pt x="20" y="18"/>
                    </a:cubicBezTo>
                    <a:close/>
                  </a:path>
                </a:pathLst>
              </a:custGeom>
              <a:solidFill>
                <a:srgbClr val="DA72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9" name="Google Shape;2339;p24"/>
              <p:cNvSpPr/>
              <p:nvPr/>
            </p:nvSpPr>
            <p:spPr>
              <a:xfrm>
                <a:off x="9017915" y="3171251"/>
                <a:ext cx="366950" cy="119291"/>
              </a:xfrm>
              <a:custGeom>
                <a:avLst/>
                <a:gdLst/>
                <a:ahLst/>
                <a:cxnLst/>
                <a:rect l="l" t="t" r="r" b="b"/>
                <a:pathLst>
                  <a:path w="136" h="44" extrusionOk="0">
                    <a:moveTo>
                      <a:pt x="66" y="37"/>
                    </a:moveTo>
                    <a:cubicBezTo>
                      <a:pt x="135" y="11"/>
                      <a:pt x="135" y="11"/>
                      <a:pt x="135" y="11"/>
                    </a:cubicBezTo>
                    <a:cubicBezTo>
                      <a:pt x="136" y="4"/>
                      <a:pt x="136" y="0"/>
                      <a:pt x="136" y="0"/>
                    </a:cubicBezTo>
                    <a:cubicBezTo>
                      <a:pt x="73" y="38"/>
                      <a:pt x="0" y="18"/>
                      <a:pt x="0" y="18"/>
                    </a:cubicBezTo>
                    <a:cubicBezTo>
                      <a:pt x="0" y="18"/>
                      <a:pt x="2" y="25"/>
                      <a:pt x="6" y="35"/>
                    </a:cubicBezTo>
                    <a:cubicBezTo>
                      <a:pt x="15" y="39"/>
                      <a:pt x="31" y="44"/>
                      <a:pt x="52" y="44"/>
                    </a:cubicBezTo>
                    <a:cubicBezTo>
                      <a:pt x="59" y="39"/>
                      <a:pt x="66" y="37"/>
                      <a:pt x="66" y="3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0" name="Google Shape;2340;p24"/>
              <p:cNvSpPr/>
              <p:nvPr/>
            </p:nvSpPr>
            <p:spPr>
              <a:xfrm>
                <a:off x="9157953" y="3201074"/>
                <a:ext cx="224319" cy="92062"/>
              </a:xfrm>
              <a:custGeom>
                <a:avLst/>
                <a:gdLst/>
                <a:ahLst/>
                <a:cxnLst/>
                <a:rect l="l" t="t" r="r" b="b"/>
                <a:pathLst>
                  <a:path w="83" h="34" extrusionOk="0">
                    <a:moveTo>
                      <a:pt x="14" y="26"/>
                    </a:moveTo>
                    <a:cubicBezTo>
                      <a:pt x="14" y="26"/>
                      <a:pt x="7" y="28"/>
                      <a:pt x="0" y="33"/>
                    </a:cubicBezTo>
                    <a:cubicBezTo>
                      <a:pt x="22" y="34"/>
                      <a:pt x="51" y="31"/>
                      <a:pt x="81" y="15"/>
                    </a:cubicBezTo>
                    <a:cubicBezTo>
                      <a:pt x="82" y="9"/>
                      <a:pt x="83" y="4"/>
                      <a:pt x="83" y="0"/>
                    </a:cubicBezTo>
                    <a:lnTo>
                      <a:pt x="14" y="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1" name="Google Shape;2341;p24"/>
              <p:cNvSpPr/>
              <p:nvPr/>
            </p:nvSpPr>
            <p:spPr>
              <a:xfrm>
                <a:off x="8923260" y="2819861"/>
                <a:ext cx="22043" cy="28526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2" name="Google Shape;2342;p24"/>
              <p:cNvSpPr/>
              <p:nvPr/>
            </p:nvSpPr>
            <p:spPr>
              <a:xfrm>
                <a:off x="9333000" y="2840607"/>
                <a:ext cx="22043" cy="32416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343" name="Google Shape;2343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66329" y="4241494"/>
            <a:ext cx="1053003" cy="2335232"/>
          </a:xfrm>
          <a:prstGeom prst="rect">
            <a:avLst/>
          </a:prstGeom>
          <a:noFill/>
          <a:ln>
            <a:noFill/>
          </a:ln>
        </p:spPr>
      </p:pic>
      <p:sp>
        <p:nvSpPr>
          <p:cNvPr id="2344" name="Google Shape;2344;p24"/>
          <p:cNvSpPr txBox="1"/>
          <p:nvPr/>
        </p:nvSpPr>
        <p:spPr>
          <a:xfrm>
            <a:off x="5360207" y="2098346"/>
            <a:ext cx="717323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Thanks for watching</a:t>
            </a:r>
            <a:endParaRPr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5" name="Google Shape;2345;p24"/>
          <p:cNvSpPr txBox="1"/>
          <p:nvPr/>
        </p:nvSpPr>
        <p:spPr>
          <a:xfrm>
            <a:off x="9368652" y="2796407"/>
            <a:ext cx="1676398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Bye! </a:t>
            </a:r>
            <a:endParaRPr sz="6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6" name="Google Shape;2346;p24"/>
          <p:cNvSpPr txBox="1"/>
          <p:nvPr/>
        </p:nvSpPr>
        <p:spPr>
          <a:xfrm>
            <a:off x="6075557" y="3783894"/>
            <a:ext cx="421349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Producer: XXXX Speaker: XXXX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47" name="Google Shape;2347;p24"/>
          <p:cNvGrpSpPr/>
          <p:nvPr/>
        </p:nvGrpSpPr>
        <p:grpSpPr>
          <a:xfrm>
            <a:off x="-9083531" y="-803358"/>
            <a:ext cx="33545767" cy="6966877"/>
            <a:chOff x="-9083531" y="-803358"/>
            <a:chExt cx="33545767" cy="6966877"/>
          </a:xfrm>
        </p:grpSpPr>
        <p:pic>
          <p:nvPicPr>
            <p:cNvPr id="2348" name="Google Shape;2348;p2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944805" y="-566204"/>
              <a:ext cx="13701582" cy="67297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49" name="Google Shape;2349;p2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55102" y="909472"/>
              <a:ext cx="1054380" cy="4438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0" name="Google Shape;2350;p2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448206" y="192498"/>
              <a:ext cx="819619" cy="3449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1" name="Google Shape;2351;p24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-9083531" y="-803358"/>
              <a:ext cx="12914616" cy="1266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2" name="Google Shape;2352;p24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0906125" y="-324714"/>
              <a:ext cx="13556111" cy="122624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53" name="Google Shape;2353;p2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540834" y="-634472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4" name="Google Shape;2354;p2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273327" y="387505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5" name="Google Shape;2355;p2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8793" y="-239746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6" name="Google Shape;2356;p2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10800000" flipH="1">
            <a:off x="-228601" y="6577989"/>
            <a:ext cx="12689541" cy="560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7" name="Google Shape;2357;p2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682733" y="253813"/>
            <a:ext cx="994291" cy="992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911"/>
                                        <p:tgtEl>
                                          <p:spTgt spid="2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911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411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250"/>
                                        <p:tgtEl>
                                          <p:spTgt spid="2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661"/>
                            </p:stCondLst>
                            <p:childTnLst>
                              <p:par>
                                <p:cTn id="3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/>
                                        <p:tgtEl>
                                          <p:spTgt spid="2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911"/>
                            </p:stCondLst>
                            <p:childTnLst>
                              <p:par>
                                <p:cTn id="3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/>
                                        <p:tgtEl>
                                          <p:spTgt spid="2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161"/>
                            </p:stCondLst>
                            <p:childTnLst>
                              <p:par>
                                <p:cTn id="4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50"/>
                                        <p:tgtEl>
                                          <p:spTgt spid="2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411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412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7" name="Google Shape;517;p3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/>
          <p:nvPr/>
        </p:nvGrpSpPr>
        <p:grpSpPr>
          <a:xfrm>
            <a:off x="1371600" y="1354683"/>
            <a:ext cx="10174941" cy="4992328"/>
            <a:chOff x="1541903" y="1028700"/>
            <a:chExt cx="9108194" cy="5145377"/>
          </a:xfrm>
        </p:grpSpPr>
        <p:sp>
          <p:nvSpPr>
            <p:cNvPr id="518" name="Google Shape;518;p3"/>
            <p:cNvSpPr/>
            <p:nvPr/>
          </p:nvSpPr>
          <p:spPr>
            <a:xfrm>
              <a:off x="5111750" y="4802188"/>
              <a:ext cx="447675" cy="315913"/>
            </a:xfrm>
            <a:custGeom>
              <a:avLst/>
              <a:gdLst/>
              <a:ahLst/>
              <a:cxnLst/>
              <a:rect l="l" t="t" r="r" b="b"/>
              <a:pathLst>
                <a:path w="136" h="96" extrusionOk="0">
                  <a:moveTo>
                    <a:pt x="135" y="35"/>
                  </a:moveTo>
                  <a:cubicBezTo>
                    <a:pt x="123" y="88"/>
                    <a:pt x="123" y="88"/>
                    <a:pt x="123" y="88"/>
                  </a:cubicBezTo>
                  <a:cubicBezTo>
                    <a:pt x="122" y="93"/>
                    <a:pt x="117" y="96"/>
                    <a:pt x="112" y="94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3" y="70"/>
                    <a:pt x="0" y="66"/>
                    <a:pt x="2" y="61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3"/>
                    <a:pt x="19" y="0"/>
                    <a:pt x="24" y="1"/>
                  </a:cubicBezTo>
                  <a:cubicBezTo>
                    <a:pt x="128" y="24"/>
                    <a:pt x="128" y="24"/>
                    <a:pt x="128" y="24"/>
                  </a:cubicBezTo>
                  <a:cubicBezTo>
                    <a:pt x="133" y="25"/>
                    <a:pt x="136" y="30"/>
                    <a:pt x="135" y="35"/>
                  </a:cubicBezTo>
                  <a:close/>
                </a:path>
              </a:pathLst>
            </a:custGeom>
            <a:solidFill>
              <a:srgbClr val="E161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19" name="Google Shape;519;p3"/>
            <p:cNvGrpSpPr/>
            <p:nvPr/>
          </p:nvGrpSpPr>
          <p:grpSpPr>
            <a:xfrm>
              <a:off x="1541903" y="1028700"/>
              <a:ext cx="9108194" cy="5145377"/>
              <a:chOff x="3187700" y="1743075"/>
              <a:chExt cx="5746750" cy="3246438"/>
            </a:xfrm>
          </p:grpSpPr>
          <p:sp>
            <p:nvSpPr>
              <p:cNvPr id="520" name="Google Shape;520;p3"/>
              <p:cNvSpPr/>
              <p:nvPr/>
            </p:nvSpPr>
            <p:spPr>
              <a:xfrm>
                <a:off x="7186613" y="3551238"/>
                <a:ext cx="174625" cy="174625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" name="Google Shape;521;p3"/>
              <p:cNvSpPr/>
              <p:nvPr/>
            </p:nvSpPr>
            <p:spPr>
              <a:xfrm>
                <a:off x="7061200" y="3370263"/>
                <a:ext cx="214313" cy="214313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" name="Google Shape;522;p3"/>
              <p:cNvSpPr/>
              <p:nvPr/>
            </p:nvSpPr>
            <p:spPr>
              <a:xfrm>
                <a:off x="7077075" y="3055938"/>
                <a:ext cx="254000" cy="254000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" name="Google Shape;523;p3"/>
              <p:cNvSpPr/>
              <p:nvPr/>
            </p:nvSpPr>
            <p:spPr>
              <a:xfrm>
                <a:off x="6872288" y="2936875"/>
                <a:ext cx="254000" cy="254000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3"/>
              <p:cNvSpPr/>
              <p:nvPr/>
            </p:nvSpPr>
            <p:spPr>
              <a:xfrm>
                <a:off x="6843713" y="3521075"/>
                <a:ext cx="358775" cy="360363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3"/>
              <p:cNvSpPr/>
              <p:nvPr/>
            </p:nvSpPr>
            <p:spPr>
              <a:xfrm>
                <a:off x="7107238" y="3667125"/>
                <a:ext cx="69850" cy="68263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3"/>
              <p:cNvSpPr/>
              <p:nvPr/>
            </p:nvSpPr>
            <p:spPr>
              <a:xfrm>
                <a:off x="7086600" y="2746375"/>
                <a:ext cx="87313" cy="88900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" name="Google Shape;527;p3"/>
              <p:cNvSpPr/>
              <p:nvPr/>
            </p:nvSpPr>
            <p:spPr>
              <a:xfrm>
                <a:off x="6615113" y="3587750"/>
                <a:ext cx="106363" cy="104775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" name="Google Shape;528;p3"/>
              <p:cNvSpPr/>
              <p:nvPr/>
            </p:nvSpPr>
            <p:spPr>
              <a:xfrm>
                <a:off x="7318375" y="2808288"/>
                <a:ext cx="52388" cy="49213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Google Shape;529;p3"/>
              <p:cNvSpPr/>
              <p:nvPr/>
            </p:nvSpPr>
            <p:spPr>
              <a:xfrm>
                <a:off x="6746875" y="4356100"/>
                <a:ext cx="23813" cy="23813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3"/>
              <p:cNvSpPr/>
              <p:nvPr/>
            </p:nvSpPr>
            <p:spPr>
              <a:xfrm>
                <a:off x="6743700" y="2603500"/>
                <a:ext cx="39688" cy="42863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3"/>
              <p:cNvSpPr/>
              <p:nvPr/>
            </p:nvSpPr>
            <p:spPr>
              <a:xfrm>
                <a:off x="8515350" y="3184525"/>
                <a:ext cx="250825" cy="412750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60" extrusionOk="0">
                    <a:moveTo>
                      <a:pt x="11" y="0"/>
                    </a:moveTo>
                    <a:lnTo>
                      <a:pt x="0" y="0"/>
                    </a:lnTo>
                    <a:lnTo>
                      <a:pt x="0" y="260"/>
                    </a:lnTo>
                    <a:lnTo>
                      <a:pt x="13" y="260"/>
                    </a:lnTo>
                    <a:lnTo>
                      <a:pt x="158" y="187"/>
                    </a:lnTo>
                    <a:lnTo>
                      <a:pt x="158" y="71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F5F8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Google Shape;532;p3"/>
              <p:cNvSpPr/>
              <p:nvPr/>
            </p:nvSpPr>
            <p:spPr>
              <a:xfrm>
                <a:off x="8766175" y="3297238"/>
                <a:ext cx="168275" cy="184150"/>
              </a:xfrm>
              <a:custGeom>
                <a:avLst/>
                <a:gdLst/>
                <a:ahLst/>
                <a:cxnLst/>
                <a:rect l="l" t="t" r="r" b="b"/>
                <a:pathLst>
                  <a:path w="51" h="56" extrusionOk="0">
                    <a:moveTo>
                      <a:pt x="46" y="2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46" y="34"/>
                      <a:pt x="46" y="34"/>
                      <a:pt x="46" y="34"/>
                    </a:cubicBezTo>
                    <a:cubicBezTo>
                      <a:pt x="51" y="32"/>
                      <a:pt x="51" y="25"/>
                      <a:pt x="46" y="22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3"/>
              <p:cNvSpPr/>
              <p:nvPr/>
            </p:nvSpPr>
            <p:spPr>
              <a:xfrm>
                <a:off x="8518525" y="3406775"/>
                <a:ext cx="254000" cy="187325"/>
              </a:xfrm>
              <a:custGeom>
                <a:avLst/>
                <a:gdLst/>
                <a:ahLst/>
                <a:cxnLst/>
                <a:rect l="l" t="t" r="r" b="b"/>
                <a:pathLst>
                  <a:path w="160" h="118" extrusionOk="0">
                    <a:moveTo>
                      <a:pt x="0" y="91"/>
                    </a:moveTo>
                    <a:lnTo>
                      <a:pt x="0" y="118"/>
                    </a:lnTo>
                    <a:lnTo>
                      <a:pt x="13" y="118"/>
                    </a:lnTo>
                    <a:lnTo>
                      <a:pt x="160" y="47"/>
                    </a:lnTo>
                    <a:lnTo>
                      <a:pt x="160" y="0"/>
                    </a:lnTo>
                    <a:lnTo>
                      <a:pt x="7" y="41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DBCC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3"/>
              <p:cNvSpPr/>
              <p:nvPr/>
            </p:nvSpPr>
            <p:spPr>
              <a:xfrm>
                <a:off x="8061325" y="3251200"/>
                <a:ext cx="463550" cy="349250"/>
              </a:xfrm>
              <a:custGeom>
                <a:avLst/>
                <a:gdLst/>
                <a:ahLst/>
                <a:cxnLst/>
                <a:rect l="l" t="t" r="r" b="b"/>
                <a:pathLst>
                  <a:path w="292" h="220" extrusionOk="0">
                    <a:moveTo>
                      <a:pt x="0" y="220"/>
                    </a:moveTo>
                    <a:lnTo>
                      <a:pt x="292" y="218"/>
                    </a:lnTo>
                    <a:lnTo>
                      <a:pt x="292" y="0"/>
                    </a:lnTo>
                    <a:lnTo>
                      <a:pt x="0" y="2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3"/>
              <p:cNvSpPr/>
              <p:nvPr/>
            </p:nvSpPr>
            <p:spPr>
              <a:xfrm>
                <a:off x="8064500" y="3184525"/>
                <a:ext cx="465138" cy="92075"/>
              </a:xfrm>
              <a:custGeom>
                <a:avLst/>
                <a:gdLst/>
                <a:ahLst/>
                <a:cxnLst/>
                <a:rect l="l" t="t" r="r" b="b"/>
                <a:pathLst>
                  <a:path w="293" h="58" extrusionOk="0">
                    <a:moveTo>
                      <a:pt x="0" y="58"/>
                    </a:moveTo>
                    <a:lnTo>
                      <a:pt x="293" y="56"/>
                    </a:lnTo>
                    <a:lnTo>
                      <a:pt x="293" y="0"/>
                    </a:lnTo>
                    <a:lnTo>
                      <a:pt x="0" y="2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3"/>
              <p:cNvSpPr/>
              <p:nvPr/>
            </p:nvSpPr>
            <p:spPr>
              <a:xfrm>
                <a:off x="8064500" y="3471863"/>
                <a:ext cx="465138" cy="125413"/>
              </a:xfrm>
              <a:custGeom>
                <a:avLst/>
                <a:gdLst/>
                <a:ahLst/>
                <a:cxnLst/>
                <a:rect l="l" t="t" r="r" b="b"/>
                <a:pathLst>
                  <a:path w="293" h="79" extrusionOk="0">
                    <a:moveTo>
                      <a:pt x="0" y="79"/>
                    </a:moveTo>
                    <a:lnTo>
                      <a:pt x="293" y="77"/>
                    </a:lnTo>
                    <a:lnTo>
                      <a:pt x="293" y="0"/>
                    </a:lnTo>
                    <a:lnTo>
                      <a:pt x="0" y="2"/>
                    </a:lnTo>
                    <a:lnTo>
                      <a:pt x="0" y="79"/>
                    </a:ln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3"/>
              <p:cNvSpPr/>
              <p:nvPr/>
            </p:nvSpPr>
            <p:spPr>
              <a:xfrm>
                <a:off x="7664450" y="3187700"/>
                <a:ext cx="238125" cy="412750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" extrusionOk="0">
                    <a:moveTo>
                      <a:pt x="63" y="125"/>
                    </a:moveTo>
                    <a:cubicBezTo>
                      <a:pt x="9" y="125"/>
                      <a:pt x="9" y="125"/>
                      <a:pt x="9" y="125"/>
                    </a:cubicBezTo>
                    <a:cubicBezTo>
                      <a:pt x="4" y="125"/>
                      <a:pt x="0" y="121"/>
                      <a:pt x="0" y="116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5"/>
                      <a:pt x="4" y="0"/>
                      <a:pt x="9" y="1"/>
                    </a:cubicBezTo>
                    <a:cubicBezTo>
                      <a:pt x="63" y="1"/>
                      <a:pt x="63" y="1"/>
                      <a:pt x="63" y="1"/>
                    </a:cubicBezTo>
                    <a:cubicBezTo>
                      <a:pt x="68" y="1"/>
                      <a:pt x="72" y="5"/>
                      <a:pt x="72" y="10"/>
                    </a:cubicBezTo>
                    <a:cubicBezTo>
                      <a:pt x="72" y="116"/>
                      <a:pt x="72" y="116"/>
                      <a:pt x="72" y="116"/>
                    </a:cubicBezTo>
                    <a:cubicBezTo>
                      <a:pt x="72" y="121"/>
                      <a:pt x="68" y="125"/>
                      <a:pt x="63" y="125"/>
                    </a:cubicBez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538;p3"/>
              <p:cNvSpPr/>
              <p:nvPr/>
            </p:nvSpPr>
            <p:spPr>
              <a:xfrm>
                <a:off x="7845425" y="3187700"/>
                <a:ext cx="228600" cy="412750"/>
              </a:xfrm>
              <a:custGeom>
                <a:avLst/>
                <a:gdLst/>
                <a:ahLst/>
                <a:cxnLst/>
                <a:rect l="l" t="t" r="r" b="b"/>
                <a:pathLst>
                  <a:path w="144" h="260" extrusionOk="0">
                    <a:moveTo>
                      <a:pt x="0" y="260"/>
                    </a:moveTo>
                    <a:lnTo>
                      <a:pt x="144" y="260"/>
                    </a:lnTo>
                    <a:lnTo>
                      <a:pt x="144" y="0"/>
                    </a:lnTo>
                    <a:lnTo>
                      <a:pt x="0" y="2"/>
                    </a:lnTo>
                    <a:lnTo>
                      <a:pt x="0" y="260"/>
                    </a:lnTo>
                    <a:close/>
                  </a:path>
                </a:pathLst>
              </a:custGeom>
              <a:solidFill>
                <a:srgbClr val="F5F8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3"/>
              <p:cNvSpPr/>
              <p:nvPr/>
            </p:nvSpPr>
            <p:spPr>
              <a:xfrm>
                <a:off x="7853363" y="3468688"/>
                <a:ext cx="227013" cy="128588"/>
              </a:xfrm>
              <a:prstGeom prst="rect">
                <a:avLst/>
              </a:prstGeom>
              <a:solidFill>
                <a:srgbClr val="DBCC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3"/>
              <p:cNvSpPr/>
              <p:nvPr/>
            </p:nvSpPr>
            <p:spPr>
              <a:xfrm>
                <a:off x="7459663" y="2828925"/>
                <a:ext cx="103188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31" h="31" extrusionOk="0">
                    <a:moveTo>
                      <a:pt x="11" y="10"/>
                    </a:moveTo>
                    <a:cubicBezTo>
                      <a:pt x="13" y="2"/>
                      <a:pt x="13" y="2"/>
                      <a:pt x="13" y="2"/>
                    </a:cubicBezTo>
                    <a:cubicBezTo>
                      <a:pt x="14" y="0"/>
                      <a:pt x="17" y="0"/>
                      <a:pt x="17" y="2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20" y="10"/>
                      <a:pt x="20" y="11"/>
                      <a:pt x="21" y="11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31" y="14"/>
                      <a:pt x="31" y="17"/>
                      <a:pt x="29" y="17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20" y="20"/>
                      <a:pt x="20" y="20"/>
                      <a:pt x="19" y="21"/>
                    </a:cubicBezTo>
                    <a:cubicBezTo>
                      <a:pt x="17" y="29"/>
                      <a:pt x="17" y="29"/>
                      <a:pt x="17" y="29"/>
                    </a:cubicBezTo>
                    <a:cubicBezTo>
                      <a:pt x="17" y="31"/>
                      <a:pt x="14" y="31"/>
                      <a:pt x="13" y="29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1" y="20"/>
                      <a:pt x="10" y="20"/>
                      <a:pt x="9" y="20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0" y="17"/>
                      <a:pt x="0" y="14"/>
                      <a:pt x="2" y="13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0" y="11"/>
                      <a:pt x="11" y="10"/>
                      <a:pt x="11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3"/>
              <p:cNvSpPr/>
              <p:nvPr/>
            </p:nvSpPr>
            <p:spPr>
              <a:xfrm>
                <a:off x="6691313" y="4083050"/>
                <a:ext cx="103188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31" h="31" extrusionOk="0">
                    <a:moveTo>
                      <a:pt x="11" y="10"/>
                    </a:moveTo>
                    <a:cubicBezTo>
                      <a:pt x="13" y="2"/>
                      <a:pt x="13" y="2"/>
                      <a:pt x="13" y="2"/>
                    </a:cubicBezTo>
                    <a:cubicBezTo>
                      <a:pt x="14" y="0"/>
                      <a:pt x="17" y="0"/>
                      <a:pt x="18" y="2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20" y="11"/>
                      <a:pt x="21" y="11"/>
                      <a:pt x="21" y="12"/>
                    </a:cubicBezTo>
                    <a:cubicBezTo>
                      <a:pt x="29" y="14"/>
                      <a:pt x="29" y="14"/>
                      <a:pt x="29" y="14"/>
                    </a:cubicBezTo>
                    <a:cubicBezTo>
                      <a:pt x="31" y="14"/>
                      <a:pt x="31" y="17"/>
                      <a:pt x="29" y="18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21" y="20"/>
                      <a:pt x="20" y="21"/>
                      <a:pt x="20" y="22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7" y="31"/>
                      <a:pt x="14" y="31"/>
                      <a:pt x="13" y="29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21"/>
                      <a:pt x="11" y="20"/>
                      <a:pt x="10" y="20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0" y="17"/>
                      <a:pt x="0" y="14"/>
                      <a:pt x="2" y="14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1" y="11"/>
                      <a:pt x="11" y="11"/>
                      <a:pt x="11" y="10"/>
                    </a:cubicBezTo>
                    <a:close/>
                  </a:path>
                </a:pathLst>
              </a:custGeom>
              <a:solidFill>
                <a:srgbClr val="F488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3"/>
              <p:cNvSpPr/>
              <p:nvPr/>
            </p:nvSpPr>
            <p:spPr>
              <a:xfrm>
                <a:off x="7054850" y="3997325"/>
                <a:ext cx="49213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15" h="16" extrusionOk="0">
                    <a:moveTo>
                      <a:pt x="6" y="5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7" y="0"/>
                      <a:pt x="8" y="0"/>
                      <a:pt x="9" y="1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6"/>
                      <a:pt x="10" y="6"/>
                      <a:pt x="11" y="6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5" y="7"/>
                      <a:pt x="15" y="9"/>
                      <a:pt x="14" y="9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0" y="10"/>
                      <a:pt x="10" y="11"/>
                      <a:pt x="10" y="11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8" y="16"/>
                      <a:pt x="7" y="16"/>
                      <a:pt x="7" y="15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5" y="11"/>
                      <a:pt x="5" y="10"/>
                      <a:pt x="5" y="10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9"/>
                      <a:pt x="0" y="7"/>
                      <a:pt x="1" y="7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6" y="5"/>
                    </a:cubicBez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3"/>
              <p:cNvSpPr/>
              <p:nvPr/>
            </p:nvSpPr>
            <p:spPr>
              <a:xfrm>
                <a:off x="6786563" y="2801938"/>
                <a:ext cx="85725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26" h="27" extrusionOk="0">
                    <a:moveTo>
                      <a:pt x="10" y="9"/>
                    </a:moveTo>
                    <a:cubicBezTo>
                      <a:pt x="11" y="2"/>
                      <a:pt x="11" y="2"/>
                      <a:pt x="11" y="2"/>
                    </a:cubicBezTo>
                    <a:cubicBezTo>
                      <a:pt x="12" y="0"/>
                      <a:pt x="15" y="0"/>
                      <a:pt x="15" y="2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9"/>
                      <a:pt x="17" y="10"/>
                      <a:pt x="18" y="10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6" y="12"/>
                      <a:pt x="26" y="15"/>
                      <a:pt x="25" y="15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7" y="17"/>
                      <a:pt x="17" y="18"/>
                      <a:pt x="17" y="18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7"/>
                      <a:pt x="12" y="27"/>
                      <a:pt x="11" y="25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10" y="18"/>
                      <a:pt x="9" y="17"/>
                      <a:pt x="8" y="17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0" y="15"/>
                      <a:pt x="0" y="12"/>
                      <a:pt x="2" y="12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9" y="10"/>
                      <a:pt x="10" y="9"/>
                      <a:pt x="10" y="9"/>
                    </a:cubicBezTo>
                    <a:close/>
                  </a:path>
                </a:pathLst>
              </a:custGeom>
              <a:solidFill>
                <a:srgbClr val="4B72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3"/>
              <p:cNvSpPr/>
              <p:nvPr/>
            </p:nvSpPr>
            <p:spPr>
              <a:xfrm>
                <a:off x="6454775" y="4230688"/>
                <a:ext cx="65088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0" h="19" extrusionOk="0">
                    <a:moveTo>
                      <a:pt x="8" y="6"/>
                    </a:moveTo>
                    <a:cubicBezTo>
                      <a:pt x="9" y="1"/>
                      <a:pt x="9" y="1"/>
                      <a:pt x="9" y="1"/>
                    </a:cubicBezTo>
                    <a:cubicBezTo>
                      <a:pt x="9" y="0"/>
                      <a:pt x="11" y="0"/>
                      <a:pt x="12" y="1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6"/>
                      <a:pt x="13" y="7"/>
                      <a:pt x="14" y="7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20" y="9"/>
                      <a:pt x="20" y="11"/>
                      <a:pt x="19" y="11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3" y="12"/>
                      <a:pt x="13" y="13"/>
                      <a:pt x="13" y="13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1" y="19"/>
                      <a:pt x="9" y="19"/>
                      <a:pt x="9" y="18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7" y="13"/>
                      <a:pt x="7" y="12"/>
                      <a:pt x="7" y="12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0" y="11"/>
                      <a:pt x="0" y="9"/>
                      <a:pt x="2" y="8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6"/>
                      <a:pt x="8" y="6"/>
                    </a:cubicBezTo>
                    <a:close/>
                  </a:path>
                </a:pathLst>
              </a:custGeom>
              <a:solidFill>
                <a:srgbClr val="4BABE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3"/>
              <p:cNvSpPr/>
              <p:nvPr/>
            </p:nvSpPr>
            <p:spPr>
              <a:xfrm>
                <a:off x="6734175" y="2722563"/>
                <a:ext cx="98425" cy="100013"/>
              </a:xfrm>
              <a:custGeom>
                <a:avLst/>
                <a:gdLst/>
                <a:ahLst/>
                <a:cxnLst/>
                <a:rect l="l" t="t" r="r" b="b"/>
                <a:pathLst>
                  <a:path w="30" h="30" extrusionOk="0">
                    <a:moveTo>
                      <a:pt x="11" y="10"/>
                    </a:moveTo>
                    <a:cubicBezTo>
                      <a:pt x="13" y="2"/>
                      <a:pt x="13" y="2"/>
                      <a:pt x="13" y="2"/>
                    </a:cubicBezTo>
                    <a:cubicBezTo>
                      <a:pt x="13" y="0"/>
                      <a:pt x="16" y="0"/>
                      <a:pt x="17" y="2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9" y="10"/>
                      <a:pt x="20" y="11"/>
                      <a:pt x="20" y="11"/>
                    </a:cubicBezTo>
                    <a:cubicBezTo>
                      <a:pt x="28" y="13"/>
                      <a:pt x="28" y="13"/>
                      <a:pt x="28" y="13"/>
                    </a:cubicBezTo>
                    <a:cubicBezTo>
                      <a:pt x="30" y="14"/>
                      <a:pt x="30" y="17"/>
                      <a:pt x="28" y="17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9"/>
                      <a:pt x="19" y="20"/>
                      <a:pt x="19" y="21"/>
                    </a:cubicBezTo>
                    <a:cubicBezTo>
                      <a:pt x="17" y="28"/>
                      <a:pt x="17" y="28"/>
                      <a:pt x="17" y="28"/>
                    </a:cubicBezTo>
                    <a:cubicBezTo>
                      <a:pt x="16" y="30"/>
                      <a:pt x="13" y="30"/>
                      <a:pt x="13" y="28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1" y="20"/>
                      <a:pt x="10" y="19"/>
                      <a:pt x="9" y="19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0" y="17"/>
                      <a:pt x="0" y="14"/>
                      <a:pt x="2" y="13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0" y="11"/>
                      <a:pt x="11" y="10"/>
                      <a:pt x="11" y="10"/>
                    </a:cubicBezTo>
                    <a:close/>
                  </a:path>
                </a:pathLst>
              </a:custGeom>
              <a:solidFill>
                <a:srgbClr val="4BABE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3"/>
              <p:cNvSpPr/>
              <p:nvPr/>
            </p:nvSpPr>
            <p:spPr>
              <a:xfrm>
                <a:off x="4543425" y="2070100"/>
                <a:ext cx="660400" cy="646113"/>
              </a:xfrm>
              <a:custGeom>
                <a:avLst/>
                <a:gdLst/>
                <a:ahLst/>
                <a:cxnLst/>
                <a:rect l="l" t="t" r="r" b="b"/>
                <a:pathLst>
                  <a:path w="200" h="196" extrusionOk="0">
                    <a:moveTo>
                      <a:pt x="125" y="191"/>
                    </a:moveTo>
                    <a:cubicBezTo>
                      <a:pt x="125" y="191"/>
                      <a:pt x="125" y="191"/>
                      <a:pt x="125" y="191"/>
                    </a:cubicBezTo>
                    <a:cubicBezTo>
                      <a:pt x="122" y="188"/>
                      <a:pt x="122" y="185"/>
                      <a:pt x="124" y="182"/>
                    </a:cubicBezTo>
                    <a:cubicBezTo>
                      <a:pt x="127" y="179"/>
                      <a:pt x="130" y="179"/>
                      <a:pt x="133" y="182"/>
                    </a:cubicBezTo>
                    <a:cubicBezTo>
                      <a:pt x="133" y="182"/>
                      <a:pt x="133" y="182"/>
                      <a:pt x="133" y="182"/>
                    </a:cubicBezTo>
                    <a:cubicBezTo>
                      <a:pt x="137" y="178"/>
                      <a:pt x="137" y="178"/>
                      <a:pt x="137" y="178"/>
                    </a:cubicBezTo>
                    <a:cubicBezTo>
                      <a:pt x="137" y="178"/>
                      <a:pt x="137" y="178"/>
                      <a:pt x="136" y="178"/>
                    </a:cubicBezTo>
                    <a:cubicBezTo>
                      <a:pt x="134" y="175"/>
                      <a:pt x="134" y="171"/>
                      <a:pt x="136" y="169"/>
                    </a:cubicBezTo>
                    <a:cubicBezTo>
                      <a:pt x="138" y="166"/>
                      <a:pt x="142" y="166"/>
                      <a:pt x="145" y="168"/>
                    </a:cubicBezTo>
                    <a:cubicBezTo>
                      <a:pt x="145" y="169"/>
                      <a:pt x="145" y="169"/>
                      <a:pt x="145" y="169"/>
                    </a:cubicBezTo>
                    <a:cubicBezTo>
                      <a:pt x="150" y="164"/>
                      <a:pt x="150" y="164"/>
                      <a:pt x="150" y="164"/>
                    </a:cubicBezTo>
                    <a:cubicBezTo>
                      <a:pt x="149" y="164"/>
                      <a:pt x="149" y="164"/>
                      <a:pt x="149" y="164"/>
                    </a:cubicBezTo>
                    <a:cubicBezTo>
                      <a:pt x="146" y="161"/>
                      <a:pt x="146" y="158"/>
                      <a:pt x="149" y="155"/>
                    </a:cubicBezTo>
                    <a:cubicBezTo>
                      <a:pt x="151" y="153"/>
                      <a:pt x="155" y="152"/>
                      <a:pt x="157" y="155"/>
                    </a:cubicBezTo>
                    <a:cubicBezTo>
                      <a:pt x="157" y="155"/>
                      <a:pt x="158" y="155"/>
                      <a:pt x="158" y="155"/>
                    </a:cubicBezTo>
                    <a:cubicBezTo>
                      <a:pt x="162" y="150"/>
                      <a:pt x="162" y="150"/>
                      <a:pt x="162" y="150"/>
                    </a:cubicBezTo>
                    <a:cubicBezTo>
                      <a:pt x="162" y="150"/>
                      <a:pt x="162" y="150"/>
                      <a:pt x="161" y="150"/>
                    </a:cubicBezTo>
                    <a:cubicBezTo>
                      <a:pt x="159" y="148"/>
                      <a:pt x="159" y="144"/>
                      <a:pt x="161" y="141"/>
                    </a:cubicBezTo>
                    <a:cubicBezTo>
                      <a:pt x="163" y="139"/>
                      <a:pt x="167" y="138"/>
                      <a:pt x="170" y="141"/>
                    </a:cubicBezTo>
                    <a:cubicBezTo>
                      <a:pt x="170" y="141"/>
                      <a:pt x="170" y="141"/>
                      <a:pt x="170" y="141"/>
                    </a:cubicBezTo>
                    <a:cubicBezTo>
                      <a:pt x="175" y="136"/>
                      <a:pt x="175" y="136"/>
                      <a:pt x="175" y="136"/>
                    </a:cubicBezTo>
                    <a:cubicBezTo>
                      <a:pt x="174" y="136"/>
                      <a:pt x="174" y="136"/>
                      <a:pt x="174" y="136"/>
                    </a:cubicBezTo>
                    <a:cubicBezTo>
                      <a:pt x="171" y="134"/>
                      <a:pt x="171" y="130"/>
                      <a:pt x="174" y="127"/>
                    </a:cubicBezTo>
                    <a:cubicBezTo>
                      <a:pt x="176" y="125"/>
                      <a:pt x="180" y="125"/>
                      <a:pt x="182" y="127"/>
                    </a:cubicBezTo>
                    <a:cubicBezTo>
                      <a:pt x="182" y="127"/>
                      <a:pt x="183" y="127"/>
                      <a:pt x="183" y="127"/>
                    </a:cubicBezTo>
                    <a:cubicBezTo>
                      <a:pt x="187" y="123"/>
                      <a:pt x="187" y="123"/>
                      <a:pt x="187" y="123"/>
                    </a:cubicBezTo>
                    <a:cubicBezTo>
                      <a:pt x="187" y="122"/>
                      <a:pt x="187" y="122"/>
                      <a:pt x="186" y="122"/>
                    </a:cubicBezTo>
                    <a:cubicBezTo>
                      <a:pt x="184" y="120"/>
                      <a:pt x="184" y="116"/>
                      <a:pt x="186" y="113"/>
                    </a:cubicBezTo>
                    <a:cubicBezTo>
                      <a:pt x="188" y="111"/>
                      <a:pt x="192" y="111"/>
                      <a:pt x="195" y="113"/>
                    </a:cubicBezTo>
                    <a:cubicBezTo>
                      <a:pt x="195" y="113"/>
                      <a:pt x="195" y="113"/>
                      <a:pt x="195" y="114"/>
                    </a:cubicBezTo>
                    <a:cubicBezTo>
                      <a:pt x="200" y="109"/>
                      <a:pt x="200" y="109"/>
                      <a:pt x="200" y="109"/>
                    </a:cubicBezTo>
                    <a:cubicBezTo>
                      <a:pt x="79" y="0"/>
                      <a:pt x="79" y="0"/>
                      <a:pt x="79" y="0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121" y="196"/>
                      <a:pt x="121" y="196"/>
                      <a:pt x="121" y="196"/>
                    </a:cubicBezTo>
                    <a:lnTo>
                      <a:pt x="125" y="191"/>
                    </a:lnTo>
                    <a:close/>
                  </a:path>
                </a:pathLst>
              </a:custGeom>
              <a:solidFill>
                <a:srgbClr val="D0D1D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3"/>
              <p:cNvSpPr/>
              <p:nvPr/>
            </p:nvSpPr>
            <p:spPr>
              <a:xfrm>
                <a:off x="5616575" y="2089150"/>
                <a:ext cx="639763" cy="660400"/>
              </a:xfrm>
              <a:custGeom>
                <a:avLst/>
                <a:gdLst/>
                <a:ahLst/>
                <a:cxnLst/>
                <a:rect l="l" t="t" r="r" b="b"/>
                <a:pathLst>
                  <a:path w="194" h="200" extrusionOk="0">
                    <a:moveTo>
                      <a:pt x="6" y="131"/>
                    </a:moveTo>
                    <a:cubicBezTo>
                      <a:pt x="6" y="130"/>
                      <a:pt x="6" y="130"/>
                      <a:pt x="6" y="130"/>
                    </a:cubicBezTo>
                    <a:cubicBezTo>
                      <a:pt x="8" y="127"/>
                      <a:pt x="12" y="127"/>
                      <a:pt x="15" y="129"/>
                    </a:cubicBezTo>
                    <a:cubicBezTo>
                      <a:pt x="17" y="131"/>
                      <a:pt x="18" y="135"/>
                      <a:pt x="16" y="138"/>
                    </a:cubicBezTo>
                    <a:cubicBezTo>
                      <a:pt x="16" y="138"/>
                      <a:pt x="15" y="138"/>
                      <a:pt x="15" y="138"/>
                    </a:cubicBezTo>
                    <a:cubicBezTo>
                      <a:pt x="19" y="142"/>
                      <a:pt x="19" y="142"/>
                      <a:pt x="19" y="142"/>
                    </a:cubicBezTo>
                    <a:cubicBezTo>
                      <a:pt x="20" y="141"/>
                      <a:pt x="20" y="141"/>
                      <a:pt x="20" y="141"/>
                    </a:cubicBezTo>
                    <a:cubicBezTo>
                      <a:pt x="22" y="138"/>
                      <a:pt x="26" y="138"/>
                      <a:pt x="28" y="140"/>
                    </a:cubicBezTo>
                    <a:cubicBezTo>
                      <a:pt x="31" y="142"/>
                      <a:pt x="32" y="146"/>
                      <a:pt x="29" y="149"/>
                    </a:cubicBezTo>
                    <a:cubicBezTo>
                      <a:pt x="29" y="149"/>
                      <a:pt x="29" y="149"/>
                      <a:pt x="29" y="149"/>
                    </a:cubicBezTo>
                    <a:cubicBezTo>
                      <a:pt x="34" y="153"/>
                      <a:pt x="34" y="153"/>
                      <a:pt x="34" y="153"/>
                    </a:cubicBezTo>
                    <a:cubicBezTo>
                      <a:pt x="34" y="153"/>
                      <a:pt x="34" y="153"/>
                      <a:pt x="34" y="153"/>
                    </a:cubicBezTo>
                    <a:cubicBezTo>
                      <a:pt x="36" y="150"/>
                      <a:pt x="40" y="150"/>
                      <a:pt x="43" y="152"/>
                    </a:cubicBezTo>
                    <a:cubicBezTo>
                      <a:pt x="46" y="154"/>
                      <a:pt x="46" y="158"/>
                      <a:pt x="44" y="160"/>
                    </a:cubicBezTo>
                    <a:cubicBezTo>
                      <a:pt x="44" y="161"/>
                      <a:pt x="44" y="161"/>
                      <a:pt x="43" y="161"/>
                    </a:cubicBezTo>
                    <a:cubicBezTo>
                      <a:pt x="48" y="165"/>
                      <a:pt x="48" y="165"/>
                      <a:pt x="48" y="165"/>
                    </a:cubicBezTo>
                    <a:cubicBezTo>
                      <a:pt x="49" y="165"/>
                      <a:pt x="49" y="165"/>
                      <a:pt x="49" y="164"/>
                    </a:cubicBezTo>
                    <a:cubicBezTo>
                      <a:pt x="51" y="162"/>
                      <a:pt x="55" y="161"/>
                      <a:pt x="58" y="163"/>
                    </a:cubicBezTo>
                    <a:cubicBezTo>
                      <a:pt x="60" y="166"/>
                      <a:pt x="61" y="170"/>
                      <a:pt x="58" y="172"/>
                    </a:cubicBezTo>
                    <a:cubicBezTo>
                      <a:pt x="58" y="172"/>
                      <a:pt x="58" y="173"/>
                      <a:pt x="58" y="173"/>
                    </a:cubicBezTo>
                    <a:cubicBezTo>
                      <a:pt x="63" y="177"/>
                      <a:pt x="63" y="177"/>
                      <a:pt x="63" y="177"/>
                    </a:cubicBezTo>
                    <a:cubicBezTo>
                      <a:pt x="63" y="177"/>
                      <a:pt x="63" y="176"/>
                      <a:pt x="63" y="176"/>
                    </a:cubicBezTo>
                    <a:cubicBezTo>
                      <a:pt x="66" y="174"/>
                      <a:pt x="69" y="173"/>
                      <a:pt x="72" y="175"/>
                    </a:cubicBezTo>
                    <a:cubicBezTo>
                      <a:pt x="75" y="177"/>
                      <a:pt x="75" y="181"/>
                      <a:pt x="73" y="184"/>
                    </a:cubicBezTo>
                    <a:cubicBezTo>
                      <a:pt x="73" y="184"/>
                      <a:pt x="73" y="184"/>
                      <a:pt x="72" y="184"/>
                    </a:cubicBezTo>
                    <a:cubicBezTo>
                      <a:pt x="78" y="189"/>
                      <a:pt x="78" y="189"/>
                      <a:pt x="78" y="189"/>
                    </a:cubicBezTo>
                    <a:cubicBezTo>
                      <a:pt x="78" y="188"/>
                      <a:pt x="78" y="188"/>
                      <a:pt x="78" y="188"/>
                    </a:cubicBezTo>
                    <a:cubicBezTo>
                      <a:pt x="80" y="185"/>
                      <a:pt x="84" y="185"/>
                      <a:pt x="87" y="187"/>
                    </a:cubicBezTo>
                    <a:cubicBezTo>
                      <a:pt x="89" y="189"/>
                      <a:pt x="90" y="193"/>
                      <a:pt x="88" y="196"/>
                    </a:cubicBezTo>
                    <a:cubicBezTo>
                      <a:pt x="87" y="196"/>
                      <a:pt x="87" y="196"/>
                      <a:pt x="87" y="196"/>
                    </a:cubicBezTo>
                    <a:cubicBezTo>
                      <a:pt x="92" y="200"/>
                      <a:pt x="92" y="200"/>
                      <a:pt x="92" y="200"/>
                    </a:cubicBezTo>
                    <a:cubicBezTo>
                      <a:pt x="194" y="74"/>
                      <a:pt x="194" y="74"/>
                      <a:pt x="194" y="74"/>
                    </a:cubicBezTo>
                    <a:cubicBezTo>
                      <a:pt x="103" y="0"/>
                      <a:pt x="103" y="0"/>
                      <a:pt x="103" y="0"/>
                    </a:cubicBezTo>
                    <a:cubicBezTo>
                      <a:pt x="0" y="126"/>
                      <a:pt x="0" y="126"/>
                      <a:pt x="0" y="126"/>
                    </a:cubicBezTo>
                    <a:lnTo>
                      <a:pt x="6" y="131"/>
                    </a:lnTo>
                    <a:close/>
                  </a:path>
                </a:pathLst>
              </a:custGeom>
              <a:solidFill>
                <a:srgbClr val="D0D1D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Google Shape;548;p3"/>
              <p:cNvSpPr/>
              <p:nvPr/>
            </p:nvSpPr>
            <p:spPr>
              <a:xfrm>
                <a:off x="3890963" y="4557713"/>
                <a:ext cx="187325" cy="220663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39" extrusionOk="0">
                    <a:moveTo>
                      <a:pt x="54" y="139"/>
                    </a:moveTo>
                    <a:lnTo>
                      <a:pt x="37" y="106"/>
                    </a:lnTo>
                    <a:lnTo>
                      <a:pt x="0" y="108"/>
                    </a:lnTo>
                    <a:lnTo>
                      <a:pt x="62" y="0"/>
                    </a:lnTo>
                    <a:lnTo>
                      <a:pt x="118" y="33"/>
                    </a:lnTo>
                    <a:lnTo>
                      <a:pt x="54" y="139"/>
                    </a:ln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" name="Google Shape;549;p3"/>
              <p:cNvSpPr/>
              <p:nvPr/>
            </p:nvSpPr>
            <p:spPr>
              <a:xfrm>
                <a:off x="3841750" y="3838575"/>
                <a:ext cx="1016000" cy="1101725"/>
              </a:xfrm>
              <a:custGeom>
                <a:avLst/>
                <a:gdLst/>
                <a:ahLst/>
                <a:cxnLst/>
                <a:rect l="l" t="t" r="r" b="b"/>
                <a:pathLst>
                  <a:path w="640" h="694" extrusionOk="0">
                    <a:moveTo>
                      <a:pt x="359" y="694"/>
                    </a:moveTo>
                    <a:lnTo>
                      <a:pt x="0" y="484"/>
                    </a:lnTo>
                    <a:lnTo>
                      <a:pt x="280" y="0"/>
                    </a:lnTo>
                    <a:lnTo>
                      <a:pt x="640" y="210"/>
                    </a:lnTo>
                    <a:lnTo>
                      <a:pt x="359" y="694"/>
                    </a:ln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" name="Google Shape;550;p3"/>
              <p:cNvSpPr/>
              <p:nvPr/>
            </p:nvSpPr>
            <p:spPr>
              <a:xfrm>
                <a:off x="4230688" y="4135438"/>
                <a:ext cx="444500" cy="376238"/>
              </a:xfrm>
              <a:custGeom>
                <a:avLst/>
                <a:gdLst/>
                <a:ahLst/>
                <a:cxnLst/>
                <a:rect l="l" t="t" r="r" b="b"/>
                <a:pathLst>
                  <a:path w="280" h="237" extrusionOk="0">
                    <a:moveTo>
                      <a:pt x="218" y="237"/>
                    </a:moveTo>
                    <a:lnTo>
                      <a:pt x="0" y="110"/>
                    </a:lnTo>
                    <a:lnTo>
                      <a:pt x="64" y="0"/>
                    </a:lnTo>
                    <a:lnTo>
                      <a:pt x="280" y="127"/>
                    </a:lnTo>
                    <a:lnTo>
                      <a:pt x="218" y="2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Google Shape;551;p3"/>
              <p:cNvSpPr/>
              <p:nvPr/>
            </p:nvSpPr>
            <p:spPr>
              <a:xfrm>
                <a:off x="3841750" y="3838575"/>
                <a:ext cx="533400" cy="820738"/>
              </a:xfrm>
              <a:custGeom>
                <a:avLst/>
                <a:gdLst/>
                <a:ahLst/>
                <a:cxnLst/>
                <a:rect l="l" t="t" r="r" b="b"/>
                <a:pathLst>
                  <a:path w="336" h="517" extrusionOk="0">
                    <a:moveTo>
                      <a:pt x="56" y="517"/>
                    </a:moveTo>
                    <a:lnTo>
                      <a:pt x="0" y="484"/>
                    </a:lnTo>
                    <a:lnTo>
                      <a:pt x="280" y="0"/>
                    </a:lnTo>
                    <a:lnTo>
                      <a:pt x="336" y="33"/>
                    </a:lnTo>
                    <a:lnTo>
                      <a:pt x="56" y="517"/>
                    </a:lnTo>
                    <a:close/>
                  </a:path>
                </a:pathLst>
              </a:custGeom>
              <a:solidFill>
                <a:srgbClr val="B83B5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" name="Google Shape;552;p3"/>
              <p:cNvSpPr/>
              <p:nvPr/>
            </p:nvSpPr>
            <p:spPr>
              <a:xfrm>
                <a:off x="4167188" y="3976688"/>
                <a:ext cx="82550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25" h="20" extrusionOk="0">
                    <a:moveTo>
                      <a:pt x="16" y="18"/>
                    </a:moveTo>
                    <a:cubicBezTo>
                      <a:pt x="4" y="12"/>
                      <a:pt x="4" y="12"/>
                      <a:pt x="4" y="12"/>
                    </a:cubicBezTo>
                    <a:cubicBezTo>
                      <a:pt x="1" y="10"/>
                      <a:pt x="0" y="6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4" y="1"/>
                      <a:pt x="7" y="0"/>
                      <a:pt x="10" y="2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24" y="10"/>
                      <a:pt x="25" y="14"/>
                      <a:pt x="24" y="16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22" y="19"/>
                      <a:pt x="18" y="20"/>
                      <a:pt x="16" y="18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" name="Google Shape;553;p3"/>
              <p:cNvSpPr/>
              <p:nvPr/>
            </p:nvSpPr>
            <p:spPr>
              <a:xfrm>
                <a:off x="4081463" y="4129088"/>
                <a:ext cx="79375" cy="65088"/>
              </a:xfrm>
              <a:custGeom>
                <a:avLst/>
                <a:gdLst/>
                <a:ahLst/>
                <a:cxnLst/>
                <a:rect l="l" t="t" r="r" b="b"/>
                <a:pathLst>
                  <a:path w="24" h="20" extrusionOk="0">
                    <a:moveTo>
                      <a:pt x="15" y="19"/>
                    </a:moveTo>
                    <a:cubicBezTo>
                      <a:pt x="3" y="12"/>
                      <a:pt x="3" y="12"/>
                      <a:pt x="3" y="12"/>
                    </a:cubicBezTo>
                    <a:cubicBezTo>
                      <a:pt x="1" y="10"/>
                      <a:pt x="0" y="7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3" y="1"/>
                      <a:pt x="6" y="0"/>
                      <a:pt x="9" y="2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4" y="10"/>
                      <a:pt x="24" y="14"/>
                      <a:pt x="23" y="16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1" y="19"/>
                      <a:pt x="18" y="20"/>
                      <a:pt x="15" y="19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" name="Google Shape;554;p3"/>
              <p:cNvSpPr/>
              <p:nvPr/>
            </p:nvSpPr>
            <p:spPr>
              <a:xfrm>
                <a:off x="3992563" y="4279900"/>
                <a:ext cx="82550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25" h="20" extrusionOk="0">
                    <a:moveTo>
                      <a:pt x="15" y="19"/>
                    </a:moveTo>
                    <a:cubicBezTo>
                      <a:pt x="4" y="12"/>
                      <a:pt x="4" y="12"/>
                      <a:pt x="4" y="12"/>
                    </a:cubicBezTo>
                    <a:cubicBezTo>
                      <a:pt x="1" y="10"/>
                      <a:pt x="0" y="7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3" y="1"/>
                      <a:pt x="7" y="0"/>
                      <a:pt x="9" y="2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4" y="10"/>
                      <a:pt x="25" y="14"/>
                      <a:pt x="23" y="17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2" y="19"/>
                      <a:pt x="18" y="20"/>
                      <a:pt x="15" y="19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" name="Google Shape;555;p3"/>
              <p:cNvSpPr/>
              <p:nvPr/>
            </p:nvSpPr>
            <p:spPr>
              <a:xfrm>
                <a:off x="3903663" y="4432300"/>
                <a:ext cx="82550" cy="65088"/>
              </a:xfrm>
              <a:custGeom>
                <a:avLst/>
                <a:gdLst/>
                <a:ahLst/>
                <a:cxnLst/>
                <a:rect l="l" t="t" r="r" b="b"/>
                <a:pathLst>
                  <a:path w="25" h="20" extrusionOk="0">
                    <a:moveTo>
                      <a:pt x="15" y="19"/>
                    </a:moveTo>
                    <a:cubicBezTo>
                      <a:pt x="4" y="12"/>
                      <a:pt x="4" y="12"/>
                      <a:pt x="4" y="12"/>
                    </a:cubicBezTo>
                    <a:cubicBezTo>
                      <a:pt x="1" y="10"/>
                      <a:pt x="0" y="7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1"/>
                      <a:pt x="7" y="0"/>
                      <a:pt x="10" y="2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4" y="10"/>
                      <a:pt x="25" y="14"/>
                      <a:pt x="23" y="17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2" y="19"/>
                      <a:pt x="18" y="20"/>
                      <a:pt x="15" y="19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" name="Google Shape;556;p3"/>
              <p:cNvSpPr/>
              <p:nvPr/>
            </p:nvSpPr>
            <p:spPr>
              <a:xfrm>
                <a:off x="4883150" y="4679950"/>
                <a:ext cx="136525" cy="214313"/>
              </a:xfrm>
              <a:custGeom>
                <a:avLst/>
                <a:gdLst/>
                <a:ahLst/>
                <a:cxnLst/>
                <a:rect l="l" t="t" r="r" b="b"/>
                <a:pathLst>
                  <a:path w="86" h="135" extrusionOk="0">
                    <a:moveTo>
                      <a:pt x="86" y="122"/>
                    </a:moveTo>
                    <a:lnTo>
                      <a:pt x="48" y="108"/>
                    </a:lnTo>
                    <a:lnTo>
                      <a:pt x="21" y="135"/>
                    </a:lnTo>
                    <a:lnTo>
                      <a:pt x="0" y="12"/>
                    </a:lnTo>
                    <a:lnTo>
                      <a:pt x="63" y="0"/>
                    </a:lnTo>
                    <a:lnTo>
                      <a:pt x="86" y="122"/>
                    </a:ln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Google Shape;557;p3"/>
              <p:cNvSpPr/>
              <p:nvPr/>
            </p:nvSpPr>
            <p:spPr>
              <a:xfrm>
                <a:off x="4646613" y="3841750"/>
                <a:ext cx="804863" cy="992188"/>
              </a:xfrm>
              <a:custGeom>
                <a:avLst/>
                <a:gdLst/>
                <a:ahLst/>
                <a:cxnLst/>
                <a:rect l="l" t="t" r="r" b="b"/>
                <a:pathLst>
                  <a:path w="507" h="625" extrusionOk="0">
                    <a:moveTo>
                      <a:pt x="507" y="553"/>
                    </a:moveTo>
                    <a:lnTo>
                      <a:pt x="97" y="625"/>
                    </a:lnTo>
                    <a:lnTo>
                      <a:pt x="0" y="73"/>
                    </a:lnTo>
                    <a:lnTo>
                      <a:pt x="409" y="0"/>
                    </a:lnTo>
                    <a:lnTo>
                      <a:pt x="507" y="553"/>
                    </a:lnTo>
                    <a:close/>
                  </a:path>
                </a:pathLst>
              </a:custGeom>
              <a:solidFill>
                <a:srgbClr val="00B2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Google Shape;558;p3"/>
              <p:cNvSpPr/>
              <p:nvPr/>
            </p:nvSpPr>
            <p:spPr>
              <a:xfrm>
                <a:off x="4873625" y="4086225"/>
                <a:ext cx="425450" cy="266700"/>
              </a:xfrm>
              <a:custGeom>
                <a:avLst/>
                <a:gdLst/>
                <a:ahLst/>
                <a:cxnLst/>
                <a:rect l="l" t="t" r="r" b="b"/>
                <a:pathLst>
                  <a:path w="268" h="168" extrusionOk="0">
                    <a:moveTo>
                      <a:pt x="268" y="124"/>
                    </a:moveTo>
                    <a:lnTo>
                      <a:pt x="21" y="168"/>
                    </a:lnTo>
                    <a:lnTo>
                      <a:pt x="0" y="43"/>
                    </a:lnTo>
                    <a:lnTo>
                      <a:pt x="247" y="0"/>
                    </a:lnTo>
                    <a:lnTo>
                      <a:pt x="268" y="1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" name="Google Shape;559;p3"/>
              <p:cNvSpPr/>
              <p:nvPr/>
            </p:nvSpPr>
            <p:spPr>
              <a:xfrm>
                <a:off x="4646613" y="3940175"/>
                <a:ext cx="257175" cy="893763"/>
              </a:xfrm>
              <a:custGeom>
                <a:avLst/>
                <a:gdLst/>
                <a:ahLst/>
                <a:cxnLst/>
                <a:rect l="l" t="t" r="r" b="b"/>
                <a:pathLst>
                  <a:path w="162" h="563" extrusionOk="0">
                    <a:moveTo>
                      <a:pt x="162" y="551"/>
                    </a:moveTo>
                    <a:lnTo>
                      <a:pt x="97" y="563"/>
                    </a:lnTo>
                    <a:lnTo>
                      <a:pt x="0" y="11"/>
                    </a:lnTo>
                    <a:lnTo>
                      <a:pt x="64" y="0"/>
                    </a:lnTo>
                    <a:lnTo>
                      <a:pt x="162" y="551"/>
                    </a:lnTo>
                    <a:close/>
                  </a:path>
                </a:pathLst>
              </a:custGeom>
              <a:solidFill>
                <a:srgbClr val="F488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0" name="Google Shape;560;p3"/>
              <p:cNvSpPr/>
              <p:nvPr/>
            </p:nvSpPr>
            <p:spPr>
              <a:xfrm>
                <a:off x="4656138" y="4111625"/>
                <a:ext cx="85725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26" h="15" extrusionOk="0">
                    <a:moveTo>
                      <a:pt x="20" y="12"/>
                    </a:moveTo>
                    <a:cubicBezTo>
                      <a:pt x="7" y="15"/>
                      <a:pt x="7" y="15"/>
                      <a:pt x="7" y="15"/>
                    </a:cubicBezTo>
                    <a:cubicBezTo>
                      <a:pt x="4" y="15"/>
                      <a:pt x="1" y="13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7"/>
                      <a:pt x="2" y="4"/>
                      <a:pt x="5" y="3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22" y="0"/>
                      <a:pt x="25" y="2"/>
                      <a:pt x="25" y="6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6" y="9"/>
                      <a:pt x="24" y="12"/>
                      <a:pt x="20" y="1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1" name="Google Shape;561;p3"/>
              <p:cNvSpPr/>
              <p:nvPr/>
            </p:nvSpPr>
            <p:spPr>
              <a:xfrm>
                <a:off x="4686300" y="4286250"/>
                <a:ext cx="85725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26" h="15" extrusionOk="0">
                    <a:moveTo>
                      <a:pt x="21" y="12"/>
                    </a:moveTo>
                    <a:cubicBezTo>
                      <a:pt x="7" y="14"/>
                      <a:pt x="7" y="14"/>
                      <a:pt x="7" y="14"/>
                    </a:cubicBezTo>
                    <a:cubicBezTo>
                      <a:pt x="4" y="15"/>
                      <a:pt x="1" y="13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6"/>
                      <a:pt x="2" y="3"/>
                      <a:pt x="5" y="3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2" y="0"/>
                      <a:pt x="25" y="2"/>
                      <a:pt x="25" y="5"/>
                    </a:cubicBezTo>
                    <a:cubicBezTo>
                      <a:pt x="25" y="5"/>
                      <a:pt x="25" y="5"/>
                      <a:pt x="25" y="5"/>
                    </a:cubicBezTo>
                    <a:cubicBezTo>
                      <a:pt x="26" y="8"/>
                      <a:pt x="24" y="11"/>
                      <a:pt x="21" y="1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2" name="Google Shape;562;p3"/>
              <p:cNvSpPr/>
              <p:nvPr/>
            </p:nvSpPr>
            <p:spPr>
              <a:xfrm>
                <a:off x="4719638" y="4459288"/>
                <a:ext cx="80963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25" h="15" extrusionOk="0">
                    <a:moveTo>
                      <a:pt x="20" y="12"/>
                    </a:moveTo>
                    <a:cubicBezTo>
                      <a:pt x="7" y="15"/>
                      <a:pt x="7" y="15"/>
                      <a:pt x="7" y="15"/>
                    </a:cubicBezTo>
                    <a:cubicBezTo>
                      <a:pt x="4" y="15"/>
                      <a:pt x="1" y="13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7"/>
                      <a:pt x="2" y="4"/>
                      <a:pt x="5" y="3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21" y="0"/>
                      <a:pt x="24" y="2"/>
                      <a:pt x="25" y="6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5" y="9"/>
                      <a:pt x="23" y="12"/>
                      <a:pt x="20" y="1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3"/>
              <p:cNvSpPr/>
              <p:nvPr/>
            </p:nvSpPr>
            <p:spPr>
              <a:xfrm>
                <a:off x="4748213" y="4633913"/>
                <a:ext cx="85725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26" h="15" extrusionOk="0">
                    <a:moveTo>
                      <a:pt x="20" y="12"/>
                    </a:moveTo>
                    <a:cubicBezTo>
                      <a:pt x="7" y="14"/>
                      <a:pt x="7" y="14"/>
                      <a:pt x="7" y="14"/>
                    </a:cubicBezTo>
                    <a:cubicBezTo>
                      <a:pt x="4" y="15"/>
                      <a:pt x="1" y="13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6"/>
                      <a:pt x="2" y="3"/>
                      <a:pt x="5" y="3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0"/>
                      <a:pt x="25" y="2"/>
                      <a:pt x="25" y="5"/>
                    </a:cubicBezTo>
                    <a:cubicBezTo>
                      <a:pt x="25" y="5"/>
                      <a:pt x="25" y="5"/>
                      <a:pt x="25" y="5"/>
                    </a:cubicBezTo>
                    <a:cubicBezTo>
                      <a:pt x="26" y="8"/>
                      <a:pt x="24" y="11"/>
                      <a:pt x="20" y="1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Google Shape;564;p3"/>
              <p:cNvSpPr/>
              <p:nvPr/>
            </p:nvSpPr>
            <p:spPr>
              <a:xfrm>
                <a:off x="5289550" y="3976688"/>
                <a:ext cx="406400" cy="309563"/>
              </a:xfrm>
              <a:custGeom>
                <a:avLst/>
                <a:gdLst/>
                <a:ahLst/>
                <a:cxnLst/>
                <a:rect l="l" t="t" r="r" b="b"/>
                <a:pathLst>
                  <a:path w="256" h="195" extrusionOk="0">
                    <a:moveTo>
                      <a:pt x="2" y="129"/>
                    </a:moveTo>
                    <a:lnTo>
                      <a:pt x="0" y="139"/>
                    </a:lnTo>
                    <a:lnTo>
                      <a:pt x="254" y="195"/>
                    </a:lnTo>
                    <a:lnTo>
                      <a:pt x="256" y="183"/>
                    </a:lnTo>
                    <a:lnTo>
                      <a:pt x="218" y="25"/>
                    </a:lnTo>
                    <a:lnTo>
                      <a:pt x="104" y="0"/>
                    </a:lnTo>
                    <a:lnTo>
                      <a:pt x="2" y="129"/>
                    </a:lnTo>
                    <a:close/>
                  </a:path>
                </a:pathLst>
              </a:custGeom>
              <a:solidFill>
                <a:srgbClr val="F5F8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Google Shape;565;p3"/>
              <p:cNvSpPr/>
              <p:nvPr/>
            </p:nvSpPr>
            <p:spPr>
              <a:xfrm>
                <a:off x="5454650" y="3832225"/>
                <a:ext cx="180975" cy="184150"/>
              </a:xfrm>
              <a:custGeom>
                <a:avLst/>
                <a:gdLst/>
                <a:ahLst/>
                <a:cxnLst/>
                <a:rect l="l" t="t" r="r" b="b"/>
                <a:pathLst>
                  <a:path w="55" h="56" extrusionOk="0">
                    <a:moveTo>
                      <a:pt x="31" y="4"/>
                    </a:moveTo>
                    <a:cubicBezTo>
                      <a:pt x="0" y="44"/>
                      <a:pt x="0" y="44"/>
                      <a:pt x="0" y="44"/>
                    </a:cubicBezTo>
                    <a:cubicBezTo>
                      <a:pt x="55" y="56"/>
                      <a:pt x="55" y="56"/>
                      <a:pt x="55" y="56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2" y="1"/>
                      <a:pt x="35" y="0"/>
                      <a:pt x="31" y="4"/>
                    </a:cubicBez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3"/>
              <p:cNvSpPr/>
              <p:nvPr/>
            </p:nvSpPr>
            <p:spPr>
              <a:xfrm>
                <a:off x="5562600" y="4000500"/>
                <a:ext cx="133350" cy="285750"/>
              </a:xfrm>
              <a:custGeom>
                <a:avLst/>
                <a:gdLst/>
                <a:ahLst/>
                <a:cxnLst/>
                <a:rect l="l" t="t" r="r" b="b"/>
                <a:pathLst>
                  <a:path w="84" h="180" extrusionOk="0">
                    <a:moveTo>
                      <a:pt x="52" y="174"/>
                    </a:moveTo>
                    <a:lnTo>
                      <a:pt x="82" y="180"/>
                    </a:lnTo>
                    <a:lnTo>
                      <a:pt x="84" y="168"/>
                    </a:lnTo>
                    <a:lnTo>
                      <a:pt x="46" y="10"/>
                    </a:lnTo>
                    <a:lnTo>
                      <a:pt x="0" y="0"/>
                    </a:lnTo>
                    <a:lnTo>
                      <a:pt x="7" y="158"/>
                    </a:lnTo>
                    <a:lnTo>
                      <a:pt x="52" y="174"/>
                    </a:lnTo>
                    <a:close/>
                  </a:path>
                </a:pathLst>
              </a:custGeom>
              <a:solidFill>
                <a:srgbClr val="DBCC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3"/>
              <p:cNvSpPr/>
              <p:nvPr/>
            </p:nvSpPr>
            <p:spPr>
              <a:xfrm>
                <a:off x="5259388" y="4203700"/>
                <a:ext cx="433388" cy="528638"/>
              </a:xfrm>
              <a:custGeom>
                <a:avLst/>
                <a:gdLst/>
                <a:ahLst/>
                <a:cxnLst/>
                <a:rect l="l" t="t" r="r" b="b"/>
                <a:pathLst>
                  <a:path w="273" h="333" extrusionOk="0">
                    <a:moveTo>
                      <a:pt x="212" y="333"/>
                    </a:moveTo>
                    <a:lnTo>
                      <a:pt x="273" y="46"/>
                    </a:lnTo>
                    <a:lnTo>
                      <a:pt x="61" y="0"/>
                    </a:lnTo>
                    <a:lnTo>
                      <a:pt x="0" y="287"/>
                    </a:lnTo>
                    <a:lnTo>
                      <a:pt x="212" y="333"/>
                    </a:ln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8" name="Google Shape;568;p3"/>
              <p:cNvSpPr/>
              <p:nvPr/>
            </p:nvSpPr>
            <p:spPr>
              <a:xfrm>
                <a:off x="5194300" y="4187825"/>
                <a:ext cx="184150" cy="477838"/>
              </a:xfrm>
              <a:custGeom>
                <a:avLst/>
                <a:gdLst/>
                <a:ahLst/>
                <a:cxnLst/>
                <a:rect l="l" t="t" r="r" b="b"/>
                <a:pathLst>
                  <a:path w="116" h="301" extrusionOk="0">
                    <a:moveTo>
                      <a:pt x="56" y="301"/>
                    </a:moveTo>
                    <a:lnTo>
                      <a:pt x="116" y="13"/>
                    </a:lnTo>
                    <a:lnTo>
                      <a:pt x="62" y="0"/>
                    </a:lnTo>
                    <a:lnTo>
                      <a:pt x="0" y="289"/>
                    </a:lnTo>
                    <a:lnTo>
                      <a:pt x="56" y="301"/>
                    </a:lnTo>
                    <a:close/>
                  </a:path>
                </a:pathLst>
              </a:custGeom>
              <a:solidFill>
                <a:srgbClr val="E17A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" name="Google Shape;569;p3"/>
              <p:cNvSpPr/>
              <p:nvPr/>
            </p:nvSpPr>
            <p:spPr>
              <a:xfrm>
                <a:off x="5476875" y="4251325"/>
                <a:ext cx="215900" cy="481013"/>
              </a:xfrm>
              <a:custGeom>
                <a:avLst/>
                <a:gdLst/>
                <a:ahLst/>
                <a:cxnLst/>
                <a:rect l="l" t="t" r="r" b="b"/>
                <a:pathLst>
                  <a:path w="136" h="303" extrusionOk="0">
                    <a:moveTo>
                      <a:pt x="75" y="303"/>
                    </a:moveTo>
                    <a:lnTo>
                      <a:pt x="136" y="16"/>
                    </a:lnTo>
                    <a:lnTo>
                      <a:pt x="61" y="0"/>
                    </a:lnTo>
                    <a:lnTo>
                      <a:pt x="0" y="286"/>
                    </a:lnTo>
                    <a:lnTo>
                      <a:pt x="75" y="303"/>
                    </a:lnTo>
                    <a:close/>
                  </a:path>
                </a:pathLst>
              </a:custGeom>
              <a:solidFill>
                <a:srgbClr val="B83B5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Google Shape;570;p3"/>
              <p:cNvSpPr/>
              <p:nvPr/>
            </p:nvSpPr>
            <p:spPr>
              <a:xfrm>
                <a:off x="5151438" y="4630738"/>
                <a:ext cx="447675" cy="309563"/>
              </a:xfrm>
              <a:custGeom>
                <a:avLst/>
                <a:gdLst/>
                <a:ahLst/>
                <a:cxnLst/>
                <a:rect l="l" t="t" r="r" b="b"/>
                <a:pathLst>
                  <a:path w="282" h="195" extrusionOk="0">
                    <a:moveTo>
                      <a:pt x="251" y="195"/>
                    </a:moveTo>
                    <a:lnTo>
                      <a:pt x="282" y="56"/>
                    </a:lnTo>
                    <a:lnTo>
                      <a:pt x="29" y="0"/>
                    </a:lnTo>
                    <a:lnTo>
                      <a:pt x="0" y="139"/>
                    </a:lnTo>
                    <a:lnTo>
                      <a:pt x="251" y="195"/>
                    </a:lnTo>
                    <a:close/>
                  </a:path>
                </a:pathLst>
              </a:custGeom>
              <a:solidFill>
                <a:srgbClr val="F5F8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" name="Google Shape;571;p3"/>
              <p:cNvSpPr/>
              <p:nvPr/>
            </p:nvSpPr>
            <p:spPr>
              <a:xfrm>
                <a:off x="5424488" y="4689475"/>
                <a:ext cx="174625" cy="250825"/>
              </a:xfrm>
              <a:custGeom>
                <a:avLst/>
                <a:gdLst/>
                <a:ahLst/>
                <a:cxnLst/>
                <a:rect l="l" t="t" r="r" b="b"/>
                <a:pathLst>
                  <a:path w="110" h="158" extrusionOk="0">
                    <a:moveTo>
                      <a:pt x="79" y="158"/>
                    </a:moveTo>
                    <a:lnTo>
                      <a:pt x="110" y="19"/>
                    </a:lnTo>
                    <a:lnTo>
                      <a:pt x="29" y="0"/>
                    </a:lnTo>
                    <a:lnTo>
                      <a:pt x="0" y="141"/>
                    </a:lnTo>
                    <a:lnTo>
                      <a:pt x="79" y="158"/>
                    </a:lnTo>
                    <a:close/>
                  </a:path>
                </a:pathLst>
              </a:custGeom>
              <a:solidFill>
                <a:srgbClr val="DBCC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2" name="Google Shape;572;p3"/>
              <p:cNvSpPr/>
              <p:nvPr/>
            </p:nvSpPr>
            <p:spPr>
              <a:xfrm>
                <a:off x="3187700" y="3633788"/>
                <a:ext cx="898525" cy="1071563"/>
              </a:xfrm>
              <a:custGeom>
                <a:avLst/>
                <a:gdLst/>
                <a:ahLst/>
                <a:cxnLst/>
                <a:rect l="l" t="t" r="r" b="b"/>
                <a:pathLst>
                  <a:path w="272" h="325" extrusionOk="0">
                    <a:moveTo>
                      <a:pt x="132" y="271"/>
                    </a:moveTo>
                    <a:cubicBezTo>
                      <a:pt x="86" y="241"/>
                      <a:pt x="73" y="180"/>
                      <a:pt x="102" y="134"/>
                    </a:cubicBezTo>
                    <a:cubicBezTo>
                      <a:pt x="131" y="87"/>
                      <a:pt x="191" y="73"/>
                      <a:pt x="238" y="101"/>
                    </a:cubicBezTo>
                    <a:cubicBezTo>
                      <a:pt x="272" y="46"/>
                      <a:pt x="272" y="46"/>
                      <a:pt x="272" y="46"/>
                    </a:cubicBezTo>
                    <a:cubicBezTo>
                      <a:pt x="195" y="0"/>
                      <a:pt x="95" y="24"/>
                      <a:pt x="47" y="100"/>
                    </a:cubicBezTo>
                    <a:cubicBezTo>
                      <a:pt x="0" y="176"/>
                      <a:pt x="22" y="277"/>
                      <a:pt x="98" y="325"/>
                    </a:cubicBezTo>
                    <a:lnTo>
                      <a:pt x="132" y="271"/>
                    </a:ln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" name="Google Shape;573;p3"/>
              <p:cNvSpPr/>
              <p:nvPr/>
            </p:nvSpPr>
            <p:spPr>
              <a:xfrm>
                <a:off x="3419475" y="3695700"/>
                <a:ext cx="804863" cy="1128713"/>
              </a:xfrm>
              <a:custGeom>
                <a:avLst/>
                <a:gdLst/>
                <a:ahLst/>
                <a:cxnLst/>
                <a:rect l="l" t="t" r="r" b="b"/>
                <a:pathLst>
                  <a:path w="244" h="342" extrusionOk="0">
                    <a:moveTo>
                      <a:pt x="50" y="342"/>
                    </a:moveTo>
                    <a:cubicBezTo>
                      <a:pt x="244" y="31"/>
                      <a:pt x="244" y="31"/>
                      <a:pt x="244" y="31"/>
                    </a:cubicBezTo>
                    <a:cubicBezTo>
                      <a:pt x="193" y="0"/>
                      <a:pt x="193" y="0"/>
                      <a:pt x="193" y="0"/>
                    </a:cubicBezTo>
                    <a:cubicBezTo>
                      <a:pt x="0" y="310"/>
                      <a:pt x="0" y="310"/>
                      <a:pt x="0" y="310"/>
                    </a:cubicBezTo>
                    <a:lnTo>
                      <a:pt x="50" y="342"/>
                    </a:lnTo>
                    <a:close/>
                    <a:moveTo>
                      <a:pt x="215" y="24"/>
                    </a:moveTo>
                    <a:cubicBezTo>
                      <a:pt x="217" y="25"/>
                      <a:pt x="218" y="28"/>
                      <a:pt x="217" y="30"/>
                    </a:cubicBezTo>
                    <a:cubicBezTo>
                      <a:pt x="215" y="33"/>
                      <a:pt x="212" y="33"/>
                      <a:pt x="210" y="32"/>
                    </a:cubicBezTo>
                    <a:cubicBezTo>
                      <a:pt x="208" y="31"/>
                      <a:pt x="207" y="28"/>
                      <a:pt x="208" y="25"/>
                    </a:cubicBezTo>
                    <a:cubicBezTo>
                      <a:pt x="210" y="23"/>
                      <a:pt x="213" y="22"/>
                      <a:pt x="215" y="24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" name="Google Shape;574;p3"/>
              <p:cNvSpPr/>
              <p:nvPr/>
            </p:nvSpPr>
            <p:spPr>
              <a:xfrm>
                <a:off x="3554413" y="4765675"/>
                <a:ext cx="33338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6" extrusionOk="0">
                    <a:moveTo>
                      <a:pt x="2" y="0"/>
                    </a:moveTo>
                    <a:lnTo>
                      <a:pt x="21" y="12"/>
                    </a:lnTo>
                    <a:lnTo>
                      <a:pt x="19" y="16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5" name="Google Shape;575;p3"/>
              <p:cNvSpPr/>
              <p:nvPr/>
            </p:nvSpPr>
            <p:spPr>
              <a:xfrm>
                <a:off x="3570288" y="4738688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2" y="0"/>
                    </a:moveTo>
                    <a:lnTo>
                      <a:pt x="21" y="13"/>
                    </a:lnTo>
                    <a:lnTo>
                      <a:pt x="19" y="1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6" name="Google Shape;576;p3"/>
              <p:cNvSpPr/>
              <p:nvPr/>
            </p:nvSpPr>
            <p:spPr>
              <a:xfrm>
                <a:off x="3587750" y="4713288"/>
                <a:ext cx="33338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6" extrusionOk="0">
                    <a:moveTo>
                      <a:pt x="2" y="0"/>
                    </a:moveTo>
                    <a:lnTo>
                      <a:pt x="21" y="10"/>
                    </a:lnTo>
                    <a:lnTo>
                      <a:pt x="18" y="16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7" name="Google Shape;577;p3"/>
              <p:cNvSpPr/>
              <p:nvPr/>
            </p:nvSpPr>
            <p:spPr>
              <a:xfrm>
                <a:off x="3603625" y="4686300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2" y="0"/>
                    </a:moveTo>
                    <a:lnTo>
                      <a:pt x="21" y="10"/>
                    </a:lnTo>
                    <a:lnTo>
                      <a:pt x="19" y="1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8" name="Google Shape;578;p3"/>
              <p:cNvSpPr/>
              <p:nvPr/>
            </p:nvSpPr>
            <p:spPr>
              <a:xfrm>
                <a:off x="3581400" y="4633913"/>
                <a:ext cx="71438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45" h="31" extrusionOk="0">
                    <a:moveTo>
                      <a:pt x="2" y="0"/>
                    </a:moveTo>
                    <a:lnTo>
                      <a:pt x="45" y="27"/>
                    </a:lnTo>
                    <a:lnTo>
                      <a:pt x="43" y="31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3"/>
              <p:cNvSpPr/>
              <p:nvPr/>
            </p:nvSpPr>
            <p:spPr>
              <a:xfrm>
                <a:off x="3636963" y="4633913"/>
                <a:ext cx="33338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6" extrusionOk="0">
                    <a:moveTo>
                      <a:pt x="2" y="0"/>
                    </a:moveTo>
                    <a:lnTo>
                      <a:pt x="21" y="10"/>
                    </a:lnTo>
                    <a:lnTo>
                      <a:pt x="19" y="16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" name="Google Shape;580;p3"/>
              <p:cNvSpPr/>
              <p:nvPr/>
            </p:nvSpPr>
            <p:spPr>
              <a:xfrm>
                <a:off x="3652838" y="4606925"/>
                <a:ext cx="33338" cy="23813"/>
              </a:xfrm>
              <a:custGeom>
                <a:avLst/>
                <a:gdLst/>
                <a:ahLst/>
                <a:cxnLst/>
                <a:rect l="l" t="t" r="r" b="b"/>
                <a:pathLst>
                  <a:path w="21" h="15" extrusionOk="0">
                    <a:moveTo>
                      <a:pt x="2" y="0"/>
                    </a:moveTo>
                    <a:lnTo>
                      <a:pt x="21" y="10"/>
                    </a:lnTo>
                    <a:lnTo>
                      <a:pt x="19" y="15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1" name="Google Shape;581;p3"/>
              <p:cNvSpPr/>
              <p:nvPr/>
            </p:nvSpPr>
            <p:spPr>
              <a:xfrm>
                <a:off x="3670300" y="4579938"/>
                <a:ext cx="31750" cy="23813"/>
              </a:xfrm>
              <a:custGeom>
                <a:avLst/>
                <a:gdLst/>
                <a:ahLst/>
                <a:cxnLst/>
                <a:rect l="l" t="t" r="r" b="b"/>
                <a:pathLst>
                  <a:path w="20" h="15" extrusionOk="0">
                    <a:moveTo>
                      <a:pt x="2" y="0"/>
                    </a:moveTo>
                    <a:lnTo>
                      <a:pt x="20" y="11"/>
                    </a:lnTo>
                    <a:lnTo>
                      <a:pt x="18" y="15"/>
                    </a:lnTo>
                    <a:lnTo>
                      <a:pt x="0" y="5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2" name="Google Shape;582;p3"/>
              <p:cNvSpPr/>
              <p:nvPr/>
            </p:nvSpPr>
            <p:spPr>
              <a:xfrm>
                <a:off x="3686175" y="4551363"/>
                <a:ext cx="33338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6" extrusionOk="0">
                    <a:moveTo>
                      <a:pt x="2" y="0"/>
                    </a:moveTo>
                    <a:lnTo>
                      <a:pt x="21" y="12"/>
                    </a:lnTo>
                    <a:lnTo>
                      <a:pt x="19" y="16"/>
                    </a:lnTo>
                    <a:lnTo>
                      <a:pt x="0" y="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3"/>
              <p:cNvSpPr/>
              <p:nvPr/>
            </p:nvSpPr>
            <p:spPr>
              <a:xfrm>
                <a:off x="3663950" y="4502150"/>
                <a:ext cx="74613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47" h="31" extrusionOk="0">
                    <a:moveTo>
                      <a:pt x="2" y="0"/>
                    </a:moveTo>
                    <a:lnTo>
                      <a:pt x="47" y="27"/>
                    </a:lnTo>
                    <a:lnTo>
                      <a:pt x="43" y="31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Google Shape;584;p3"/>
              <p:cNvSpPr/>
              <p:nvPr/>
            </p:nvSpPr>
            <p:spPr>
              <a:xfrm>
                <a:off x="3719513" y="4502150"/>
                <a:ext cx="33338" cy="22225"/>
              </a:xfrm>
              <a:custGeom>
                <a:avLst/>
                <a:gdLst/>
                <a:ahLst/>
                <a:cxnLst/>
                <a:rect l="l" t="t" r="r" b="b"/>
                <a:pathLst>
                  <a:path w="21" h="14" extrusionOk="0">
                    <a:moveTo>
                      <a:pt x="2" y="0"/>
                    </a:moveTo>
                    <a:lnTo>
                      <a:pt x="21" y="10"/>
                    </a:lnTo>
                    <a:lnTo>
                      <a:pt x="19" y="14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" name="Google Shape;585;p3"/>
              <p:cNvSpPr/>
              <p:nvPr/>
            </p:nvSpPr>
            <p:spPr>
              <a:xfrm>
                <a:off x="3735388" y="4471988"/>
                <a:ext cx="3651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3" h="16" extrusionOk="0">
                    <a:moveTo>
                      <a:pt x="4" y="0"/>
                    </a:moveTo>
                    <a:lnTo>
                      <a:pt x="23" y="12"/>
                    </a:lnTo>
                    <a:lnTo>
                      <a:pt x="19" y="16"/>
                    </a:lnTo>
                    <a:lnTo>
                      <a:pt x="0" y="6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3"/>
              <p:cNvSpPr/>
              <p:nvPr/>
            </p:nvSpPr>
            <p:spPr>
              <a:xfrm>
                <a:off x="3752850" y="4445000"/>
                <a:ext cx="3651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3" h="17" extrusionOk="0">
                    <a:moveTo>
                      <a:pt x="4" y="0"/>
                    </a:moveTo>
                    <a:lnTo>
                      <a:pt x="23" y="13"/>
                    </a:lnTo>
                    <a:lnTo>
                      <a:pt x="18" y="17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Google Shape;587;p3"/>
              <p:cNvSpPr/>
              <p:nvPr/>
            </p:nvSpPr>
            <p:spPr>
              <a:xfrm>
                <a:off x="3768725" y="4419600"/>
                <a:ext cx="3651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3" h="16" extrusionOk="0">
                    <a:moveTo>
                      <a:pt x="4" y="0"/>
                    </a:moveTo>
                    <a:lnTo>
                      <a:pt x="23" y="12"/>
                    </a:lnTo>
                    <a:lnTo>
                      <a:pt x="19" y="16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8" name="Google Shape;588;p3"/>
              <p:cNvSpPr/>
              <p:nvPr/>
            </p:nvSpPr>
            <p:spPr>
              <a:xfrm>
                <a:off x="3746500" y="4365625"/>
                <a:ext cx="74613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47" h="34" extrusionOk="0">
                    <a:moveTo>
                      <a:pt x="2" y="0"/>
                    </a:moveTo>
                    <a:lnTo>
                      <a:pt x="47" y="29"/>
                    </a:lnTo>
                    <a:lnTo>
                      <a:pt x="43" y="34"/>
                    </a:lnTo>
                    <a:lnTo>
                      <a:pt x="0" y="7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9" name="Google Shape;589;p3"/>
              <p:cNvSpPr/>
              <p:nvPr/>
            </p:nvSpPr>
            <p:spPr>
              <a:xfrm>
                <a:off x="3802063" y="4365625"/>
                <a:ext cx="3651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3" h="17" extrusionOk="0">
                    <a:moveTo>
                      <a:pt x="4" y="0"/>
                    </a:moveTo>
                    <a:lnTo>
                      <a:pt x="23" y="13"/>
                    </a:lnTo>
                    <a:lnTo>
                      <a:pt x="19" y="17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0" name="Google Shape;590;p3"/>
              <p:cNvSpPr/>
              <p:nvPr/>
            </p:nvSpPr>
            <p:spPr>
              <a:xfrm>
                <a:off x="3817938" y="4340225"/>
                <a:ext cx="3651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3" h="16" extrusionOk="0">
                    <a:moveTo>
                      <a:pt x="4" y="0"/>
                    </a:moveTo>
                    <a:lnTo>
                      <a:pt x="23" y="12"/>
                    </a:lnTo>
                    <a:lnTo>
                      <a:pt x="19" y="16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1" name="Google Shape;591;p3"/>
              <p:cNvSpPr/>
              <p:nvPr/>
            </p:nvSpPr>
            <p:spPr>
              <a:xfrm>
                <a:off x="3835400" y="4313238"/>
                <a:ext cx="3492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2" h="17" extrusionOk="0">
                    <a:moveTo>
                      <a:pt x="4" y="0"/>
                    </a:moveTo>
                    <a:lnTo>
                      <a:pt x="22" y="13"/>
                    </a:lnTo>
                    <a:lnTo>
                      <a:pt x="18" y="17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2" name="Google Shape;592;p3"/>
              <p:cNvSpPr/>
              <p:nvPr/>
            </p:nvSpPr>
            <p:spPr>
              <a:xfrm>
                <a:off x="3851275" y="4286250"/>
                <a:ext cx="3651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3" h="17" extrusionOk="0">
                    <a:moveTo>
                      <a:pt x="4" y="0"/>
                    </a:moveTo>
                    <a:lnTo>
                      <a:pt x="23" y="11"/>
                    </a:lnTo>
                    <a:lnTo>
                      <a:pt x="19" y="17"/>
                    </a:lnTo>
                    <a:lnTo>
                      <a:pt x="0" y="5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3" name="Google Shape;593;p3"/>
              <p:cNvSpPr/>
              <p:nvPr/>
            </p:nvSpPr>
            <p:spPr>
              <a:xfrm>
                <a:off x="3827463" y="4233863"/>
                <a:ext cx="76200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48" h="33" extrusionOk="0">
                    <a:moveTo>
                      <a:pt x="3" y="0"/>
                    </a:moveTo>
                    <a:lnTo>
                      <a:pt x="48" y="27"/>
                    </a:lnTo>
                    <a:lnTo>
                      <a:pt x="44" y="33"/>
                    </a:lnTo>
                    <a:lnTo>
                      <a:pt x="0" y="4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4" name="Google Shape;594;p3"/>
              <p:cNvSpPr/>
              <p:nvPr/>
            </p:nvSpPr>
            <p:spPr>
              <a:xfrm>
                <a:off x="3884613" y="4233863"/>
                <a:ext cx="3651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3" h="17" extrusionOk="0">
                    <a:moveTo>
                      <a:pt x="4" y="0"/>
                    </a:moveTo>
                    <a:lnTo>
                      <a:pt x="23" y="13"/>
                    </a:lnTo>
                    <a:lnTo>
                      <a:pt x="18" y="17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5" name="Google Shape;595;p3"/>
              <p:cNvSpPr/>
              <p:nvPr/>
            </p:nvSpPr>
            <p:spPr>
              <a:xfrm>
                <a:off x="3900488" y="4208463"/>
                <a:ext cx="3651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3" h="16" extrusionOk="0">
                    <a:moveTo>
                      <a:pt x="4" y="0"/>
                    </a:moveTo>
                    <a:lnTo>
                      <a:pt x="23" y="10"/>
                    </a:lnTo>
                    <a:lnTo>
                      <a:pt x="19" y="16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6" name="Google Shape;596;p3"/>
              <p:cNvSpPr/>
              <p:nvPr/>
            </p:nvSpPr>
            <p:spPr>
              <a:xfrm>
                <a:off x="3917950" y="4181475"/>
                <a:ext cx="3492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2" h="17" extrusionOk="0">
                    <a:moveTo>
                      <a:pt x="4" y="0"/>
                    </a:moveTo>
                    <a:lnTo>
                      <a:pt x="22" y="10"/>
                    </a:lnTo>
                    <a:lnTo>
                      <a:pt x="18" y="17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7" name="Google Shape;597;p3"/>
              <p:cNvSpPr/>
              <p:nvPr/>
            </p:nvSpPr>
            <p:spPr>
              <a:xfrm>
                <a:off x="3937000" y="4154488"/>
                <a:ext cx="33338" cy="23813"/>
              </a:xfrm>
              <a:custGeom>
                <a:avLst/>
                <a:gdLst/>
                <a:ahLst/>
                <a:cxnLst/>
                <a:rect l="l" t="t" r="r" b="b"/>
                <a:pathLst>
                  <a:path w="21" h="15" extrusionOk="0">
                    <a:moveTo>
                      <a:pt x="2" y="0"/>
                    </a:moveTo>
                    <a:lnTo>
                      <a:pt x="21" y="11"/>
                    </a:lnTo>
                    <a:lnTo>
                      <a:pt x="19" y="15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8" name="Google Shape;598;p3"/>
              <p:cNvSpPr/>
              <p:nvPr/>
            </p:nvSpPr>
            <p:spPr>
              <a:xfrm>
                <a:off x="3910013" y="4102100"/>
                <a:ext cx="76200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48" h="31" extrusionOk="0">
                    <a:moveTo>
                      <a:pt x="5" y="0"/>
                    </a:moveTo>
                    <a:lnTo>
                      <a:pt x="48" y="27"/>
                    </a:lnTo>
                    <a:lnTo>
                      <a:pt x="46" y="31"/>
                    </a:lnTo>
                    <a:lnTo>
                      <a:pt x="0" y="4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9" name="Google Shape;599;p3"/>
              <p:cNvSpPr/>
              <p:nvPr/>
            </p:nvSpPr>
            <p:spPr>
              <a:xfrm>
                <a:off x="3967163" y="4102100"/>
                <a:ext cx="36513" cy="23813"/>
              </a:xfrm>
              <a:custGeom>
                <a:avLst/>
                <a:gdLst/>
                <a:ahLst/>
                <a:cxnLst/>
                <a:rect l="l" t="t" r="r" b="b"/>
                <a:pathLst>
                  <a:path w="23" h="15" extrusionOk="0">
                    <a:moveTo>
                      <a:pt x="4" y="0"/>
                    </a:moveTo>
                    <a:lnTo>
                      <a:pt x="23" y="10"/>
                    </a:lnTo>
                    <a:lnTo>
                      <a:pt x="18" y="15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0" name="Google Shape;600;p3"/>
              <p:cNvSpPr/>
              <p:nvPr/>
            </p:nvSpPr>
            <p:spPr>
              <a:xfrm>
                <a:off x="3986213" y="4075113"/>
                <a:ext cx="33338" cy="23813"/>
              </a:xfrm>
              <a:custGeom>
                <a:avLst/>
                <a:gdLst/>
                <a:ahLst/>
                <a:cxnLst/>
                <a:rect l="l" t="t" r="r" b="b"/>
                <a:pathLst>
                  <a:path w="21" h="15" extrusionOk="0">
                    <a:moveTo>
                      <a:pt x="2" y="0"/>
                    </a:moveTo>
                    <a:lnTo>
                      <a:pt x="21" y="11"/>
                    </a:lnTo>
                    <a:lnTo>
                      <a:pt x="19" y="15"/>
                    </a:lnTo>
                    <a:lnTo>
                      <a:pt x="0" y="5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1" name="Google Shape;601;p3"/>
              <p:cNvSpPr/>
              <p:nvPr/>
            </p:nvSpPr>
            <p:spPr>
              <a:xfrm>
                <a:off x="4003675" y="4046538"/>
                <a:ext cx="31750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0" h="16" extrusionOk="0">
                    <a:moveTo>
                      <a:pt x="2" y="0"/>
                    </a:moveTo>
                    <a:lnTo>
                      <a:pt x="20" y="12"/>
                    </a:lnTo>
                    <a:lnTo>
                      <a:pt x="18" y="16"/>
                    </a:lnTo>
                    <a:lnTo>
                      <a:pt x="0" y="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2" name="Google Shape;602;p3"/>
              <p:cNvSpPr/>
              <p:nvPr/>
            </p:nvSpPr>
            <p:spPr>
              <a:xfrm>
                <a:off x="4019550" y="4019550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2" y="0"/>
                    </a:moveTo>
                    <a:lnTo>
                      <a:pt x="21" y="13"/>
                    </a:lnTo>
                    <a:lnTo>
                      <a:pt x="19" y="17"/>
                    </a:lnTo>
                    <a:lnTo>
                      <a:pt x="0" y="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3" name="Google Shape;603;p3"/>
              <p:cNvSpPr/>
              <p:nvPr/>
            </p:nvSpPr>
            <p:spPr>
              <a:xfrm>
                <a:off x="3992563" y="3967163"/>
                <a:ext cx="76200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48" h="33" extrusionOk="0">
                    <a:moveTo>
                      <a:pt x="5" y="0"/>
                    </a:moveTo>
                    <a:lnTo>
                      <a:pt x="48" y="29"/>
                    </a:lnTo>
                    <a:lnTo>
                      <a:pt x="46" y="33"/>
                    </a:lnTo>
                    <a:lnTo>
                      <a:pt x="0" y="6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4" name="Google Shape;604;p3"/>
              <p:cNvSpPr/>
              <p:nvPr/>
            </p:nvSpPr>
            <p:spPr>
              <a:xfrm>
                <a:off x="4052888" y="3967163"/>
                <a:ext cx="33338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6" extrusionOk="0">
                    <a:moveTo>
                      <a:pt x="2" y="0"/>
                    </a:moveTo>
                    <a:lnTo>
                      <a:pt x="21" y="12"/>
                    </a:lnTo>
                    <a:lnTo>
                      <a:pt x="18" y="16"/>
                    </a:lnTo>
                    <a:lnTo>
                      <a:pt x="0" y="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3"/>
              <p:cNvSpPr/>
              <p:nvPr/>
            </p:nvSpPr>
            <p:spPr>
              <a:xfrm>
                <a:off x="4068763" y="3940175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2" y="0"/>
                    </a:moveTo>
                    <a:lnTo>
                      <a:pt x="21" y="13"/>
                    </a:lnTo>
                    <a:lnTo>
                      <a:pt x="19" y="1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6" name="Google Shape;606;p3"/>
              <p:cNvSpPr/>
              <p:nvPr/>
            </p:nvSpPr>
            <p:spPr>
              <a:xfrm>
                <a:off x="4086225" y="3914775"/>
                <a:ext cx="31750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0" h="16" extrusionOk="0">
                    <a:moveTo>
                      <a:pt x="2" y="0"/>
                    </a:moveTo>
                    <a:lnTo>
                      <a:pt x="20" y="12"/>
                    </a:lnTo>
                    <a:lnTo>
                      <a:pt x="18" y="16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7" name="Google Shape;607;p3"/>
              <p:cNvSpPr/>
              <p:nvPr/>
            </p:nvSpPr>
            <p:spPr>
              <a:xfrm>
                <a:off x="4102100" y="3887788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2" y="0"/>
                    </a:moveTo>
                    <a:lnTo>
                      <a:pt x="21" y="12"/>
                    </a:lnTo>
                    <a:lnTo>
                      <a:pt x="19" y="1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8" name="Google Shape;608;p3"/>
              <p:cNvSpPr/>
              <p:nvPr/>
            </p:nvSpPr>
            <p:spPr>
              <a:xfrm>
                <a:off x="4078288" y="3835400"/>
                <a:ext cx="73025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46" h="33" extrusionOk="0">
                    <a:moveTo>
                      <a:pt x="2" y="0"/>
                    </a:moveTo>
                    <a:lnTo>
                      <a:pt x="46" y="29"/>
                    </a:lnTo>
                    <a:lnTo>
                      <a:pt x="44" y="33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9" name="Google Shape;609;p3"/>
              <p:cNvSpPr/>
              <p:nvPr/>
            </p:nvSpPr>
            <p:spPr>
              <a:xfrm>
                <a:off x="3419475" y="3695700"/>
                <a:ext cx="673100" cy="1046163"/>
              </a:xfrm>
              <a:custGeom>
                <a:avLst/>
                <a:gdLst/>
                <a:ahLst/>
                <a:cxnLst/>
                <a:rect l="l" t="t" r="r" b="b"/>
                <a:pathLst>
                  <a:path w="424" h="659" extrusionOk="0">
                    <a:moveTo>
                      <a:pt x="401" y="0"/>
                    </a:moveTo>
                    <a:lnTo>
                      <a:pt x="424" y="13"/>
                    </a:lnTo>
                    <a:lnTo>
                      <a:pt x="21" y="659"/>
                    </a:lnTo>
                    <a:lnTo>
                      <a:pt x="0" y="645"/>
                    </a:lnTo>
                    <a:lnTo>
                      <a:pt x="401" y="0"/>
                    </a:ln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0" name="Google Shape;610;p3"/>
              <p:cNvSpPr/>
              <p:nvPr/>
            </p:nvSpPr>
            <p:spPr>
              <a:xfrm>
                <a:off x="5602288" y="4065588"/>
                <a:ext cx="755650" cy="923925"/>
              </a:xfrm>
              <a:custGeom>
                <a:avLst/>
                <a:gdLst/>
                <a:ahLst/>
                <a:cxnLst/>
                <a:rect l="l" t="t" r="r" b="b"/>
                <a:pathLst>
                  <a:path w="229" h="280" extrusionOk="0">
                    <a:moveTo>
                      <a:pt x="220" y="246"/>
                    </a:moveTo>
                    <a:cubicBezTo>
                      <a:pt x="61" y="279"/>
                      <a:pt x="61" y="279"/>
                      <a:pt x="61" y="279"/>
                    </a:cubicBezTo>
                    <a:cubicBezTo>
                      <a:pt x="55" y="280"/>
                      <a:pt x="49" y="277"/>
                      <a:pt x="48" y="271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0" y="41"/>
                      <a:pt x="4" y="35"/>
                      <a:pt x="10" y="34"/>
                    </a:cubicBezTo>
                    <a:cubicBezTo>
                      <a:pt x="169" y="1"/>
                      <a:pt x="169" y="1"/>
                      <a:pt x="169" y="1"/>
                    </a:cubicBezTo>
                    <a:cubicBezTo>
                      <a:pt x="175" y="0"/>
                      <a:pt x="181" y="4"/>
                      <a:pt x="182" y="9"/>
                    </a:cubicBezTo>
                    <a:cubicBezTo>
                      <a:pt x="228" y="234"/>
                      <a:pt x="228" y="234"/>
                      <a:pt x="228" y="234"/>
                    </a:cubicBezTo>
                    <a:cubicBezTo>
                      <a:pt x="229" y="239"/>
                      <a:pt x="226" y="245"/>
                      <a:pt x="220" y="246"/>
                    </a:cubicBezTo>
                    <a:close/>
                  </a:path>
                </a:pathLst>
              </a:custGeom>
              <a:solidFill>
                <a:srgbClr val="4C4C7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1" name="Google Shape;611;p3"/>
              <p:cNvSpPr/>
              <p:nvPr/>
            </p:nvSpPr>
            <p:spPr>
              <a:xfrm>
                <a:off x="5592763" y="4016375"/>
                <a:ext cx="755650" cy="927100"/>
              </a:xfrm>
              <a:custGeom>
                <a:avLst/>
                <a:gdLst/>
                <a:ahLst/>
                <a:cxnLst/>
                <a:rect l="l" t="t" r="r" b="b"/>
                <a:pathLst>
                  <a:path w="229" h="281" extrusionOk="0">
                    <a:moveTo>
                      <a:pt x="220" y="247"/>
                    </a:moveTo>
                    <a:cubicBezTo>
                      <a:pt x="61" y="279"/>
                      <a:pt x="61" y="279"/>
                      <a:pt x="61" y="279"/>
                    </a:cubicBezTo>
                    <a:cubicBezTo>
                      <a:pt x="55" y="281"/>
                      <a:pt x="49" y="277"/>
                      <a:pt x="48" y="271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0" y="41"/>
                      <a:pt x="4" y="35"/>
                      <a:pt x="10" y="34"/>
                    </a:cubicBezTo>
                    <a:cubicBezTo>
                      <a:pt x="169" y="1"/>
                      <a:pt x="169" y="1"/>
                      <a:pt x="169" y="1"/>
                    </a:cubicBezTo>
                    <a:cubicBezTo>
                      <a:pt x="175" y="0"/>
                      <a:pt x="181" y="4"/>
                      <a:pt x="182" y="10"/>
                    </a:cubicBezTo>
                    <a:cubicBezTo>
                      <a:pt x="228" y="234"/>
                      <a:pt x="228" y="234"/>
                      <a:pt x="228" y="234"/>
                    </a:cubicBezTo>
                    <a:cubicBezTo>
                      <a:pt x="229" y="240"/>
                      <a:pt x="226" y="245"/>
                      <a:pt x="220" y="247"/>
                    </a:cubicBezTo>
                    <a:close/>
                  </a:path>
                </a:pathLst>
              </a:custGeom>
              <a:solidFill>
                <a:srgbClr val="4B72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2" name="Google Shape;612;p3"/>
              <p:cNvSpPr/>
              <p:nvPr/>
            </p:nvSpPr>
            <p:spPr>
              <a:xfrm>
                <a:off x="5688013" y="4132263"/>
                <a:ext cx="479425" cy="260350"/>
              </a:xfrm>
              <a:custGeom>
                <a:avLst/>
                <a:gdLst/>
                <a:ahLst/>
                <a:cxnLst/>
                <a:rect l="l" t="t" r="r" b="b"/>
                <a:pathLst>
                  <a:path w="145" h="79" extrusionOk="0">
                    <a:moveTo>
                      <a:pt x="140" y="53"/>
                    </a:moveTo>
                    <a:cubicBezTo>
                      <a:pt x="15" y="79"/>
                      <a:pt x="15" y="79"/>
                      <a:pt x="15" y="79"/>
                    </a:cubicBezTo>
                    <a:cubicBezTo>
                      <a:pt x="12" y="79"/>
                      <a:pt x="10" y="78"/>
                      <a:pt x="9" y="75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0"/>
                      <a:pt x="2" y="27"/>
                      <a:pt x="4" y="27"/>
                    </a:cubicBezTo>
                    <a:cubicBezTo>
                      <a:pt x="130" y="1"/>
                      <a:pt x="130" y="1"/>
                      <a:pt x="130" y="1"/>
                    </a:cubicBezTo>
                    <a:cubicBezTo>
                      <a:pt x="132" y="0"/>
                      <a:pt x="135" y="2"/>
                      <a:pt x="136" y="5"/>
                    </a:cubicBezTo>
                    <a:cubicBezTo>
                      <a:pt x="144" y="47"/>
                      <a:pt x="144" y="47"/>
                      <a:pt x="144" y="47"/>
                    </a:cubicBezTo>
                    <a:cubicBezTo>
                      <a:pt x="145" y="50"/>
                      <a:pt x="143" y="52"/>
                      <a:pt x="140" y="53"/>
                    </a:cubicBezTo>
                    <a:close/>
                  </a:path>
                </a:pathLst>
              </a:custGeom>
              <a:solidFill>
                <a:srgbClr val="00C5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3" name="Google Shape;613;p3"/>
              <p:cNvSpPr/>
              <p:nvPr/>
            </p:nvSpPr>
            <p:spPr>
              <a:xfrm>
                <a:off x="5754688" y="4441825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5" y="0"/>
                      <a:pt x="21" y="4"/>
                      <a:pt x="2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4" name="Google Shape;614;p3"/>
              <p:cNvSpPr/>
              <p:nvPr/>
            </p:nvSpPr>
            <p:spPr>
              <a:xfrm>
                <a:off x="5751513" y="4435475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2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9" y="24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4" y="15"/>
                      <a:pt x="20" y="21"/>
                      <a:pt x="14" y="2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5" name="Google Shape;615;p3"/>
              <p:cNvSpPr/>
              <p:nvPr/>
            </p:nvSpPr>
            <p:spPr>
              <a:xfrm>
                <a:off x="5870575" y="4419600"/>
                <a:ext cx="79375" cy="77788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9" y="24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5"/>
                      <a:pt x="20" y="21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3"/>
              <p:cNvSpPr/>
              <p:nvPr/>
            </p:nvSpPr>
            <p:spPr>
              <a:xfrm>
                <a:off x="5870575" y="4408488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0" y="9"/>
                      <a:pt x="4" y="3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5" y="0"/>
                      <a:pt x="21" y="4"/>
                      <a:pt x="2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3"/>
              <p:cNvSpPr/>
              <p:nvPr/>
            </p:nvSpPr>
            <p:spPr>
              <a:xfrm>
                <a:off x="5989638" y="4395788"/>
                <a:ext cx="77788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 extrusionOk="0">
                    <a:moveTo>
                      <a:pt x="14" y="22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8" y="23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5" y="0"/>
                      <a:pt x="21" y="3"/>
                      <a:pt x="22" y="9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4" y="15"/>
                      <a:pt x="20" y="21"/>
                      <a:pt x="14" y="22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8" name="Google Shape;618;p3"/>
              <p:cNvSpPr/>
              <p:nvPr/>
            </p:nvSpPr>
            <p:spPr>
              <a:xfrm>
                <a:off x="5984875" y="4386263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9" y="24"/>
                      <a:pt x="3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9" name="Google Shape;619;p3"/>
              <p:cNvSpPr/>
              <p:nvPr/>
            </p:nvSpPr>
            <p:spPr>
              <a:xfrm>
                <a:off x="6103938" y="4368800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3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0" name="Google Shape;620;p3"/>
              <p:cNvSpPr/>
              <p:nvPr/>
            </p:nvSpPr>
            <p:spPr>
              <a:xfrm>
                <a:off x="6103938" y="4362450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2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5" y="0"/>
                      <a:pt x="21" y="4"/>
                      <a:pt x="22" y="9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4" y="15"/>
                      <a:pt x="20" y="21"/>
                      <a:pt x="14" y="2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3"/>
              <p:cNvSpPr/>
              <p:nvPr/>
            </p:nvSpPr>
            <p:spPr>
              <a:xfrm>
                <a:off x="5778500" y="4557713"/>
                <a:ext cx="77788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1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1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2" name="Google Shape;622;p3"/>
              <p:cNvSpPr/>
              <p:nvPr/>
            </p:nvSpPr>
            <p:spPr>
              <a:xfrm>
                <a:off x="5773738" y="4548188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5" y="23"/>
                    </a:moveTo>
                    <a:cubicBezTo>
                      <a:pt x="15" y="23"/>
                      <a:pt x="15" y="23"/>
                      <a:pt x="15" y="23"/>
                    </a:cubicBezTo>
                    <a:cubicBezTo>
                      <a:pt x="9" y="24"/>
                      <a:pt x="3" y="20"/>
                      <a:pt x="2" y="15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0" y="9"/>
                      <a:pt x="4" y="3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1" y="22"/>
                      <a:pt x="15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3" name="Google Shape;623;p3"/>
              <p:cNvSpPr/>
              <p:nvPr/>
            </p:nvSpPr>
            <p:spPr>
              <a:xfrm>
                <a:off x="5892800" y="4533900"/>
                <a:ext cx="7937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 extrusionOk="0">
                    <a:moveTo>
                      <a:pt x="15" y="22"/>
                    </a:moveTo>
                    <a:cubicBezTo>
                      <a:pt x="15" y="22"/>
                      <a:pt x="15" y="22"/>
                      <a:pt x="15" y="22"/>
                    </a:cubicBezTo>
                    <a:cubicBezTo>
                      <a:pt x="9" y="23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3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4" y="15"/>
                      <a:pt x="20" y="21"/>
                      <a:pt x="15" y="22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4" name="Google Shape;624;p3"/>
              <p:cNvSpPr/>
              <p:nvPr/>
            </p:nvSpPr>
            <p:spPr>
              <a:xfrm>
                <a:off x="5892800" y="4524375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1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5" name="Google Shape;625;p3"/>
              <p:cNvSpPr/>
              <p:nvPr/>
            </p:nvSpPr>
            <p:spPr>
              <a:xfrm>
                <a:off x="6011863" y="4508500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9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1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6" name="Google Shape;626;p3"/>
              <p:cNvSpPr/>
              <p:nvPr/>
            </p:nvSpPr>
            <p:spPr>
              <a:xfrm>
                <a:off x="6008688" y="4502150"/>
                <a:ext cx="79375" cy="77788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5" y="22"/>
                    </a:moveTo>
                    <a:cubicBezTo>
                      <a:pt x="15" y="22"/>
                      <a:pt x="15" y="22"/>
                      <a:pt x="15" y="22"/>
                    </a:cubicBezTo>
                    <a:cubicBezTo>
                      <a:pt x="9" y="24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5"/>
                      <a:pt x="20" y="21"/>
                      <a:pt x="15" y="2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7" name="Google Shape;627;p3"/>
              <p:cNvSpPr/>
              <p:nvPr/>
            </p:nvSpPr>
            <p:spPr>
              <a:xfrm>
                <a:off x="5800725" y="4673600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3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1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3"/>
              <p:cNvSpPr/>
              <p:nvPr/>
            </p:nvSpPr>
            <p:spPr>
              <a:xfrm>
                <a:off x="5800725" y="4665663"/>
                <a:ext cx="7937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 extrusionOk="0">
                    <a:moveTo>
                      <a:pt x="14" y="22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8" y="23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5" y="0"/>
                      <a:pt x="21" y="3"/>
                      <a:pt x="22" y="9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4" y="15"/>
                      <a:pt x="20" y="21"/>
                      <a:pt x="14" y="2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3"/>
              <p:cNvSpPr/>
              <p:nvPr/>
            </p:nvSpPr>
            <p:spPr>
              <a:xfrm>
                <a:off x="5919788" y="4649788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2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5" y="0"/>
                      <a:pt x="21" y="4"/>
                      <a:pt x="22" y="9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4" y="15"/>
                      <a:pt x="20" y="21"/>
                      <a:pt x="14" y="22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3"/>
              <p:cNvSpPr/>
              <p:nvPr/>
            </p:nvSpPr>
            <p:spPr>
              <a:xfrm>
                <a:off x="5916613" y="4640263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3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3"/>
              <p:cNvSpPr/>
              <p:nvPr/>
            </p:nvSpPr>
            <p:spPr>
              <a:xfrm>
                <a:off x="6035675" y="4622800"/>
                <a:ext cx="77788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3" y="20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0" y="9"/>
                      <a:pt x="4" y="3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3"/>
              <p:cNvSpPr/>
              <p:nvPr/>
            </p:nvSpPr>
            <p:spPr>
              <a:xfrm>
                <a:off x="6035675" y="4616450"/>
                <a:ext cx="77788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5" y="0"/>
                      <a:pt x="21" y="4"/>
                      <a:pt x="2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4" y="16"/>
                      <a:pt x="20" y="21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3"/>
              <p:cNvSpPr/>
              <p:nvPr/>
            </p:nvSpPr>
            <p:spPr>
              <a:xfrm>
                <a:off x="5821363" y="4772025"/>
                <a:ext cx="77788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5" y="23"/>
                    </a:moveTo>
                    <a:cubicBezTo>
                      <a:pt x="15" y="23"/>
                      <a:pt x="15" y="23"/>
                      <a:pt x="15" y="23"/>
                    </a:cubicBezTo>
                    <a:cubicBezTo>
                      <a:pt x="9" y="24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5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3"/>
              <p:cNvSpPr/>
              <p:nvPr/>
            </p:nvSpPr>
            <p:spPr>
              <a:xfrm>
                <a:off x="5821363" y="4765675"/>
                <a:ext cx="77788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2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1" y="4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4" y="15"/>
                      <a:pt x="20" y="21"/>
                      <a:pt x="14" y="2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3"/>
              <p:cNvSpPr/>
              <p:nvPr/>
            </p:nvSpPr>
            <p:spPr>
              <a:xfrm>
                <a:off x="5938838" y="4748213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1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1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3"/>
              <p:cNvSpPr/>
              <p:nvPr/>
            </p:nvSpPr>
            <p:spPr>
              <a:xfrm>
                <a:off x="5935663" y="4738688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5" y="23"/>
                    </a:moveTo>
                    <a:cubicBezTo>
                      <a:pt x="15" y="23"/>
                      <a:pt x="15" y="23"/>
                      <a:pt x="15" y="23"/>
                    </a:cubicBezTo>
                    <a:cubicBezTo>
                      <a:pt x="9" y="24"/>
                      <a:pt x="3" y="20"/>
                      <a:pt x="2" y="15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0" y="9"/>
                      <a:pt x="4" y="3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5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3"/>
              <p:cNvSpPr/>
              <p:nvPr/>
            </p:nvSpPr>
            <p:spPr>
              <a:xfrm>
                <a:off x="6054725" y="4725988"/>
                <a:ext cx="7937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 extrusionOk="0">
                    <a:moveTo>
                      <a:pt x="15" y="22"/>
                    </a:moveTo>
                    <a:cubicBezTo>
                      <a:pt x="15" y="22"/>
                      <a:pt x="15" y="22"/>
                      <a:pt x="15" y="22"/>
                    </a:cubicBezTo>
                    <a:cubicBezTo>
                      <a:pt x="9" y="23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3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4" y="15"/>
                      <a:pt x="20" y="21"/>
                      <a:pt x="15" y="22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8" name="Google Shape;638;p3"/>
              <p:cNvSpPr/>
              <p:nvPr/>
            </p:nvSpPr>
            <p:spPr>
              <a:xfrm>
                <a:off x="6054725" y="4716463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1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9" name="Google Shape;639;p3"/>
              <p:cNvSpPr/>
              <p:nvPr/>
            </p:nvSpPr>
            <p:spPr>
              <a:xfrm>
                <a:off x="6127750" y="4484688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5" y="23"/>
                    </a:moveTo>
                    <a:cubicBezTo>
                      <a:pt x="15" y="23"/>
                      <a:pt x="15" y="23"/>
                      <a:pt x="15" y="23"/>
                    </a:cubicBezTo>
                    <a:cubicBezTo>
                      <a:pt x="9" y="24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1"/>
                      <a:pt x="15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0" name="Google Shape;640;p3"/>
              <p:cNvSpPr/>
              <p:nvPr/>
            </p:nvSpPr>
            <p:spPr>
              <a:xfrm>
                <a:off x="6127750" y="4475163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1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0" y="9"/>
                      <a:pt x="4" y="3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6" y="0"/>
                      <a:pt x="21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1" name="Google Shape;641;p3"/>
              <p:cNvSpPr/>
              <p:nvPr/>
            </p:nvSpPr>
            <p:spPr>
              <a:xfrm>
                <a:off x="6146800" y="4606925"/>
                <a:ext cx="109538" cy="177800"/>
              </a:xfrm>
              <a:custGeom>
                <a:avLst/>
                <a:gdLst/>
                <a:ahLst/>
                <a:cxnLst/>
                <a:rect l="l" t="t" r="r" b="b"/>
                <a:pathLst>
                  <a:path w="33" h="54" extrusionOk="0">
                    <a:moveTo>
                      <a:pt x="29" y="50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1" y="54"/>
                      <a:pt x="9" y="52"/>
                      <a:pt x="8" y="5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7"/>
                      <a:pt x="1" y="5"/>
                      <a:pt x="4" y="4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21" y="0"/>
                      <a:pt x="24" y="2"/>
                      <a:pt x="24" y="5"/>
                    </a:cubicBezTo>
                    <a:cubicBezTo>
                      <a:pt x="33" y="45"/>
                      <a:pt x="33" y="45"/>
                      <a:pt x="33" y="45"/>
                    </a:cubicBezTo>
                    <a:cubicBezTo>
                      <a:pt x="33" y="47"/>
                      <a:pt x="32" y="50"/>
                      <a:pt x="29" y="50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" name="Google Shape;642;p3"/>
              <p:cNvSpPr/>
              <p:nvPr/>
            </p:nvSpPr>
            <p:spPr>
              <a:xfrm>
                <a:off x="6143625" y="4600575"/>
                <a:ext cx="112713" cy="174625"/>
              </a:xfrm>
              <a:custGeom>
                <a:avLst/>
                <a:gdLst/>
                <a:ahLst/>
                <a:cxnLst/>
                <a:rect l="l" t="t" r="r" b="b"/>
                <a:pathLst>
                  <a:path w="34" h="53" extrusionOk="0">
                    <a:moveTo>
                      <a:pt x="29" y="49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2" y="53"/>
                      <a:pt x="9" y="51"/>
                      <a:pt x="9" y="4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6"/>
                      <a:pt x="2" y="4"/>
                      <a:pt x="4" y="3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2" y="0"/>
                      <a:pt x="24" y="1"/>
                      <a:pt x="25" y="4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34" y="46"/>
                      <a:pt x="32" y="49"/>
                      <a:pt x="29" y="49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3" name="Google Shape;643;p3"/>
              <p:cNvSpPr/>
              <p:nvPr/>
            </p:nvSpPr>
            <p:spPr>
              <a:xfrm>
                <a:off x="5102225" y="2600325"/>
                <a:ext cx="398463" cy="327025"/>
              </a:xfrm>
              <a:custGeom>
                <a:avLst/>
                <a:gdLst/>
                <a:ahLst/>
                <a:cxnLst/>
                <a:rect l="l" t="t" r="r" b="b"/>
                <a:pathLst>
                  <a:path w="251" h="206" extrusionOk="0">
                    <a:moveTo>
                      <a:pt x="251" y="13"/>
                    </a:moveTo>
                    <a:lnTo>
                      <a:pt x="247" y="0"/>
                    </a:lnTo>
                    <a:lnTo>
                      <a:pt x="0" y="75"/>
                    </a:lnTo>
                    <a:lnTo>
                      <a:pt x="4" y="86"/>
                    </a:lnTo>
                    <a:lnTo>
                      <a:pt x="114" y="206"/>
                    </a:lnTo>
                    <a:lnTo>
                      <a:pt x="224" y="173"/>
                    </a:lnTo>
                    <a:lnTo>
                      <a:pt x="251" y="13"/>
                    </a:lnTo>
                    <a:close/>
                  </a:path>
                </a:pathLst>
              </a:custGeom>
              <a:solidFill>
                <a:srgbClr val="F5F8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4" name="Google Shape;644;p3"/>
              <p:cNvSpPr/>
              <p:nvPr/>
            </p:nvSpPr>
            <p:spPr>
              <a:xfrm>
                <a:off x="5283200" y="2874963"/>
                <a:ext cx="174625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53" h="58" extrusionOk="0">
                    <a:moveTo>
                      <a:pt x="45" y="50"/>
                    </a:moveTo>
                    <a:cubicBezTo>
                      <a:pt x="53" y="0"/>
                      <a:pt x="53" y="0"/>
                      <a:pt x="53" y="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34" y="54"/>
                      <a:pt x="34" y="54"/>
                      <a:pt x="34" y="54"/>
                    </a:cubicBezTo>
                    <a:cubicBezTo>
                      <a:pt x="38" y="58"/>
                      <a:pt x="44" y="56"/>
                      <a:pt x="45" y="50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5" name="Google Shape;645;p3"/>
              <p:cNvSpPr/>
              <p:nvPr/>
            </p:nvSpPr>
            <p:spPr>
              <a:xfrm>
                <a:off x="5102225" y="2693988"/>
                <a:ext cx="249238" cy="233363"/>
              </a:xfrm>
              <a:custGeom>
                <a:avLst/>
                <a:gdLst/>
                <a:ahLst/>
                <a:cxnLst/>
                <a:rect l="l" t="t" r="r" b="b"/>
                <a:pathLst>
                  <a:path w="157" h="147" extrusionOk="0">
                    <a:moveTo>
                      <a:pt x="27" y="8"/>
                    </a:moveTo>
                    <a:lnTo>
                      <a:pt x="0" y="16"/>
                    </a:lnTo>
                    <a:lnTo>
                      <a:pt x="4" y="27"/>
                    </a:lnTo>
                    <a:lnTo>
                      <a:pt x="114" y="147"/>
                    </a:lnTo>
                    <a:lnTo>
                      <a:pt x="157" y="135"/>
                    </a:lnTo>
                    <a:lnTo>
                      <a:pt x="76" y="0"/>
                    </a:ln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DBCC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6" name="Google Shape;646;p3"/>
              <p:cNvSpPr/>
              <p:nvPr/>
            </p:nvSpPr>
            <p:spPr>
              <a:xfrm>
                <a:off x="4965700" y="2184400"/>
                <a:ext cx="468313" cy="544513"/>
              </a:xfrm>
              <a:custGeom>
                <a:avLst/>
                <a:gdLst/>
                <a:ahLst/>
                <a:cxnLst/>
                <a:rect l="l" t="t" r="r" b="b"/>
                <a:pathLst>
                  <a:path w="295" h="343" extrusionOk="0">
                    <a:moveTo>
                      <a:pt x="0" y="63"/>
                    </a:moveTo>
                    <a:lnTo>
                      <a:pt x="88" y="343"/>
                    </a:lnTo>
                    <a:lnTo>
                      <a:pt x="295" y="281"/>
                    </a:lnTo>
                    <a:lnTo>
                      <a:pt x="210" y="0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3"/>
              <p:cNvSpPr/>
              <p:nvPr/>
            </p:nvSpPr>
            <p:spPr>
              <a:xfrm>
                <a:off x="5273675" y="2165350"/>
                <a:ext cx="223838" cy="471488"/>
              </a:xfrm>
              <a:custGeom>
                <a:avLst/>
                <a:gdLst/>
                <a:ahLst/>
                <a:cxnLst/>
                <a:rect l="l" t="t" r="r" b="b"/>
                <a:pathLst>
                  <a:path w="141" h="297" extrusionOk="0">
                    <a:moveTo>
                      <a:pt x="0" y="17"/>
                    </a:moveTo>
                    <a:lnTo>
                      <a:pt x="87" y="297"/>
                    </a:lnTo>
                    <a:lnTo>
                      <a:pt x="141" y="281"/>
                    </a:lnTo>
                    <a:lnTo>
                      <a:pt x="56" y="0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3"/>
              <p:cNvSpPr/>
              <p:nvPr/>
            </p:nvSpPr>
            <p:spPr>
              <a:xfrm>
                <a:off x="4965700" y="2247900"/>
                <a:ext cx="257175" cy="481013"/>
              </a:xfrm>
              <a:custGeom>
                <a:avLst/>
                <a:gdLst/>
                <a:ahLst/>
                <a:cxnLst/>
                <a:rect l="l" t="t" r="r" b="b"/>
                <a:pathLst>
                  <a:path w="162" h="303" extrusionOk="0">
                    <a:moveTo>
                      <a:pt x="0" y="23"/>
                    </a:moveTo>
                    <a:lnTo>
                      <a:pt x="88" y="303"/>
                    </a:lnTo>
                    <a:lnTo>
                      <a:pt x="162" y="281"/>
                    </a:lnTo>
                    <a:lnTo>
                      <a:pt x="75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9" name="Google Shape;649;p3"/>
              <p:cNvSpPr/>
              <p:nvPr/>
            </p:nvSpPr>
            <p:spPr>
              <a:xfrm>
                <a:off x="4857750" y="1789113"/>
                <a:ext cx="455613" cy="339725"/>
              </a:xfrm>
              <a:custGeom>
                <a:avLst/>
                <a:gdLst/>
                <a:ahLst/>
                <a:cxnLst/>
                <a:rect l="l" t="t" r="r" b="b"/>
                <a:pathLst>
                  <a:path w="138" h="103" extrusionOk="0">
                    <a:moveTo>
                      <a:pt x="17" y="96"/>
                    </a:moveTo>
                    <a:cubicBezTo>
                      <a:pt x="2" y="43"/>
                      <a:pt x="2" y="43"/>
                      <a:pt x="2" y="43"/>
                    </a:cubicBezTo>
                    <a:cubicBezTo>
                      <a:pt x="0" y="39"/>
                      <a:pt x="3" y="34"/>
                      <a:pt x="8" y="32"/>
                    </a:cubicBezTo>
                    <a:cubicBezTo>
                      <a:pt x="110" y="2"/>
                      <a:pt x="110" y="2"/>
                      <a:pt x="110" y="2"/>
                    </a:cubicBezTo>
                    <a:cubicBezTo>
                      <a:pt x="115" y="0"/>
                      <a:pt x="120" y="3"/>
                      <a:pt x="121" y="8"/>
                    </a:cubicBezTo>
                    <a:cubicBezTo>
                      <a:pt x="136" y="60"/>
                      <a:pt x="136" y="60"/>
                      <a:pt x="136" y="60"/>
                    </a:cubicBezTo>
                    <a:cubicBezTo>
                      <a:pt x="138" y="65"/>
                      <a:pt x="135" y="70"/>
                      <a:pt x="130" y="71"/>
                    </a:cubicBezTo>
                    <a:cubicBezTo>
                      <a:pt x="28" y="102"/>
                      <a:pt x="28" y="102"/>
                      <a:pt x="28" y="102"/>
                    </a:cubicBezTo>
                    <a:cubicBezTo>
                      <a:pt x="24" y="103"/>
                      <a:pt x="19" y="100"/>
                      <a:pt x="17" y="96"/>
                    </a:cubicBez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0" name="Google Shape;650;p3"/>
              <p:cNvSpPr/>
              <p:nvPr/>
            </p:nvSpPr>
            <p:spPr>
              <a:xfrm>
                <a:off x="4906963" y="1963738"/>
                <a:ext cx="458788" cy="333375"/>
              </a:xfrm>
              <a:custGeom>
                <a:avLst/>
                <a:gdLst/>
                <a:ahLst/>
                <a:cxnLst/>
                <a:rect l="l" t="t" r="r" b="b"/>
                <a:pathLst>
                  <a:path w="289" h="210" extrusionOk="0">
                    <a:moveTo>
                      <a:pt x="0" y="73"/>
                    </a:moveTo>
                    <a:lnTo>
                      <a:pt x="42" y="210"/>
                    </a:lnTo>
                    <a:lnTo>
                      <a:pt x="289" y="135"/>
                    </a:lnTo>
                    <a:lnTo>
                      <a:pt x="247" y="0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F5F8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1" name="Google Shape;651;p3"/>
              <p:cNvSpPr/>
              <p:nvPr/>
            </p:nvSpPr>
            <p:spPr>
              <a:xfrm>
                <a:off x="4906963" y="2043113"/>
                <a:ext cx="190500" cy="254000"/>
              </a:xfrm>
              <a:custGeom>
                <a:avLst/>
                <a:gdLst/>
                <a:ahLst/>
                <a:cxnLst/>
                <a:rect l="l" t="t" r="r" b="b"/>
                <a:pathLst>
                  <a:path w="120" h="160" extrusionOk="0">
                    <a:moveTo>
                      <a:pt x="0" y="23"/>
                    </a:moveTo>
                    <a:lnTo>
                      <a:pt x="42" y="160"/>
                    </a:lnTo>
                    <a:lnTo>
                      <a:pt x="120" y="137"/>
                    </a:lnTo>
                    <a:lnTo>
                      <a:pt x="79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DBCC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2" name="Google Shape;652;p3"/>
              <p:cNvSpPr/>
              <p:nvPr/>
            </p:nvSpPr>
            <p:spPr>
              <a:xfrm>
                <a:off x="3732213" y="3413125"/>
                <a:ext cx="177800" cy="214313"/>
              </a:xfrm>
              <a:custGeom>
                <a:avLst/>
                <a:gdLst/>
                <a:ahLst/>
                <a:cxnLst/>
                <a:rect l="l" t="t" r="r" b="b"/>
                <a:pathLst>
                  <a:path w="112" h="135" extrusionOk="0">
                    <a:moveTo>
                      <a:pt x="54" y="135"/>
                    </a:moveTo>
                    <a:lnTo>
                      <a:pt x="0" y="106"/>
                    </a:lnTo>
                    <a:lnTo>
                      <a:pt x="58" y="0"/>
                    </a:lnTo>
                    <a:lnTo>
                      <a:pt x="112" y="29"/>
                    </a:lnTo>
                    <a:lnTo>
                      <a:pt x="54" y="135"/>
                    </a:ln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3"/>
              <p:cNvSpPr/>
              <p:nvPr/>
            </p:nvSpPr>
            <p:spPr>
              <a:xfrm>
                <a:off x="3732213" y="3413125"/>
                <a:ext cx="134938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85" h="120" extrusionOk="0">
                    <a:moveTo>
                      <a:pt x="27" y="120"/>
                    </a:moveTo>
                    <a:lnTo>
                      <a:pt x="0" y="106"/>
                    </a:lnTo>
                    <a:lnTo>
                      <a:pt x="58" y="0"/>
                    </a:lnTo>
                    <a:lnTo>
                      <a:pt x="85" y="14"/>
                    </a:lnTo>
                    <a:lnTo>
                      <a:pt x="27" y="120"/>
                    </a:ln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4" name="Google Shape;654;p3"/>
              <p:cNvSpPr/>
              <p:nvPr/>
            </p:nvSpPr>
            <p:spPr>
              <a:xfrm>
                <a:off x="3640138" y="2854325"/>
                <a:ext cx="706438" cy="706438"/>
              </a:xfrm>
              <a:custGeom>
                <a:avLst/>
                <a:gdLst/>
                <a:ahLst/>
                <a:cxnLst/>
                <a:rect l="l" t="t" r="r" b="b"/>
                <a:pathLst>
                  <a:path w="214" h="214" extrusionOk="0">
                    <a:moveTo>
                      <a:pt x="189" y="152"/>
                    </a:moveTo>
                    <a:cubicBezTo>
                      <a:pt x="164" y="198"/>
                      <a:pt x="107" y="214"/>
                      <a:pt x="62" y="189"/>
                    </a:cubicBezTo>
                    <a:cubicBezTo>
                      <a:pt x="17" y="164"/>
                      <a:pt x="0" y="107"/>
                      <a:pt x="25" y="62"/>
                    </a:cubicBezTo>
                    <a:cubicBezTo>
                      <a:pt x="50" y="17"/>
                      <a:pt x="107" y="0"/>
                      <a:pt x="152" y="25"/>
                    </a:cubicBezTo>
                    <a:cubicBezTo>
                      <a:pt x="198" y="50"/>
                      <a:pt x="214" y="107"/>
                      <a:pt x="189" y="152"/>
                    </a:cubicBezTo>
                    <a:close/>
                  </a:path>
                </a:pathLst>
              </a:custGeom>
              <a:solidFill>
                <a:srgbClr val="4B72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3"/>
              <p:cNvSpPr/>
              <p:nvPr/>
            </p:nvSpPr>
            <p:spPr>
              <a:xfrm>
                <a:off x="3709988" y="2924175"/>
                <a:ext cx="566738" cy="568325"/>
              </a:xfrm>
              <a:custGeom>
                <a:avLst/>
                <a:gdLst/>
                <a:ahLst/>
                <a:cxnLst/>
                <a:rect l="l" t="t" r="r" b="b"/>
                <a:pathLst>
                  <a:path w="172" h="172" extrusionOk="0">
                    <a:moveTo>
                      <a:pt x="152" y="123"/>
                    </a:moveTo>
                    <a:cubicBezTo>
                      <a:pt x="132" y="159"/>
                      <a:pt x="86" y="172"/>
                      <a:pt x="50" y="152"/>
                    </a:cubicBezTo>
                    <a:cubicBezTo>
                      <a:pt x="14" y="132"/>
                      <a:pt x="0" y="86"/>
                      <a:pt x="20" y="50"/>
                    </a:cubicBezTo>
                    <a:cubicBezTo>
                      <a:pt x="40" y="14"/>
                      <a:pt x="86" y="0"/>
                      <a:pt x="122" y="20"/>
                    </a:cubicBezTo>
                    <a:cubicBezTo>
                      <a:pt x="159" y="40"/>
                      <a:pt x="172" y="86"/>
                      <a:pt x="152" y="123"/>
                    </a:cubicBezTo>
                    <a:close/>
                  </a:path>
                </a:pathLst>
              </a:custGeom>
              <a:solidFill>
                <a:srgbClr val="4C4C7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3"/>
              <p:cNvSpPr/>
              <p:nvPr/>
            </p:nvSpPr>
            <p:spPr>
              <a:xfrm>
                <a:off x="3732213" y="2947988"/>
                <a:ext cx="522288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158" h="158" extrusionOk="0">
                    <a:moveTo>
                      <a:pt x="140" y="113"/>
                    </a:moveTo>
                    <a:cubicBezTo>
                      <a:pt x="121" y="146"/>
                      <a:pt x="79" y="158"/>
                      <a:pt x="46" y="140"/>
                    </a:cubicBezTo>
                    <a:cubicBezTo>
                      <a:pt x="12" y="121"/>
                      <a:pt x="0" y="79"/>
                      <a:pt x="19" y="46"/>
                    </a:cubicBezTo>
                    <a:cubicBezTo>
                      <a:pt x="37" y="12"/>
                      <a:pt x="79" y="0"/>
                      <a:pt x="113" y="19"/>
                    </a:cubicBezTo>
                    <a:cubicBezTo>
                      <a:pt x="146" y="37"/>
                      <a:pt x="158" y="79"/>
                      <a:pt x="140" y="113"/>
                    </a:cubicBezTo>
                    <a:close/>
                  </a:path>
                </a:pathLst>
              </a:custGeom>
              <a:solidFill>
                <a:srgbClr val="1D9E8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3"/>
              <p:cNvSpPr/>
              <p:nvPr/>
            </p:nvSpPr>
            <p:spPr>
              <a:xfrm>
                <a:off x="3768725" y="2982913"/>
                <a:ext cx="452438" cy="452438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121" y="97"/>
                    </a:moveTo>
                    <a:cubicBezTo>
                      <a:pt x="105" y="126"/>
                      <a:pt x="68" y="137"/>
                      <a:pt x="39" y="121"/>
                    </a:cubicBezTo>
                    <a:cubicBezTo>
                      <a:pt x="10" y="105"/>
                      <a:pt x="0" y="68"/>
                      <a:pt x="16" y="39"/>
                    </a:cubicBezTo>
                    <a:cubicBezTo>
                      <a:pt x="32" y="10"/>
                      <a:pt x="68" y="0"/>
                      <a:pt x="97" y="16"/>
                    </a:cubicBezTo>
                    <a:cubicBezTo>
                      <a:pt x="126" y="32"/>
                      <a:pt x="137" y="68"/>
                      <a:pt x="121" y="97"/>
                    </a:cubicBezTo>
                    <a:close/>
                  </a:path>
                </a:pathLst>
              </a:custGeom>
              <a:solidFill>
                <a:srgbClr val="00C5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8" name="Google Shape;658;p3"/>
              <p:cNvSpPr/>
              <p:nvPr/>
            </p:nvSpPr>
            <p:spPr>
              <a:xfrm>
                <a:off x="4035425" y="3065463"/>
                <a:ext cx="149225" cy="231775"/>
              </a:xfrm>
              <a:custGeom>
                <a:avLst/>
                <a:gdLst/>
                <a:ahLst/>
                <a:cxnLst/>
                <a:rect l="l" t="t" r="r" b="b"/>
                <a:pathLst>
                  <a:path w="45" h="70" extrusionOk="0">
                    <a:moveTo>
                      <a:pt x="21" y="68"/>
                    </a:moveTo>
                    <a:cubicBezTo>
                      <a:pt x="16" y="66"/>
                      <a:pt x="15" y="60"/>
                      <a:pt x="17" y="56"/>
                    </a:cubicBezTo>
                    <a:cubicBezTo>
                      <a:pt x="24" y="42"/>
                      <a:pt x="20" y="26"/>
                      <a:pt x="6" y="18"/>
                    </a:cubicBezTo>
                    <a:cubicBezTo>
                      <a:pt x="2" y="16"/>
                      <a:pt x="0" y="10"/>
                      <a:pt x="3" y="6"/>
                    </a:cubicBezTo>
                    <a:cubicBezTo>
                      <a:pt x="5" y="2"/>
                      <a:pt x="10" y="0"/>
                      <a:pt x="15" y="3"/>
                    </a:cubicBezTo>
                    <a:cubicBezTo>
                      <a:pt x="37" y="15"/>
                      <a:pt x="45" y="42"/>
                      <a:pt x="33" y="64"/>
                    </a:cubicBezTo>
                    <a:cubicBezTo>
                      <a:pt x="30" y="69"/>
                      <a:pt x="25" y="70"/>
                      <a:pt x="21" y="6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3"/>
              <p:cNvSpPr/>
              <p:nvPr/>
            </p:nvSpPr>
            <p:spPr>
              <a:xfrm>
                <a:off x="4046538" y="3297238"/>
                <a:ext cx="61913" cy="61913"/>
              </a:xfrm>
              <a:custGeom>
                <a:avLst/>
                <a:gdLst/>
                <a:ahLst/>
                <a:cxnLst/>
                <a:rect l="l" t="t" r="r" b="b"/>
                <a:pathLst>
                  <a:path w="19" h="19" extrusionOk="0">
                    <a:moveTo>
                      <a:pt x="17" y="14"/>
                    </a:moveTo>
                    <a:cubicBezTo>
                      <a:pt x="15" y="18"/>
                      <a:pt x="10" y="19"/>
                      <a:pt x="5" y="17"/>
                    </a:cubicBezTo>
                    <a:cubicBezTo>
                      <a:pt x="1" y="15"/>
                      <a:pt x="0" y="9"/>
                      <a:pt x="2" y="5"/>
                    </a:cubicBezTo>
                    <a:cubicBezTo>
                      <a:pt x="4" y="1"/>
                      <a:pt x="10" y="0"/>
                      <a:pt x="14" y="2"/>
                    </a:cubicBezTo>
                    <a:cubicBezTo>
                      <a:pt x="18" y="4"/>
                      <a:pt x="19" y="9"/>
                      <a:pt x="17" y="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0" name="Google Shape;660;p3"/>
              <p:cNvSpPr/>
              <p:nvPr/>
            </p:nvSpPr>
            <p:spPr>
              <a:xfrm>
                <a:off x="3468688" y="3524250"/>
                <a:ext cx="412750" cy="525463"/>
              </a:xfrm>
              <a:custGeom>
                <a:avLst/>
                <a:gdLst/>
                <a:ahLst/>
                <a:cxnLst/>
                <a:rect l="l" t="t" r="r" b="b"/>
                <a:pathLst>
                  <a:path w="260" h="331" extrusionOk="0">
                    <a:moveTo>
                      <a:pt x="112" y="331"/>
                    </a:moveTo>
                    <a:lnTo>
                      <a:pt x="0" y="268"/>
                    </a:lnTo>
                    <a:lnTo>
                      <a:pt x="147" y="0"/>
                    </a:lnTo>
                    <a:lnTo>
                      <a:pt x="260" y="63"/>
                    </a:lnTo>
                    <a:lnTo>
                      <a:pt x="112" y="331"/>
                    </a:ln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1" name="Google Shape;661;p3"/>
              <p:cNvSpPr/>
              <p:nvPr/>
            </p:nvSpPr>
            <p:spPr>
              <a:xfrm>
                <a:off x="3468688" y="3524250"/>
                <a:ext cx="327025" cy="47625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300" extrusionOk="0">
                    <a:moveTo>
                      <a:pt x="58" y="300"/>
                    </a:moveTo>
                    <a:lnTo>
                      <a:pt x="0" y="268"/>
                    </a:lnTo>
                    <a:lnTo>
                      <a:pt x="147" y="0"/>
                    </a:lnTo>
                    <a:lnTo>
                      <a:pt x="206" y="34"/>
                    </a:lnTo>
                    <a:lnTo>
                      <a:pt x="58" y="300"/>
                    </a:lnTo>
                    <a:close/>
                  </a:path>
                </a:pathLst>
              </a:custGeom>
              <a:solidFill>
                <a:srgbClr val="E17A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3"/>
              <p:cNvSpPr/>
              <p:nvPr/>
            </p:nvSpPr>
            <p:spPr>
              <a:xfrm>
                <a:off x="3663950" y="3524250"/>
                <a:ext cx="217488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08" extrusionOk="0">
                    <a:moveTo>
                      <a:pt x="112" y="108"/>
                    </a:moveTo>
                    <a:lnTo>
                      <a:pt x="0" y="46"/>
                    </a:lnTo>
                    <a:lnTo>
                      <a:pt x="24" y="0"/>
                    </a:lnTo>
                    <a:lnTo>
                      <a:pt x="137" y="63"/>
                    </a:lnTo>
                    <a:lnTo>
                      <a:pt x="112" y="108"/>
                    </a:lnTo>
                    <a:close/>
                  </a:path>
                </a:pathLst>
              </a:custGeom>
              <a:solidFill>
                <a:srgbClr val="00C5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3"/>
              <p:cNvSpPr/>
              <p:nvPr/>
            </p:nvSpPr>
            <p:spPr>
              <a:xfrm>
                <a:off x="3663950" y="3524250"/>
                <a:ext cx="131763" cy="122238"/>
              </a:xfrm>
              <a:custGeom>
                <a:avLst/>
                <a:gdLst/>
                <a:ahLst/>
                <a:cxnLst/>
                <a:rect l="l" t="t" r="r" b="b"/>
                <a:pathLst>
                  <a:path w="83" h="77" extrusionOk="0">
                    <a:moveTo>
                      <a:pt x="58" y="77"/>
                    </a:moveTo>
                    <a:lnTo>
                      <a:pt x="0" y="46"/>
                    </a:lnTo>
                    <a:lnTo>
                      <a:pt x="24" y="0"/>
                    </a:lnTo>
                    <a:lnTo>
                      <a:pt x="83" y="34"/>
                    </a:lnTo>
                    <a:lnTo>
                      <a:pt x="58" y="77"/>
                    </a:lnTo>
                    <a:close/>
                  </a:path>
                </a:pathLst>
              </a:custGeom>
              <a:solidFill>
                <a:srgbClr val="1D9E8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4" name="Google Shape;664;p3"/>
              <p:cNvSpPr/>
              <p:nvPr/>
            </p:nvSpPr>
            <p:spPr>
              <a:xfrm>
                <a:off x="3452813" y="3927475"/>
                <a:ext cx="206375" cy="147638"/>
              </a:xfrm>
              <a:custGeom>
                <a:avLst/>
                <a:gdLst/>
                <a:ahLst/>
                <a:cxnLst/>
                <a:rect l="l" t="t" r="r" b="b"/>
                <a:pathLst>
                  <a:path w="130" h="93" extrusionOk="0">
                    <a:moveTo>
                      <a:pt x="114" y="93"/>
                    </a:moveTo>
                    <a:lnTo>
                      <a:pt x="0" y="31"/>
                    </a:lnTo>
                    <a:lnTo>
                      <a:pt x="18" y="0"/>
                    </a:lnTo>
                    <a:lnTo>
                      <a:pt x="130" y="62"/>
                    </a:lnTo>
                    <a:lnTo>
                      <a:pt x="114" y="93"/>
                    </a:lnTo>
                    <a:close/>
                  </a:path>
                </a:pathLst>
              </a:custGeom>
              <a:solidFill>
                <a:srgbClr val="00C5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3"/>
              <p:cNvSpPr/>
              <p:nvPr/>
            </p:nvSpPr>
            <p:spPr>
              <a:xfrm>
                <a:off x="3452813" y="3927475"/>
                <a:ext cx="120650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76" h="64" extrusionOk="0">
                    <a:moveTo>
                      <a:pt x="60" y="64"/>
                    </a:moveTo>
                    <a:lnTo>
                      <a:pt x="0" y="31"/>
                    </a:lnTo>
                    <a:lnTo>
                      <a:pt x="18" y="0"/>
                    </a:lnTo>
                    <a:lnTo>
                      <a:pt x="76" y="33"/>
                    </a:lnTo>
                    <a:lnTo>
                      <a:pt x="60" y="64"/>
                    </a:lnTo>
                    <a:close/>
                  </a:path>
                </a:pathLst>
              </a:custGeom>
              <a:solidFill>
                <a:srgbClr val="1D9E8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6" name="Google Shape;666;p3"/>
              <p:cNvSpPr/>
              <p:nvPr/>
            </p:nvSpPr>
            <p:spPr>
              <a:xfrm>
                <a:off x="3524250" y="1908175"/>
                <a:ext cx="1187450" cy="957263"/>
              </a:xfrm>
              <a:custGeom>
                <a:avLst/>
                <a:gdLst/>
                <a:ahLst/>
                <a:cxnLst/>
                <a:rect l="l" t="t" r="r" b="b"/>
                <a:pathLst>
                  <a:path w="360" h="290" extrusionOk="0">
                    <a:moveTo>
                      <a:pt x="353" y="236"/>
                    </a:moveTo>
                    <a:cubicBezTo>
                      <a:pt x="48" y="290"/>
                      <a:pt x="48" y="290"/>
                      <a:pt x="48" y="290"/>
                    </a:cubicBezTo>
                    <a:cubicBezTo>
                      <a:pt x="44" y="290"/>
                      <a:pt x="40" y="288"/>
                      <a:pt x="40" y="284"/>
                    </a:cubicBezTo>
                    <a:cubicBezTo>
                      <a:pt x="0" y="63"/>
                      <a:pt x="0" y="63"/>
                      <a:pt x="0" y="63"/>
                    </a:cubicBezTo>
                    <a:cubicBezTo>
                      <a:pt x="0" y="59"/>
                      <a:pt x="2" y="55"/>
                      <a:pt x="6" y="55"/>
                    </a:cubicBezTo>
                    <a:cubicBezTo>
                      <a:pt x="312" y="0"/>
                      <a:pt x="312" y="0"/>
                      <a:pt x="312" y="0"/>
                    </a:cubicBezTo>
                    <a:cubicBezTo>
                      <a:pt x="315" y="0"/>
                      <a:pt x="319" y="2"/>
                      <a:pt x="320" y="6"/>
                    </a:cubicBezTo>
                    <a:cubicBezTo>
                      <a:pt x="359" y="227"/>
                      <a:pt x="359" y="227"/>
                      <a:pt x="359" y="227"/>
                    </a:cubicBezTo>
                    <a:cubicBezTo>
                      <a:pt x="360" y="231"/>
                      <a:pt x="357" y="235"/>
                      <a:pt x="353" y="236"/>
                    </a:cubicBez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7" name="Google Shape;667;p3"/>
              <p:cNvSpPr/>
              <p:nvPr/>
            </p:nvSpPr>
            <p:spPr>
              <a:xfrm>
                <a:off x="3548063" y="1924050"/>
                <a:ext cx="1138238" cy="908050"/>
              </a:xfrm>
              <a:custGeom>
                <a:avLst/>
                <a:gdLst/>
                <a:ahLst/>
                <a:cxnLst/>
                <a:rect l="l" t="t" r="r" b="b"/>
                <a:pathLst>
                  <a:path w="717" h="572" extrusionOk="0">
                    <a:moveTo>
                      <a:pt x="717" y="460"/>
                    </a:moveTo>
                    <a:lnTo>
                      <a:pt x="81" y="572"/>
                    </a:lnTo>
                    <a:lnTo>
                      <a:pt x="0" y="115"/>
                    </a:lnTo>
                    <a:lnTo>
                      <a:pt x="636" y="0"/>
                    </a:lnTo>
                    <a:lnTo>
                      <a:pt x="717" y="460"/>
                    </a:lnTo>
                    <a:close/>
                  </a:path>
                </a:pathLst>
              </a:custGeom>
              <a:solidFill>
                <a:srgbClr val="B83B5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3"/>
              <p:cNvSpPr/>
              <p:nvPr/>
            </p:nvSpPr>
            <p:spPr>
              <a:xfrm>
                <a:off x="3563938" y="1905000"/>
                <a:ext cx="1098550" cy="893763"/>
              </a:xfrm>
              <a:custGeom>
                <a:avLst/>
                <a:gdLst/>
                <a:ahLst/>
                <a:cxnLst/>
                <a:rect l="l" t="t" r="r" b="b"/>
                <a:pathLst>
                  <a:path w="333" h="271" extrusionOk="0">
                    <a:moveTo>
                      <a:pt x="333" y="219"/>
                    </a:moveTo>
                    <a:cubicBezTo>
                      <a:pt x="295" y="0"/>
                      <a:pt x="295" y="0"/>
                      <a:pt x="295" y="0"/>
                    </a:cubicBezTo>
                    <a:cubicBezTo>
                      <a:pt x="184" y="3"/>
                      <a:pt x="152" y="52"/>
                      <a:pt x="152" y="52"/>
                    </a:cubicBezTo>
                    <a:cubicBezTo>
                      <a:pt x="152" y="52"/>
                      <a:pt x="104" y="17"/>
                      <a:pt x="0" y="52"/>
                    </a:cubicBezTo>
                    <a:cubicBezTo>
                      <a:pt x="39" y="271"/>
                      <a:pt x="39" y="271"/>
                      <a:pt x="39" y="271"/>
                    </a:cubicBezTo>
                    <a:lnTo>
                      <a:pt x="333" y="219"/>
                    </a:lnTo>
                    <a:close/>
                  </a:path>
                </a:pathLst>
              </a:custGeom>
              <a:solidFill>
                <a:srgbClr val="D0D1D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9" name="Google Shape;669;p3"/>
              <p:cNvSpPr/>
              <p:nvPr/>
            </p:nvSpPr>
            <p:spPr>
              <a:xfrm>
                <a:off x="3554413" y="1844675"/>
                <a:ext cx="1098550" cy="895350"/>
              </a:xfrm>
              <a:custGeom>
                <a:avLst/>
                <a:gdLst/>
                <a:ahLst/>
                <a:cxnLst/>
                <a:rect l="l" t="t" r="r" b="b"/>
                <a:pathLst>
                  <a:path w="333" h="271" extrusionOk="0">
                    <a:moveTo>
                      <a:pt x="333" y="219"/>
                    </a:moveTo>
                    <a:cubicBezTo>
                      <a:pt x="294" y="0"/>
                      <a:pt x="294" y="0"/>
                      <a:pt x="294" y="0"/>
                    </a:cubicBezTo>
                    <a:cubicBezTo>
                      <a:pt x="184" y="3"/>
                      <a:pt x="152" y="52"/>
                      <a:pt x="152" y="52"/>
                    </a:cubicBezTo>
                    <a:cubicBezTo>
                      <a:pt x="152" y="52"/>
                      <a:pt x="104" y="17"/>
                      <a:pt x="0" y="53"/>
                    </a:cubicBezTo>
                    <a:cubicBezTo>
                      <a:pt x="38" y="271"/>
                      <a:pt x="38" y="271"/>
                      <a:pt x="38" y="271"/>
                    </a:cubicBezTo>
                    <a:lnTo>
                      <a:pt x="333" y="219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3"/>
              <p:cNvSpPr/>
              <p:nvPr/>
            </p:nvSpPr>
            <p:spPr>
              <a:xfrm>
                <a:off x="4056063" y="1844675"/>
                <a:ext cx="596900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181" h="245" extrusionOk="0">
                    <a:moveTo>
                      <a:pt x="142" y="0"/>
                    </a:moveTo>
                    <a:cubicBezTo>
                      <a:pt x="32" y="3"/>
                      <a:pt x="0" y="52"/>
                      <a:pt x="0" y="52"/>
                    </a:cubicBezTo>
                    <a:cubicBezTo>
                      <a:pt x="34" y="245"/>
                      <a:pt x="34" y="245"/>
                      <a:pt x="34" y="245"/>
                    </a:cubicBezTo>
                    <a:cubicBezTo>
                      <a:pt x="181" y="219"/>
                      <a:pt x="181" y="219"/>
                      <a:pt x="181" y="219"/>
                    </a:cubicBezTo>
                    <a:lnTo>
                      <a:pt x="142" y="0"/>
                    </a:lnTo>
                    <a:close/>
                  </a:path>
                </a:pathLst>
              </a:cu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3"/>
              <p:cNvSpPr/>
              <p:nvPr/>
            </p:nvSpPr>
            <p:spPr>
              <a:xfrm>
                <a:off x="5356225" y="1743075"/>
                <a:ext cx="1058863" cy="1033463"/>
              </a:xfrm>
              <a:custGeom>
                <a:avLst/>
                <a:gdLst/>
                <a:ahLst/>
                <a:cxnLst/>
                <a:rect l="l" t="t" r="r" b="b"/>
                <a:pathLst>
                  <a:path w="667" h="651" extrusionOk="0">
                    <a:moveTo>
                      <a:pt x="0" y="459"/>
                    </a:moveTo>
                    <a:lnTo>
                      <a:pt x="667" y="651"/>
                    </a:lnTo>
                    <a:lnTo>
                      <a:pt x="143" y="0"/>
                    </a:lnTo>
                    <a:lnTo>
                      <a:pt x="0" y="459"/>
                    </a:lnTo>
                    <a:close/>
                    <a:moveTo>
                      <a:pt x="153" y="376"/>
                    </a:moveTo>
                    <a:lnTo>
                      <a:pt x="197" y="233"/>
                    </a:lnTo>
                    <a:lnTo>
                      <a:pt x="361" y="436"/>
                    </a:lnTo>
                    <a:lnTo>
                      <a:pt x="153" y="376"/>
                    </a:ln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2" name="Google Shape;672;p3"/>
              <p:cNvSpPr/>
              <p:nvPr/>
            </p:nvSpPr>
            <p:spPr>
              <a:xfrm>
                <a:off x="6243638" y="2640013"/>
                <a:ext cx="2857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" extrusionOk="0">
                    <a:moveTo>
                      <a:pt x="0" y="13"/>
                    </a:moveTo>
                    <a:lnTo>
                      <a:pt x="16" y="0"/>
                    </a:lnTo>
                    <a:lnTo>
                      <a:pt x="18" y="4"/>
                    </a:lnTo>
                    <a:lnTo>
                      <a:pt x="4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3" name="Google Shape;673;p3"/>
              <p:cNvSpPr/>
              <p:nvPr/>
            </p:nvSpPr>
            <p:spPr>
              <a:xfrm>
                <a:off x="6226175" y="2617788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5" y="0"/>
                    </a:lnTo>
                    <a:lnTo>
                      <a:pt x="19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3"/>
              <p:cNvSpPr/>
              <p:nvPr/>
            </p:nvSpPr>
            <p:spPr>
              <a:xfrm>
                <a:off x="6207125" y="2593975"/>
                <a:ext cx="2857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" extrusionOk="0">
                    <a:moveTo>
                      <a:pt x="0" y="13"/>
                    </a:moveTo>
                    <a:lnTo>
                      <a:pt x="16" y="0"/>
                    </a:lnTo>
                    <a:lnTo>
                      <a:pt x="18" y="4"/>
                    </a:lnTo>
                    <a:lnTo>
                      <a:pt x="4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5" name="Google Shape;675;p3"/>
              <p:cNvSpPr/>
              <p:nvPr/>
            </p:nvSpPr>
            <p:spPr>
              <a:xfrm>
                <a:off x="6189663" y="2571750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5" y="0"/>
                    </a:lnTo>
                    <a:lnTo>
                      <a:pt x="19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3"/>
              <p:cNvSpPr/>
              <p:nvPr/>
            </p:nvSpPr>
            <p:spPr>
              <a:xfrm>
                <a:off x="6134100" y="2547938"/>
                <a:ext cx="66675" cy="55563"/>
              </a:xfrm>
              <a:custGeom>
                <a:avLst/>
                <a:gdLst/>
                <a:ahLst/>
                <a:cxnLst/>
                <a:rect l="l" t="t" r="r" b="b"/>
                <a:pathLst>
                  <a:path w="42" h="35" extrusionOk="0">
                    <a:moveTo>
                      <a:pt x="0" y="31"/>
                    </a:moveTo>
                    <a:lnTo>
                      <a:pt x="39" y="0"/>
                    </a:lnTo>
                    <a:lnTo>
                      <a:pt x="42" y="4"/>
                    </a:lnTo>
                    <a:lnTo>
                      <a:pt x="4" y="35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3"/>
              <p:cNvSpPr/>
              <p:nvPr/>
            </p:nvSpPr>
            <p:spPr>
              <a:xfrm>
                <a:off x="6153150" y="2528888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5" y="0"/>
                    </a:lnTo>
                    <a:lnTo>
                      <a:pt x="19" y="2"/>
                    </a:lnTo>
                    <a:lnTo>
                      <a:pt x="3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Google Shape;678;p3"/>
              <p:cNvSpPr/>
              <p:nvPr/>
            </p:nvSpPr>
            <p:spPr>
              <a:xfrm>
                <a:off x="6134100" y="2505075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3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4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3"/>
              <p:cNvSpPr/>
              <p:nvPr/>
            </p:nvSpPr>
            <p:spPr>
              <a:xfrm>
                <a:off x="6118225" y="2482850"/>
                <a:ext cx="28575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8" h="16" extrusionOk="0">
                    <a:moveTo>
                      <a:pt x="0" y="12"/>
                    </a:moveTo>
                    <a:lnTo>
                      <a:pt x="14" y="0"/>
                    </a:lnTo>
                    <a:lnTo>
                      <a:pt x="18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3"/>
              <p:cNvSpPr/>
              <p:nvPr/>
            </p:nvSpPr>
            <p:spPr>
              <a:xfrm>
                <a:off x="6097588" y="2459038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2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2" y="17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3"/>
              <p:cNvSpPr/>
              <p:nvPr/>
            </p:nvSpPr>
            <p:spPr>
              <a:xfrm>
                <a:off x="6045200" y="2435225"/>
                <a:ext cx="65088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41" h="34" extrusionOk="0">
                    <a:moveTo>
                      <a:pt x="0" y="32"/>
                    </a:moveTo>
                    <a:lnTo>
                      <a:pt x="37" y="0"/>
                    </a:lnTo>
                    <a:lnTo>
                      <a:pt x="41" y="5"/>
                    </a:lnTo>
                    <a:lnTo>
                      <a:pt x="2" y="34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3"/>
              <p:cNvSpPr/>
              <p:nvPr/>
            </p:nvSpPr>
            <p:spPr>
              <a:xfrm>
                <a:off x="6061075" y="2413000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2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4" y="17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3"/>
              <p:cNvSpPr/>
              <p:nvPr/>
            </p:nvSpPr>
            <p:spPr>
              <a:xfrm>
                <a:off x="6042025" y="2389188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0" y="15"/>
                    </a:moveTo>
                    <a:lnTo>
                      <a:pt x="16" y="0"/>
                    </a:lnTo>
                    <a:lnTo>
                      <a:pt x="21" y="5"/>
                    </a:lnTo>
                    <a:lnTo>
                      <a:pt x="4" y="17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4" name="Google Shape;684;p3"/>
              <p:cNvSpPr/>
              <p:nvPr/>
            </p:nvSpPr>
            <p:spPr>
              <a:xfrm>
                <a:off x="6024563" y="2366963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4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2" y="16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5" name="Google Shape;685;p3"/>
              <p:cNvSpPr/>
              <p:nvPr/>
            </p:nvSpPr>
            <p:spPr>
              <a:xfrm>
                <a:off x="6005513" y="2343150"/>
                <a:ext cx="33338" cy="30163"/>
              </a:xfrm>
              <a:custGeom>
                <a:avLst/>
                <a:gdLst/>
                <a:ahLst/>
                <a:cxnLst/>
                <a:rect l="l" t="t" r="r" b="b"/>
                <a:pathLst>
                  <a:path w="21" h="19" extrusionOk="0">
                    <a:moveTo>
                      <a:pt x="0" y="15"/>
                    </a:moveTo>
                    <a:lnTo>
                      <a:pt x="17" y="0"/>
                    </a:lnTo>
                    <a:lnTo>
                      <a:pt x="21" y="4"/>
                    </a:lnTo>
                    <a:lnTo>
                      <a:pt x="4" y="19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3"/>
              <p:cNvSpPr/>
              <p:nvPr/>
            </p:nvSpPr>
            <p:spPr>
              <a:xfrm>
                <a:off x="5953125" y="2324100"/>
                <a:ext cx="65088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41" h="33" extrusionOk="0">
                    <a:moveTo>
                      <a:pt x="0" y="29"/>
                    </a:moveTo>
                    <a:lnTo>
                      <a:pt x="37" y="0"/>
                    </a:lnTo>
                    <a:lnTo>
                      <a:pt x="41" y="2"/>
                    </a:lnTo>
                    <a:lnTo>
                      <a:pt x="4" y="33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7" name="Google Shape;687;p3"/>
              <p:cNvSpPr/>
              <p:nvPr/>
            </p:nvSpPr>
            <p:spPr>
              <a:xfrm>
                <a:off x="5969000" y="2300288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0" y="13"/>
                    </a:moveTo>
                    <a:lnTo>
                      <a:pt x="17" y="0"/>
                    </a:lnTo>
                    <a:lnTo>
                      <a:pt x="21" y="4"/>
                    </a:lnTo>
                    <a:lnTo>
                      <a:pt x="4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8" name="Google Shape;688;p3"/>
              <p:cNvSpPr/>
              <p:nvPr/>
            </p:nvSpPr>
            <p:spPr>
              <a:xfrm>
                <a:off x="5953125" y="2278063"/>
                <a:ext cx="28575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8" h="16" extrusionOk="0">
                    <a:moveTo>
                      <a:pt x="0" y="12"/>
                    </a:moveTo>
                    <a:lnTo>
                      <a:pt x="16" y="0"/>
                    </a:lnTo>
                    <a:lnTo>
                      <a:pt x="18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9" name="Google Shape;689;p3"/>
              <p:cNvSpPr/>
              <p:nvPr/>
            </p:nvSpPr>
            <p:spPr>
              <a:xfrm>
                <a:off x="5932488" y="2254250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3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4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0" name="Google Shape;690;p3"/>
              <p:cNvSpPr/>
              <p:nvPr/>
            </p:nvSpPr>
            <p:spPr>
              <a:xfrm>
                <a:off x="5916613" y="2232025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4" y="0"/>
                    </a:lnTo>
                    <a:lnTo>
                      <a:pt x="19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1" name="Google Shape;691;p3"/>
              <p:cNvSpPr/>
              <p:nvPr/>
            </p:nvSpPr>
            <p:spPr>
              <a:xfrm>
                <a:off x="5864225" y="2208213"/>
                <a:ext cx="61913" cy="55563"/>
              </a:xfrm>
              <a:custGeom>
                <a:avLst/>
                <a:gdLst/>
                <a:ahLst/>
                <a:cxnLst/>
                <a:rect l="l" t="t" r="r" b="b"/>
                <a:pathLst>
                  <a:path w="39" h="35" extrusionOk="0">
                    <a:moveTo>
                      <a:pt x="0" y="31"/>
                    </a:moveTo>
                    <a:lnTo>
                      <a:pt x="37" y="0"/>
                    </a:lnTo>
                    <a:lnTo>
                      <a:pt x="39" y="4"/>
                    </a:lnTo>
                    <a:lnTo>
                      <a:pt x="2" y="35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2" name="Google Shape;692;p3"/>
              <p:cNvSpPr/>
              <p:nvPr/>
            </p:nvSpPr>
            <p:spPr>
              <a:xfrm>
                <a:off x="5880100" y="2189163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5" y="0"/>
                    </a:lnTo>
                    <a:lnTo>
                      <a:pt x="19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" name="Google Shape;693;p3"/>
              <p:cNvSpPr/>
              <p:nvPr/>
            </p:nvSpPr>
            <p:spPr>
              <a:xfrm>
                <a:off x="5859463" y="2165350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2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5" y="17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" name="Google Shape;694;p3"/>
              <p:cNvSpPr/>
              <p:nvPr/>
            </p:nvSpPr>
            <p:spPr>
              <a:xfrm>
                <a:off x="5843588" y="2141538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3"/>
                    </a:moveTo>
                    <a:lnTo>
                      <a:pt x="15" y="0"/>
                    </a:lnTo>
                    <a:lnTo>
                      <a:pt x="19" y="5"/>
                    </a:lnTo>
                    <a:lnTo>
                      <a:pt x="2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" name="Google Shape;695;p3"/>
              <p:cNvSpPr/>
              <p:nvPr/>
            </p:nvSpPr>
            <p:spPr>
              <a:xfrm>
                <a:off x="5824538" y="2119313"/>
                <a:ext cx="2857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" extrusionOk="0">
                    <a:moveTo>
                      <a:pt x="0" y="12"/>
                    </a:moveTo>
                    <a:lnTo>
                      <a:pt x="16" y="0"/>
                    </a:lnTo>
                    <a:lnTo>
                      <a:pt x="18" y="4"/>
                    </a:lnTo>
                    <a:lnTo>
                      <a:pt x="4" y="17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6" name="Google Shape;696;p3"/>
              <p:cNvSpPr/>
              <p:nvPr/>
            </p:nvSpPr>
            <p:spPr>
              <a:xfrm>
                <a:off x="5770563" y="2095500"/>
                <a:ext cx="66675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42" h="36" extrusionOk="0">
                    <a:moveTo>
                      <a:pt x="0" y="32"/>
                    </a:moveTo>
                    <a:lnTo>
                      <a:pt x="38" y="0"/>
                    </a:lnTo>
                    <a:lnTo>
                      <a:pt x="42" y="5"/>
                    </a:lnTo>
                    <a:lnTo>
                      <a:pt x="5" y="36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" name="Google Shape;697;p3"/>
              <p:cNvSpPr/>
              <p:nvPr/>
            </p:nvSpPr>
            <p:spPr>
              <a:xfrm>
                <a:off x="5788025" y="2073275"/>
                <a:ext cx="28575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8" h="16" extrusionOk="0">
                    <a:moveTo>
                      <a:pt x="0" y="12"/>
                    </a:moveTo>
                    <a:lnTo>
                      <a:pt x="16" y="0"/>
                    </a:lnTo>
                    <a:lnTo>
                      <a:pt x="18" y="4"/>
                    </a:lnTo>
                    <a:lnTo>
                      <a:pt x="4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" name="Google Shape;698;p3"/>
              <p:cNvSpPr/>
              <p:nvPr/>
            </p:nvSpPr>
            <p:spPr>
              <a:xfrm>
                <a:off x="5770563" y="2049463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5"/>
                    </a:moveTo>
                    <a:lnTo>
                      <a:pt x="15" y="0"/>
                    </a:lnTo>
                    <a:lnTo>
                      <a:pt x="19" y="4"/>
                    </a:lnTo>
                    <a:lnTo>
                      <a:pt x="2" y="17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9" name="Google Shape;699;p3"/>
              <p:cNvSpPr/>
              <p:nvPr/>
            </p:nvSpPr>
            <p:spPr>
              <a:xfrm>
                <a:off x="5751513" y="2027238"/>
                <a:ext cx="30163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9" h="18" extrusionOk="0">
                    <a:moveTo>
                      <a:pt x="0" y="14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4" y="18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0" name="Google Shape;700;p3"/>
              <p:cNvSpPr/>
              <p:nvPr/>
            </p:nvSpPr>
            <p:spPr>
              <a:xfrm>
                <a:off x="5735638" y="2006600"/>
                <a:ext cx="2857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" extrusionOk="0">
                    <a:moveTo>
                      <a:pt x="0" y="13"/>
                    </a:moveTo>
                    <a:lnTo>
                      <a:pt x="14" y="0"/>
                    </a:lnTo>
                    <a:lnTo>
                      <a:pt x="18" y="2"/>
                    </a:lnTo>
                    <a:lnTo>
                      <a:pt x="2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1" name="Google Shape;701;p3"/>
              <p:cNvSpPr/>
              <p:nvPr/>
            </p:nvSpPr>
            <p:spPr>
              <a:xfrm>
                <a:off x="5678488" y="1984375"/>
                <a:ext cx="66675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42" h="33" extrusionOk="0">
                    <a:moveTo>
                      <a:pt x="0" y="29"/>
                    </a:moveTo>
                    <a:lnTo>
                      <a:pt x="40" y="0"/>
                    </a:lnTo>
                    <a:lnTo>
                      <a:pt x="42" y="4"/>
                    </a:lnTo>
                    <a:lnTo>
                      <a:pt x="4" y="33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2" name="Google Shape;702;p3"/>
              <p:cNvSpPr/>
              <p:nvPr/>
            </p:nvSpPr>
            <p:spPr>
              <a:xfrm>
                <a:off x="5699125" y="1960563"/>
                <a:ext cx="2857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" extrusionOk="0">
                    <a:moveTo>
                      <a:pt x="0" y="13"/>
                    </a:moveTo>
                    <a:lnTo>
                      <a:pt x="14" y="0"/>
                    </a:lnTo>
                    <a:lnTo>
                      <a:pt x="18" y="4"/>
                    </a:lnTo>
                    <a:lnTo>
                      <a:pt x="2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3"/>
              <p:cNvSpPr/>
              <p:nvPr/>
            </p:nvSpPr>
            <p:spPr>
              <a:xfrm>
                <a:off x="5678488" y="1938338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4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3"/>
              <p:cNvSpPr/>
              <p:nvPr/>
            </p:nvSpPr>
            <p:spPr>
              <a:xfrm>
                <a:off x="5659438" y="1914525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0" y="13"/>
                    </a:moveTo>
                    <a:lnTo>
                      <a:pt x="16" y="0"/>
                    </a:lnTo>
                    <a:lnTo>
                      <a:pt x="21" y="4"/>
                    </a:lnTo>
                    <a:lnTo>
                      <a:pt x="4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3"/>
              <p:cNvSpPr/>
              <p:nvPr/>
            </p:nvSpPr>
            <p:spPr>
              <a:xfrm>
                <a:off x="5641975" y="1892300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3"/>
              <p:cNvSpPr/>
              <p:nvPr/>
            </p:nvSpPr>
            <p:spPr>
              <a:xfrm>
                <a:off x="5589588" y="1868488"/>
                <a:ext cx="66675" cy="55563"/>
              </a:xfrm>
              <a:custGeom>
                <a:avLst/>
                <a:gdLst/>
                <a:ahLst/>
                <a:cxnLst/>
                <a:rect l="l" t="t" r="r" b="b"/>
                <a:pathLst>
                  <a:path w="42" h="35" extrusionOk="0">
                    <a:moveTo>
                      <a:pt x="0" y="31"/>
                    </a:moveTo>
                    <a:lnTo>
                      <a:pt x="37" y="0"/>
                    </a:lnTo>
                    <a:lnTo>
                      <a:pt x="42" y="4"/>
                    </a:lnTo>
                    <a:lnTo>
                      <a:pt x="2" y="35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3"/>
              <p:cNvSpPr/>
              <p:nvPr/>
            </p:nvSpPr>
            <p:spPr>
              <a:xfrm>
                <a:off x="5668963" y="3462338"/>
                <a:ext cx="195263" cy="201613"/>
              </a:xfrm>
              <a:custGeom>
                <a:avLst/>
                <a:gdLst/>
                <a:ahLst/>
                <a:cxnLst/>
                <a:rect l="l" t="t" r="r" b="b"/>
                <a:pathLst>
                  <a:path w="59" h="61" extrusionOk="0">
                    <a:moveTo>
                      <a:pt x="41" y="4"/>
                    </a:moveTo>
                    <a:cubicBezTo>
                      <a:pt x="43" y="18"/>
                      <a:pt x="43" y="18"/>
                      <a:pt x="43" y="18"/>
                    </a:cubicBezTo>
                    <a:cubicBezTo>
                      <a:pt x="43" y="20"/>
                      <a:pt x="43" y="21"/>
                      <a:pt x="45" y="21"/>
                    </a:cubicBezTo>
                    <a:cubicBezTo>
                      <a:pt x="57" y="28"/>
                      <a:pt x="57" y="28"/>
                      <a:pt x="57" y="28"/>
                    </a:cubicBezTo>
                    <a:cubicBezTo>
                      <a:pt x="59" y="30"/>
                      <a:pt x="59" y="34"/>
                      <a:pt x="56" y="35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2" y="41"/>
                      <a:pt x="41" y="42"/>
                      <a:pt x="41" y="43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7" y="60"/>
                      <a:pt x="33" y="61"/>
                      <a:pt x="31" y="59"/>
                    </a:cubicBezTo>
                    <a:cubicBezTo>
                      <a:pt x="22" y="48"/>
                      <a:pt x="22" y="48"/>
                      <a:pt x="22" y="48"/>
                    </a:cubicBezTo>
                    <a:cubicBezTo>
                      <a:pt x="21" y="47"/>
                      <a:pt x="20" y="47"/>
                      <a:pt x="19" y="47"/>
                    </a:cubicBezTo>
                    <a:cubicBezTo>
                      <a:pt x="5" y="48"/>
                      <a:pt x="5" y="48"/>
                      <a:pt x="5" y="48"/>
                    </a:cubicBezTo>
                    <a:cubicBezTo>
                      <a:pt x="2" y="49"/>
                      <a:pt x="0" y="45"/>
                      <a:pt x="1" y="42"/>
                    </a:cubicBezTo>
                    <a:cubicBezTo>
                      <a:pt x="8" y="31"/>
                      <a:pt x="8" y="31"/>
                      <a:pt x="8" y="31"/>
                    </a:cubicBezTo>
                    <a:cubicBezTo>
                      <a:pt x="9" y="29"/>
                      <a:pt x="9" y="28"/>
                      <a:pt x="9" y="27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2" y="11"/>
                      <a:pt x="4" y="8"/>
                      <a:pt x="8" y="9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22" y="12"/>
                      <a:pt x="24" y="12"/>
                      <a:pt x="25" y="1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7" y="0"/>
                      <a:pt x="41" y="1"/>
                      <a:pt x="41" y="4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3"/>
              <p:cNvSpPr/>
              <p:nvPr/>
            </p:nvSpPr>
            <p:spPr>
              <a:xfrm>
                <a:off x="5788025" y="3903663"/>
                <a:ext cx="95250" cy="96838"/>
              </a:xfrm>
              <a:custGeom>
                <a:avLst/>
                <a:gdLst/>
                <a:ahLst/>
                <a:cxnLst/>
                <a:rect l="l" t="t" r="r" b="b"/>
                <a:pathLst>
                  <a:path w="29" h="29" extrusionOk="0">
                    <a:moveTo>
                      <a:pt x="20" y="2"/>
                    </a:moveTo>
                    <a:cubicBezTo>
                      <a:pt x="21" y="9"/>
                      <a:pt x="21" y="9"/>
                      <a:pt x="21" y="9"/>
                    </a:cubicBezTo>
                    <a:cubicBezTo>
                      <a:pt x="21" y="9"/>
                      <a:pt x="21" y="10"/>
                      <a:pt x="22" y="10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9" y="14"/>
                      <a:pt x="28" y="16"/>
                      <a:pt x="27" y="17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0" y="20"/>
                      <a:pt x="20" y="20"/>
                      <a:pt x="20" y="21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9"/>
                      <a:pt x="16" y="29"/>
                      <a:pt x="15" y="28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0" y="23"/>
                      <a:pt x="10" y="22"/>
                      <a:pt x="9" y="22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1" y="23"/>
                      <a:pt x="0" y="22"/>
                      <a:pt x="1" y="20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5" y="14"/>
                      <a:pt x="5" y="13"/>
                      <a:pt x="4" y="13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5"/>
                      <a:pt x="2" y="4"/>
                      <a:pt x="4" y="4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1" y="6"/>
                      <a:pt x="12" y="6"/>
                      <a:pt x="12" y="5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8" y="0"/>
                      <a:pt x="20" y="1"/>
                      <a:pt x="2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3"/>
              <p:cNvSpPr/>
              <p:nvPr/>
            </p:nvSpPr>
            <p:spPr>
              <a:xfrm>
                <a:off x="6081713" y="3316288"/>
                <a:ext cx="95250" cy="96838"/>
              </a:xfrm>
              <a:custGeom>
                <a:avLst/>
                <a:gdLst/>
                <a:ahLst/>
                <a:cxnLst/>
                <a:rect l="l" t="t" r="r" b="b"/>
                <a:pathLst>
                  <a:path w="29" h="29" extrusionOk="0">
                    <a:moveTo>
                      <a:pt x="17" y="1"/>
                    </a:moveTo>
                    <a:cubicBezTo>
                      <a:pt x="19" y="8"/>
                      <a:pt x="19" y="8"/>
                      <a:pt x="19" y="8"/>
                    </a:cubicBezTo>
                    <a:cubicBezTo>
                      <a:pt x="19" y="8"/>
                      <a:pt x="20" y="9"/>
                      <a:pt x="20" y="9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8" y="12"/>
                      <a:pt x="29" y="13"/>
                      <a:pt x="27" y="14"/>
                    </a:cubicBezTo>
                    <a:cubicBezTo>
                      <a:pt x="22" y="18"/>
                      <a:pt x="22" y="18"/>
                      <a:pt x="22" y="18"/>
                    </a:cubicBezTo>
                    <a:cubicBezTo>
                      <a:pt x="21" y="19"/>
                      <a:pt x="21" y="19"/>
                      <a:pt x="21" y="20"/>
                    </a:cubicBezTo>
                    <a:cubicBezTo>
                      <a:pt x="21" y="26"/>
                      <a:pt x="21" y="26"/>
                      <a:pt x="21" y="26"/>
                    </a:cubicBezTo>
                    <a:cubicBezTo>
                      <a:pt x="21" y="28"/>
                      <a:pt x="19" y="29"/>
                      <a:pt x="18" y="28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2" y="23"/>
                      <a:pt x="12" y="23"/>
                      <a:pt x="11" y="24"/>
                    </a:cubicBezTo>
                    <a:cubicBezTo>
                      <a:pt x="5" y="26"/>
                      <a:pt x="5" y="26"/>
                      <a:pt x="5" y="26"/>
                    </a:cubicBezTo>
                    <a:cubicBezTo>
                      <a:pt x="3" y="26"/>
                      <a:pt x="2" y="25"/>
                      <a:pt x="2" y="23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6"/>
                      <a:pt x="5" y="16"/>
                      <a:pt x="4" y="1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9"/>
                      <a:pt x="0" y="7"/>
                      <a:pt x="2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10" y="7"/>
                      <a:pt x="10" y="6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5" y="0"/>
                      <a:pt x="17" y="0"/>
                      <a:pt x="17" y="1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3"/>
              <p:cNvSpPr/>
              <p:nvPr/>
            </p:nvSpPr>
            <p:spPr>
              <a:xfrm>
                <a:off x="6572250" y="3359150"/>
                <a:ext cx="122238" cy="125413"/>
              </a:xfrm>
              <a:custGeom>
                <a:avLst/>
                <a:gdLst/>
                <a:ahLst/>
                <a:cxnLst/>
                <a:rect l="l" t="t" r="r" b="b"/>
                <a:pathLst>
                  <a:path w="37" h="38" extrusionOk="0">
                    <a:moveTo>
                      <a:pt x="26" y="3"/>
                    </a:moveTo>
                    <a:cubicBezTo>
                      <a:pt x="27" y="11"/>
                      <a:pt x="27" y="11"/>
                      <a:pt x="27" y="11"/>
                    </a:cubicBezTo>
                    <a:cubicBezTo>
                      <a:pt x="27" y="12"/>
                      <a:pt x="27" y="13"/>
                      <a:pt x="28" y="13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7" y="18"/>
                      <a:pt x="37" y="21"/>
                      <a:pt x="35" y="22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6" y="25"/>
                      <a:pt x="26" y="26"/>
                      <a:pt x="26" y="27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3" y="37"/>
                      <a:pt x="21" y="38"/>
                      <a:pt x="20" y="36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4" y="29"/>
                      <a:pt x="13" y="29"/>
                      <a:pt x="12" y="29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1" y="30"/>
                      <a:pt x="0" y="28"/>
                      <a:pt x="1" y="26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18"/>
                      <a:pt x="6" y="17"/>
                      <a:pt x="6" y="16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1" y="7"/>
                      <a:pt x="3" y="5"/>
                      <a:pt x="5" y="5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4" y="7"/>
                      <a:pt x="15" y="7"/>
                      <a:pt x="16" y="7"/>
                    </a:cubicBezTo>
                    <a:cubicBezTo>
                      <a:pt x="22" y="1"/>
                      <a:pt x="22" y="1"/>
                      <a:pt x="22" y="1"/>
                    </a:cubicBezTo>
                    <a:cubicBezTo>
                      <a:pt x="23" y="0"/>
                      <a:pt x="26" y="1"/>
                      <a:pt x="26" y="3"/>
                    </a:cubicBezTo>
                    <a:close/>
                  </a:path>
                </a:pathLst>
              </a:custGeom>
              <a:solidFill>
                <a:srgbClr val="00C5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3"/>
              <p:cNvSpPr/>
              <p:nvPr/>
            </p:nvSpPr>
            <p:spPr>
              <a:xfrm>
                <a:off x="5164138" y="3976688"/>
                <a:ext cx="88900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27" h="27" extrusionOk="0">
                    <a:moveTo>
                      <a:pt x="14" y="1"/>
                    </a:move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8" y="7"/>
                      <a:pt x="18" y="7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6" y="8"/>
                      <a:pt x="27" y="9"/>
                      <a:pt x="26" y="11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1" y="16"/>
                      <a:pt x="21" y="16"/>
                      <a:pt x="22" y="17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4" y="24"/>
                      <a:pt x="22" y="25"/>
                      <a:pt x="21" y="25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2"/>
                      <a:pt x="14" y="22"/>
                      <a:pt x="14" y="23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7" y="27"/>
                      <a:pt x="6" y="26"/>
                      <a:pt x="6" y="25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7"/>
                      <a:pt x="5" y="17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2"/>
                      <a:pt x="0" y="10"/>
                      <a:pt x="1" y="1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8" y="8"/>
                      <a:pt x="8" y="8"/>
                      <a:pt x="9" y="7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0"/>
                      <a:pt x="13" y="0"/>
                      <a:pt x="1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2" name="Google Shape;712;p3"/>
              <p:cNvSpPr/>
              <p:nvPr/>
            </p:nvSpPr>
            <p:spPr>
              <a:xfrm>
                <a:off x="4649788" y="2746375"/>
                <a:ext cx="198438" cy="201613"/>
              </a:xfrm>
              <a:custGeom>
                <a:avLst/>
                <a:gdLst/>
                <a:ahLst/>
                <a:cxnLst/>
                <a:rect l="l" t="t" r="r" b="b"/>
                <a:pathLst>
                  <a:path w="60" h="61" extrusionOk="0">
                    <a:moveTo>
                      <a:pt x="42" y="4"/>
                    </a:moveTo>
                    <a:cubicBezTo>
                      <a:pt x="43" y="18"/>
                      <a:pt x="43" y="18"/>
                      <a:pt x="43" y="18"/>
                    </a:cubicBezTo>
                    <a:cubicBezTo>
                      <a:pt x="43" y="20"/>
                      <a:pt x="44" y="21"/>
                      <a:pt x="45" y="21"/>
                    </a:cubicBezTo>
                    <a:cubicBezTo>
                      <a:pt x="57" y="28"/>
                      <a:pt x="57" y="28"/>
                      <a:pt x="57" y="28"/>
                    </a:cubicBezTo>
                    <a:cubicBezTo>
                      <a:pt x="60" y="30"/>
                      <a:pt x="59" y="34"/>
                      <a:pt x="56" y="35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2" y="41"/>
                      <a:pt x="41" y="42"/>
                      <a:pt x="41" y="43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8" y="60"/>
                      <a:pt x="34" y="61"/>
                      <a:pt x="31" y="59"/>
                    </a:cubicBezTo>
                    <a:cubicBezTo>
                      <a:pt x="22" y="48"/>
                      <a:pt x="22" y="48"/>
                      <a:pt x="22" y="48"/>
                    </a:cubicBezTo>
                    <a:cubicBezTo>
                      <a:pt x="22" y="47"/>
                      <a:pt x="20" y="47"/>
                      <a:pt x="19" y="47"/>
                    </a:cubicBezTo>
                    <a:cubicBezTo>
                      <a:pt x="5" y="48"/>
                      <a:pt x="5" y="48"/>
                      <a:pt x="5" y="48"/>
                    </a:cubicBezTo>
                    <a:cubicBezTo>
                      <a:pt x="2" y="49"/>
                      <a:pt x="0" y="45"/>
                      <a:pt x="1" y="42"/>
                    </a:cubicBezTo>
                    <a:cubicBezTo>
                      <a:pt x="9" y="31"/>
                      <a:pt x="9" y="31"/>
                      <a:pt x="9" y="31"/>
                    </a:cubicBezTo>
                    <a:cubicBezTo>
                      <a:pt x="9" y="29"/>
                      <a:pt x="9" y="28"/>
                      <a:pt x="9" y="27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2" y="11"/>
                      <a:pt x="5" y="8"/>
                      <a:pt x="8" y="9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23" y="12"/>
                      <a:pt x="24" y="12"/>
                      <a:pt x="25" y="1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8" y="0"/>
                      <a:pt x="41" y="1"/>
                      <a:pt x="42" y="4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3" name="Google Shape;713;p3"/>
              <p:cNvSpPr/>
              <p:nvPr/>
            </p:nvSpPr>
            <p:spPr>
              <a:xfrm>
                <a:off x="4768850" y="3187700"/>
                <a:ext cx="95250" cy="96838"/>
              </a:xfrm>
              <a:custGeom>
                <a:avLst/>
                <a:gdLst/>
                <a:ahLst/>
                <a:cxnLst/>
                <a:rect l="l" t="t" r="r" b="b"/>
                <a:pathLst>
                  <a:path w="29" h="29" extrusionOk="0">
                    <a:moveTo>
                      <a:pt x="20" y="2"/>
                    </a:moveTo>
                    <a:cubicBezTo>
                      <a:pt x="21" y="9"/>
                      <a:pt x="21" y="9"/>
                      <a:pt x="21" y="9"/>
                    </a:cubicBezTo>
                    <a:cubicBezTo>
                      <a:pt x="21" y="9"/>
                      <a:pt x="21" y="10"/>
                      <a:pt x="22" y="10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9" y="14"/>
                      <a:pt x="29" y="16"/>
                      <a:pt x="27" y="17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20"/>
                      <a:pt x="20" y="20"/>
                      <a:pt x="20" y="21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8" y="29"/>
                      <a:pt x="16" y="29"/>
                      <a:pt x="15" y="28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1" y="23"/>
                      <a:pt x="10" y="22"/>
                      <a:pt x="9" y="22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1" y="23"/>
                      <a:pt x="0" y="22"/>
                      <a:pt x="1" y="20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5" y="13"/>
                      <a:pt x="5" y="13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5"/>
                      <a:pt x="3" y="4"/>
                      <a:pt x="4" y="4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6"/>
                      <a:pt x="12" y="6"/>
                      <a:pt x="12" y="5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8" y="0"/>
                      <a:pt x="20" y="1"/>
                      <a:pt x="2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4" name="Google Shape;714;p3"/>
              <p:cNvSpPr/>
              <p:nvPr/>
            </p:nvSpPr>
            <p:spPr>
              <a:xfrm>
                <a:off x="5062538" y="2600325"/>
                <a:ext cx="95250" cy="96838"/>
              </a:xfrm>
              <a:custGeom>
                <a:avLst/>
                <a:gdLst/>
                <a:ahLst/>
                <a:cxnLst/>
                <a:rect l="l" t="t" r="r" b="b"/>
                <a:pathLst>
                  <a:path w="29" h="29" extrusionOk="0">
                    <a:moveTo>
                      <a:pt x="17" y="1"/>
                    </a:moveTo>
                    <a:cubicBezTo>
                      <a:pt x="19" y="8"/>
                      <a:pt x="19" y="8"/>
                      <a:pt x="19" y="8"/>
                    </a:cubicBezTo>
                    <a:cubicBezTo>
                      <a:pt x="20" y="8"/>
                      <a:pt x="20" y="9"/>
                      <a:pt x="21" y="9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8" y="12"/>
                      <a:pt x="29" y="13"/>
                      <a:pt x="27" y="14"/>
                    </a:cubicBezTo>
                    <a:cubicBezTo>
                      <a:pt x="22" y="18"/>
                      <a:pt x="22" y="18"/>
                      <a:pt x="22" y="18"/>
                    </a:cubicBezTo>
                    <a:cubicBezTo>
                      <a:pt x="22" y="19"/>
                      <a:pt x="21" y="19"/>
                      <a:pt x="21" y="20"/>
                    </a:cubicBezTo>
                    <a:cubicBezTo>
                      <a:pt x="21" y="26"/>
                      <a:pt x="21" y="26"/>
                      <a:pt x="21" y="26"/>
                    </a:cubicBezTo>
                    <a:cubicBezTo>
                      <a:pt x="21" y="28"/>
                      <a:pt x="20" y="29"/>
                      <a:pt x="18" y="28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2" y="23"/>
                      <a:pt x="12" y="23"/>
                      <a:pt x="11" y="24"/>
                    </a:cubicBezTo>
                    <a:cubicBezTo>
                      <a:pt x="5" y="26"/>
                      <a:pt x="5" y="26"/>
                      <a:pt x="5" y="26"/>
                    </a:cubicBezTo>
                    <a:cubicBezTo>
                      <a:pt x="4" y="26"/>
                      <a:pt x="2" y="25"/>
                      <a:pt x="3" y="23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6"/>
                      <a:pt x="5" y="16"/>
                      <a:pt x="5" y="15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9"/>
                      <a:pt x="1" y="7"/>
                      <a:pt x="2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10" y="7"/>
                      <a:pt x="10" y="6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5" y="0"/>
                      <a:pt x="17" y="0"/>
                      <a:pt x="17" y="1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5" name="Google Shape;715;p3"/>
              <p:cNvSpPr/>
              <p:nvPr/>
            </p:nvSpPr>
            <p:spPr>
              <a:xfrm>
                <a:off x="5553075" y="2643188"/>
                <a:ext cx="122238" cy="125413"/>
              </a:xfrm>
              <a:custGeom>
                <a:avLst/>
                <a:gdLst/>
                <a:ahLst/>
                <a:cxnLst/>
                <a:rect l="l" t="t" r="r" b="b"/>
                <a:pathLst>
                  <a:path w="37" h="38" extrusionOk="0">
                    <a:moveTo>
                      <a:pt x="26" y="3"/>
                    </a:moveTo>
                    <a:cubicBezTo>
                      <a:pt x="27" y="11"/>
                      <a:pt x="27" y="11"/>
                      <a:pt x="27" y="11"/>
                    </a:cubicBezTo>
                    <a:cubicBezTo>
                      <a:pt x="27" y="12"/>
                      <a:pt x="27" y="13"/>
                      <a:pt x="28" y="13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7" y="18"/>
                      <a:pt x="37" y="21"/>
                      <a:pt x="35" y="22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6" y="25"/>
                      <a:pt x="26" y="26"/>
                      <a:pt x="26" y="27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4" y="37"/>
                      <a:pt x="21" y="38"/>
                      <a:pt x="20" y="36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4" y="29"/>
                      <a:pt x="13" y="29"/>
                      <a:pt x="12" y="29"/>
                    </a:cubicBezTo>
                    <a:cubicBezTo>
                      <a:pt x="4" y="30"/>
                      <a:pt x="4" y="30"/>
                      <a:pt x="4" y="30"/>
                    </a:cubicBezTo>
                    <a:cubicBezTo>
                      <a:pt x="2" y="30"/>
                      <a:pt x="0" y="28"/>
                      <a:pt x="1" y="26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18"/>
                      <a:pt x="6" y="17"/>
                      <a:pt x="6" y="16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7"/>
                      <a:pt x="3" y="5"/>
                      <a:pt x="5" y="5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4" y="7"/>
                      <a:pt x="15" y="7"/>
                      <a:pt x="16" y="7"/>
                    </a:cubicBezTo>
                    <a:cubicBezTo>
                      <a:pt x="22" y="1"/>
                      <a:pt x="22" y="1"/>
                      <a:pt x="22" y="1"/>
                    </a:cubicBezTo>
                    <a:cubicBezTo>
                      <a:pt x="24" y="0"/>
                      <a:pt x="26" y="1"/>
                      <a:pt x="26" y="3"/>
                    </a:cubicBezTo>
                    <a:close/>
                  </a:path>
                </a:pathLst>
              </a:custGeom>
              <a:solidFill>
                <a:srgbClr val="00C5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6" name="Google Shape;716;p3"/>
              <p:cNvSpPr/>
              <p:nvPr/>
            </p:nvSpPr>
            <p:spPr>
              <a:xfrm>
                <a:off x="4144963" y="3260725"/>
                <a:ext cx="88900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27" h="27" extrusionOk="0">
                    <a:moveTo>
                      <a:pt x="14" y="1"/>
                    </a:moveTo>
                    <a:cubicBezTo>
                      <a:pt x="17" y="7"/>
                      <a:pt x="17" y="7"/>
                      <a:pt x="17" y="7"/>
                    </a:cubicBezTo>
                    <a:cubicBezTo>
                      <a:pt x="18" y="7"/>
                      <a:pt x="18" y="7"/>
                      <a:pt x="19" y="7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6" y="8"/>
                      <a:pt x="27" y="9"/>
                      <a:pt x="26" y="11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2" y="16"/>
                      <a:pt x="22" y="16"/>
                      <a:pt x="22" y="17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4" y="24"/>
                      <a:pt x="22" y="25"/>
                      <a:pt x="21" y="25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2"/>
                      <a:pt x="14" y="22"/>
                      <a:pt x="14" y="23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7" y="27"/>
                      <a:pt x="6" y="26"/>
                      <a:pt x="6" y="25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7"/>
                      <a:pt x="6" y="17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2"/>
                      <a:pt x="0" y="10"/>
                      <a:pt x="2" y="1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8" y="8"/>
                      <a:pt x="8" y="8"/>
                      <a:pt x="9" y="7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0"/>
                      <a:pt x="13" y="0"/>
                      <a:pt x="1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17" name="Google Shape;717;p3"/>
          <p:cNvSpPr txBox="1"/>
          <p:nvPr/>
        </p:nvSpPr>
        <p:spPr>
          <a:xfrm>
            <a:off x="3765176" y="3352798"/>
            <a:ext cx="295835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ONE</a:t>
            </a:r>
            <a:endParaRPr sz="36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18" name="Google Shape;718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85210" y="401993"/>
            <a:ext cx="706061" cy="704460"/>
          </a:xfrm>
          <a:prstGeom prst="rect">
            <a:avLst/>
          </a:prstGeom>
          <a:noFill/>
          <a:ln>
            <a:noFill/>
          </a:ln>
        </p:spPr>
      </p:pic>
      <p:sp>
        <p:nvSpPr>
          <p:cNvPr id="719" name="Google Shape;719;p3"/>
          <p:cNvSpPr/>
          <p:nvPr/>
        </p:nvSpPr>
        <p:spPr>
          <a:xfrm>
            <a:off x="1454802" y="35859"/>
            <a:ext cx="525463" cy="263525"/>
          </a:xfrm>
          <a:custGeom>
            <a:avLst/>
            <a:gdLst/>
            <a:ahLst/>
            <a:cxnLst/>
            <a:rect l="l" t="t" r="r" b="b"/>
            <a:pathLst>
              <a:path w="449" h="225" extrusionOk="0">
                <a:moveTo>
                  <a:pt x="4" y="225"/>
                </a:moveTo>
                <a:cubicBezTo>
                  <a:pt x="1" y="216"/>
                  <a:pt x="0" y="208"/>
                  <a:pt x="0" y="199"/>
                </a:cubicBezTo>
                <a:cubicBezTo>
                  <a:pt x="0" y="181"/>
                  <a:pt x="5" y="164"/>
                  <a:pt x="14" y="149"/>
                </a:cubicBezTo>
                <a:cubicBezTo>
                  <a:pt x="26" y="128"/>
                  <a:pt x="48" y="109"/>
                  <a:pt x="73" y="103"/>
                </a:cubicBezTo>
                <a:cubicBezTo>
                  <a:pt x="100" y="98"/>
                  <a:pt x="104" y="99"/>
                  <a:pt x="131" y="103"/>
                </a:cubicBezTo>
                <a:cubicBezTo>
                  <a:pt x="138" y="104"/>
                  <a:pt x="144" y="107"/>
                  <a:pt x="151" y="110"/>
                </a:cubicBezTo>
                <a:cubicBezTo>
                  <a:pt x="149" y="98"/>
                  <a:pt x="150" y="86"/>
                  <a:pt x="153" y="74"/>
                </a:cubicBezTo>
                <a:cubicBezTo>
                  <a:pt x="157" y="59"/>
                  <a:pt x="165" y="46"/>
                  <a:pt x="176" y="34"/>
                </a:cubicBezTo>
                <a:cubicBezTo>
                  <a:pt x="182" y="29"/>
                  <a:pt x="189" y="24"/>
                  <a:pt x="196" y="20"/>
                </a:cubicBezTo>
                <a:cubicBezTo>
                  <a:pt x="212" y="7"/>
                  <a:pt x="233" y="0"/>
                  <a:pt x="253" y="0"/>
                </a:cubicBezTo>
                <a:cubicBezTo>
                  <a:pt x="274" y="0"/>
                  <a:pt x="295" y="7"/>
                  <a:pt x="311" y="20"/>
                </a:cubicBezTo>
                <a:cubicBezTo>
                  <a:pt x="311" y="20"/>
                  <a:pt x="311" y="20"/>
                  <a:pt x="311" y="20"/>
                </a:cubicBezTo>
                <a:cubicBezTo>
                  <a:pt x="334" y="31"/>
                  <a:pt x="348" y="55"/>
                  <a:pt x="356" y="78"/>
                </a:cubicBezTo>
                <a:cubicBezTo>
                  <a:pt x="362" y="94"/>
                  <a:pt x="360" y="114"/>
                  <a:pt x="356" y="130"/>
                </a:cubicBezTo>
                <a:cubicBezTo>
                  <a:pt x="355" y="134"/>
                  <a:pt x="354" y="139"/>
                  <a:pt x="351" y="144"/>
                </a:cubicBezTo>
                <a:cubicBezTo>
                  <a:pt x="358" y="142"/>
                  <a:pt x="365" y="141"/>
                  <a:pt x="373" y="141"/>
                </a:cubicBezTo>
                <a:cubicBezTo>
                  <a:pt x="425" y="141"/>
                  <a:pt x="449" y="184"/>
                  <a:pt x="445" y="225"/>
                </a:cubicBezTo>
                <a:lnTo>
                  <a:pt x="4" y="225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3"/>
          <p:cNvSpPr/>
          <p:nvPr/>
        </p:nvSpPr>
        <p:spPr>
          <a:xfrm>
            <a:off x="3828115" y="475597"/>
            <a:ext cx="1046163" cy="427038"/>
          </a:xfrm>
          <a:custGeom>
            <a:avLst/>
            <a:gdLst/>
            <a:ahLst/>
            <a:cxnLst/>
            <a:rect l="l" t="t" r="r" b="b"/>
            <a:pathLst>
              <a:path w="895" h="366" extrusionOk="0">
                <a:moveTo>
                  <a:pt x="895" y="366"/>
                </a:moveTo>
                <a:cubicBezTo>
                  <a:pt x="879" y="306"/>
                  <a:pt x="833" y="255"/>
                  <a:pt x="770" y="237"/>
                </a:cubicBezTo>
                <a:cubicBezTo>
                  <a:pt x="720" y="224"/>
                  <a:pt x="669" y="233"/>
                  <a:pt x="628" y="259"/>
                </a:cubicBezTo>
                <a:cubicBezTo>
                  <a:pt x="627" y="257"/>
                  <a:pt x="626" y="256"/>
                  <a:pt x="626" y="254"/>
                </a:cubicBezTo>
                <a:cubicBezTo>
                  <a:pt x="598" y="206"/>
                  <a:pt x="548" y="175"/>
                  <a:pt x="495" y="168"/>
                </a:cubicBezTo>
                <a:cubicBezTo>
                  <a:pt x="495" y="167"/>
                  <a:pt x="495" y="167"/>
                  <a:pt x="495" y="166"/>
                </a:cubicBezTo>
                <a:cubicBezTo>
                  <a:pt x="495" y="75"/>
                  <a:pt x="419" y="0"/>
                  <a:pt x="329" y="0"/>
                </a:cubicBezTo>
                <a:cubicBezTo>
                  <a:pt x="238" y="0"/>
                  <a:pt x="162" y="75"/>
                  <a:pt x="162" y="166"/>
                </a:cubicBezTo>
                <a:cubicBezTo>
                  <a:pt x="162" y="187"/>
                  <a:pt x="167" y="208"/>
                  <a:pt x="174" y="226"/>
                </a:cubicBezTo>
                <a:cubicBezTo>
                  <a:pt x="166" y="225"/>
                  <a:pt x="158" y="225"/>
                  <a:pt x="150" y="225"/>
                </a:cubicBezTo>
                <a:cubicBezTo>
                  <a:pt x="56" y="225"/>
                  <a:pt x="6" y="293"/>
                  <a:pt x="0" y="366"/>
                </a:cubicBezTo>
                <a:lnTo>
                  <a:pt x="895" y="366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3"/>
          <p:cNvSpPr/>
          <p:nvPr/>
        </p:nvSpPr>
        <p:spPr>
          <a:xfrm>
            <a:off x="9401827" y="753409"/>
            <a:ext cx="696913" cy="341313"/>
          </a:xfrm>
          <a:custGeom>
            <a:avLst/>
            <a:gdLst/>
            <a:ahLst/>
            <a:cxnLst/>
            <a:rect l="l" t="t" r="r" b="b"/>
            <a:pathLst>
              <a:path w="596" h="293" extrusionOk="0">
                <a:moveTo>
                  <a:pt x="6" y="293"/>
                </a:moveTo>
                <a:cubicBezTo>
                  <a:pt x="565" y="293"/>
                  <a:pt x="565" y="293"/>
                  <a:pt x="565" y="293"/>
                </a:cubicBezTo>
                <a:cubicBezTo>
                  <a:pt x="596" y="216"/>
                  <a:pt x="558" y="108"/>
                  <a:pt x="450" y="108"/>
                </a:cubicBezTo>
                <a:cubicBezTo>
                  <a:pt x="441" y="108"/>
                  <a:pt x="432" y="109"/>
                  <a:pt x="424" y="111"/>
                </a:cubicBezTo>
                <a:cubicBezTo>
                  <a:pt x="422" y="55"/>
                  <a:pt x="385" y="0"/>
                  <a:pt x="313" y="0"/>
                </a:cubicBezTo>
                <a:cubicBezTo>
                  <a:pt x="226" y="0"/>
                  <a:pt x="190" y="80"/>
                  <a:pt x="206" y="145"/>
                </a:cubicBezTo>
                <a:cubicBezTo>
                  <a:pt x="190" y="140"/>
                  <a:pt x="174" y="137"/>
                  <a:pt x="158" y="137"/>
                </a:cubicBezTo>
                <a:cubicBezTo>
                  <a:pt x="79" y="137"/>
                  <a:pt x="0" y="206"/>
                  <a:pt x="6" y="289"/>
                </a:cubicBezTo>
                <a:cubicBezTo>
                  <a:pt x="6" y="290"/>
                  <a:pt x="6" y="292"/>
                  <a:pt x="6" y="293"/>
                </a:cubicBez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3"/>
          <p:cNvSpPr/>
          <p:nvPr/>
        </p:nvSpPr>
        <p:spPr>
          <a:xfrm>
            <a:off x="10662302" y="1458259"/>
            <a:ext cx="635000" cy="295275"/>
          </a:xfrm>
          <a:custGeom>
            <a:avLst/>
            <a:gdLst/>
            <a:ahLst/>
            <a:cxnLst/>
            <a:rect l="l" t="t" r="r" b="b"/>
            <a:pathLst>
              <a:path w="542" h="253" extrusionOk="0">
                <a:moveTo>
                  <a:pt x="542" y="253"/>
                </a:moveTo>
                <a:cubicBezTo>
                  <a:pt x="542" y="181"/>
                  <a:pt x="495" y="109"/>
                  <a:pt x="402" y="109"/>
                </a:cubicBezTo>
                <a:cubicBezTo>
                  <a:pt x="397" y="109"/>
                  <a:pt x="391" y="109"/>
                  <a:pt x="386" y="110"/>
                </a:cubicBezTo>
                <a:cubicBezTo>
                  <a:pt x="382" y="53"/>
                  <a:pt x="343" y="0"/>
                  <a:pt x="270" y="0"/>
                </a:cubicBezTo>
                <a:cubicBezTo>
                  <a:pt x="185" y="0"/>
                  <a:pt x="146" y="71"/>
                  <a:pt x="153" y="136"/>
                </a:cubicBezTo>
                <a:cubicBezTo>
                  <a:pt x="142" y="132"/>
                  <a:pt x="128" y="129"/>
                  <a:pt x="113" y="129"/>
                </a:cubicBezTo>
                <a:cubicBezTo>
                  <a:pt x="36" y="129"/>
                  <a:pt x="0" y="194"/>
                  <a:pt x="5" y="253"/>
                </a:cubicBezTo>
                <a:lnTo>
                  <a:pt x="542" y="253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3" name="Google Shape;723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6434" y="-473107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24" name="Google Shape;724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72575" y="-473107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" name="Google Shape;72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2911" y="387784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26" name="Google Shape;726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-213065" y="6577989"/>
            <a:ext cx="12674005" cy="5600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1"/>
                            </p:stCondLst>
                            <p:childTnLst>
                              <p:par>
                                <p:cTn id="4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7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7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4"/>
          <p:cNvSpPr/>
          <p:nvPr/>
        </p:nvSpPr>
        <p:spPr>
          <a:xfrm>
            <a:off x="5326191" y="250122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grpSp>
        <p:nvGrpSpPr>
          <p:cNvPr id="733" name="Google Shape;733;p4"/>
          <p:cNvGrpSpPr/>
          <p:nvPr/>
        </p:nvGrpSpPr>
        <p:grpSpPr>
          <a:xfrm>
            <a:off x="2148541" y="1372347"/>
            <a:ext cx="2108063" cy="2315136"/>
            <a:chOff x="5041969" y="2283864"/>
            <a:chExt cx="2108063" cy="2315136"/>
          </a:xfrm>
        </p:grpSpPr>
        <p:sp>
          <p:nvSpPr>
            <p:cNvPr id="734" name="Google Shape;734;p4"/>
            <p:cNvSpPr/>
            <p:nvPr/>
          </p:nvSpPr>
          <p:spPr>
            <a:xfrm>
              <a:off x="5286562" y="2283864"/>
              <a:ext cx="1618879" cy="1614517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l="-25197" r="-24804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4"/>
            <p:cNvSpPr/>
            <p:nvPr/>
          </p:nvSpPr>
          <p:spPr>
            <a:xfrm>
              <a:off x="5041969" y="3898381"/>
              <a:ext cx="2108063" cy="7006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rm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</a:t>
              </a:r>
              <a:endParaRPr/>
            </a:p>
          </p:txBody>
        </p:sp>
        <p:sp>
          <p:nvSpPr>
            <p:cNvPr id="736" name="Google Shape;736;p4"/>
            <p:cNvSpPr/>
            <p:nvPr/>
          </p:nvSpPr>
          <p:spPr>
            <a:xfrm>
              <a:off x="5391582" y="3609000"/>
              <a:ext cx="1408836" cy="289381"/>
            </a:xfrm>
            <a:prstGeom prst="roundRect">
              <a:avLst>
                <a:gd name="adj" fmla="val 50000"/>
              </a:avLst>
            </a:prstGeom>
            <a:solidFill>
              <a:srgbClr val="FF7C61"/>
            </a:solidFill>
            <a:ln>
              <a:noFill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</p:grpSp>
      <p:grpSp>
        <p:nvGrpSpPr>
          <p:cNvPr id="737" name="Google Shape;737;p4"/>
          <p:cNvGrpSpPr/>
          <p:nvPr/>
        </p:nvGrpSpPr>
        <p:grpSpPr>
          <a:xfrm>
            <a:off x="5065353" y="1372347"/>
            <a:ext cx="2108063" cy="2315136"/>
            <a:chOff x="5041969" y="2283864"/>
            <a:chExt cx="2108063" cy="2315136"/>
          </a:xfrm>
        </p:grpSpPr>
        <p:sp>
          <p:nvSpPr>
            <p:cNvPr id="738" name="Google Shape;738;p4"/>
            <p:cNvSpPr/>
            <p:nvPr/>
          </p:nvSpPr>
          <p:spPr>
            <a:xfrm>
              <a:off x="5286562" y="2283864"/>
              <a:ext cx="1618879" cy="1614517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 l="-14980" r="-14746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4"/>
            <p:cNvSpPr/>
            <p:nvPr/>
          </p:nvSpPr>
          <p:spPr>
            <a:xfrm>
              <a:off x="5041969" y="3898381"/>
              <a:ext cx="2108063" cy="7006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rm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</a:t>
              </a:r>
              <a:endParaRPr/>
            </a:p>
          </p:txBody>
        </p:sp>
        <p:sp>
          <p:nvSpPr>
            <p:cNvPr id="740" name="Google Shape;740;p4"/>
            <p:cNvSpPr/>
            <p:nvPr/>
          </p:nvSpPr>
          <p:spPr>
            <a:xfrm>
              <a:off x="5391582" y="3609000"/>
              <a:ext cx="1408836" cy="289381"/>
            </a:xfrm>
            <a:prstGeom prst="roundRect">
              <a:avLst>
                <a:gd name="adj" fmla="val 50000"/>
              </a:avLst>
            </a:prstGeom>
            <a:solidFill>
              <a:srgbClr val="FF7C61"/>
            </a:solidFill>
            <a:ln>
              <a:noFill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</p:grpSp>
      <p:grpSp>
        <p:nvGrpSpPr>
          <p:cNvPr id="741" name="Google Shape;741;p4"/>
          <p:cNvGrpSpPr/>
          <p:nvPr/>
        </p:nvGrpSpPr>
        <p:grpSpPr>
          <a:xfrm>
            <a:off x="7982165" y="1372347"/>
            <a:ext cx="2108063" cy="2315136"/>
            <a:chOff x="5041969" y="2283864"/>
            <a:chExt cx="2108063" cy="2315136"/>
          </a:xfrm>
        </p:grpSpPr>
        <p:sp>
          <p:nvSpPr>
            <p:cNvPr id="742" name="Google Shape;742;p4"/>
            <p:cNvSpPr/>
            <p:nvPr/>
          </p:nvSpPr>
          <p:spPr>
            <a:xfrm>
              <a:off x="5286562" y="2283864"/>
              <a:ext cx="1618879" cy="1614517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l="-25197" r="-24804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4"/>
            <p:cNvSpPr/>
            <p:nvPr/>
          </p:nvSpPr>
          <p:spPr>
            <a:xfrm>
              <a:off x="5041969" y="3898381"/>
              <a:ext cx="2108063" cy="7006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rm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</a:t>
              </a:r>
              <a:endParaRPr/>
            </a:p>
          </p:txBody>
        </p:sp>
        <p:sp>
          <p:nvSpPr>
            <p:cNvPr id="744" name="Google Shape;744;p4"/>
            <p:cNvSpPr/>
            <p:nvPr/>
          </p:nvSpPr>
          <p:spPr>
            <a:xfrm>
              <a:off x="5391582" y="3609000"/>
              <a:ext cx="1408836" cy="289381"/>
            </a:xfrm>
            <a:prstGeom prst="roundRect">
              <a:avLst>
                <a:gd name="adj" fmla="val 50000"/>
              </a:avLst>
            </a:prstGeom>
            <a:solidFill>
              <a:srgbClr val="FF7C61"/>
            </a:solidFill>
            <a:ln>
              <a:noFill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</p:grpSp>
      <p:grpSp>
        <p:nvGrpSpPr>
          <p:cNvPr id="745" name="Google Shape;745;p4"/>
          <p:cNvGrpSpPr/>
          <p:nvPr/>
        </p:nvGrpSpPr>
        <p:grpSpPr>
          <a:xfrm>
            <a:off x="3439459" y="3675529"/>
            <a:ext cx="2108063" cy="2315136"/>
            <a:chOff x="5041969" y="2283864"/>
            <a:chExt cx="2108063" cy="2315136"/>
          </a:xfrm>
        </p:grpSpPr>
        <p:sp>
          <p:nvSpPr>
            <p:cNvPr id="746" name="Google Shape;746;p4"/>
            <p:cNvSpPr/>
            <p:nvPr/>
          </p:nvSpPr>
          <p:spPr>
            <a:xfrm>
              <a:off x="5286562" y="2283864"/>
              <a:ext cx="1618879" cy="1614517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 l="-14980" r="-14746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4"/>
            <p:cNvSpPr/>
            <p:nvPr/>
          </p:nvSpPr>
          <p:spPr>
            <a:xfrm>
              <a:off x="5041969" y="3898381"/>
              <a:ext cx="2108063" cy="7006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rm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</a:t>
              </a:r>
              <a:endParaRPr/>
            </a:p>
          </p:txBody>
        </p:sp>
        <p:sp>
          <p:nvSpPr>
            <p:cNvPr id="748" name="Google Shape;748;p4"/>
            <p:cNvSpPr/>
            <p:nvPr/>
          </p:nvSpPr>
          <p:spPr>
            <a:xfrm>
              <a:off x="5391582" y="3609000"/>
              <a:ext cx="1408836" cy="289381"/>
            </a:xfrm>
            <a:prstGeom prst="roundRect">
              <a:avLst>
                <a:gd name="adj" fmla="val 50000"/>
              </a:avLst>
            </a:prstGeom>
            <a:solidFill>
              <a:srgbClr val="FFD01F"/>
            </a:solidFill>
            <a:ln>
              <a:noFill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</p:grpSp>
      <p:grpSp>
        <p:nvGrpSpPr>
          <p:cNvPr id="749" name="Google Shape;749;p4"/>
          <p:cNvGrpSpPr/>
          <p:nvPr/>
        </p:nvGrpSpPr>
        <p:grpSpPr>
          <a:xfrm>
            <a:off x="6481776" y="3675529"/>
            <a:ext cx="2108063" cy="2315136"/>
            <a:chOff x="5041969" y="2283864"/>
            <a:chExt cx="2108063" cy="2315136"/>
          </a:xfrm>
        </p:grpSpPr>
        <p:sp>
          <p:nvSpPr>
            <p:cNvPr id="750" name="Google Shape;750;p4"/>
            <p:cNvSpPr/>
            <p:nvPr/>
          </p:nvSpPr>
          <p:spPr>
            <a:xfrm>
              <a:off x="5286562" y="2283864"/>
              <a:ext cx="1618879" cy="1614517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 l="-14980" r="-14746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4"/>
            <p:cNvSpPr/>
            <p:nvPr/>
          </p:nvSpPr>
          <p:spPr>
            <a:xfrm>
              <a:off x="5041969" y="3898381"/>
              <a:ext cx="2108063" cy="7006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rm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</a:t>
              </a:r>
              <a:endParaRPr/>
            </a:p>
          </p:txBody>
        </p:sp>
        <p:sp>
          <p:nvSpPr>
            <p:cNvPr id="752" name="Google Shape;752;p4"/>
            <p:cNvSpPr/>
            <p:nvPr/>
          </p:nvSpPr>
          <p:spPr>
            <a:xfrm>
              <a:off x="5391582" y="3609000"/>
              <a:ext cx="1408836" cy="289381"/>
            </a:xfrm>
            <a:prstGeom prst="roundRect">
              <a:avLst>
                <a:gd name="adj" fmla="val 50000"/>
              </a:avLst>
            </a:prstGeom>
            <a:solidFill>
              <a:srgbClr val="FFD01F"/>
            </a:solidFill>
            <a:ln>
              <a:noFill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</p:grpSp>
      <p:pic>
        <p:nvPicPr>
          <p:cNvPr id="753" name="Google Shape;753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-213361" y="6577989"/>
            <a:ext cx="12674301" cy="560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80682" y="4274049"/>
            <a:ext cx="2270617" cy="2327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5" name="Google Shape;755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02403" y="4903694"/>
            <a:ext cx="3989597" cy="1954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56" name="Google Shape;756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554550" y="5779298"/>
            <a:ext cx="1524216" cy="815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7" name="Google Shape;757;p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976494" y="5868467"/>
            <a:ext cx="1290687" cy="733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58" name="Google Shape;758;p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267190" y="3016353"/>
            <a:ext cx="479579" cy="507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9" name="Google Shape;759;p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6334857">
            <a:off x="11199883" y="3929327"/>
            <a:ext cx="465832" cy="492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0" name="Google Shape;760;p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-1130156" y="244392"/>
            <a:ext cx="12914616" cy="1266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1" name="Google Shape;761;p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07438" y="82331"/>
            <a:ext cx="974089" cy="9718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2" name="Google Shape;762;p4"/>
          <p:cNvGrpSpPr/>
          <p:nvPr/>
        </p:nvGrpSpPr>
        <p:grpSpPr>
          <a:xfrm>
            <a:off x="1417834" y="1046252"/>
            <a:ext cx="357883" cy="1512013"/>
            <a:chOff x="1417834" y="1046252"/>
            <a:chExt cx="357883" cy="1512013"/>
          </a:xfrm>
        </p:grpSpPr>
        <p:cxnSp>
          <p:nvCxnSpPr>
            <p:cNvPr id="763" name="Google Shape;763;p4"/>
            <p:cNvCxnSpPr/>
            <p:nvPr/>
          </p:nvCxnSpPr>
          <p:spPr>
            <a:xfrm>
              <a:off x="1417834" y="1047964"/>
              <a:ext cx="0" cy="1510301"/>
            </a:xfrm>
            <a:prstGeom prst="straightConnector1">
              <a:avLst/>
            </a:prstGeom>
            <a:noFill/>
            <a:ln w="9525" cap="flat" cmpd="sng">
              <a:solidFill>
                <a:srgbClr val="D7603C"/>
              </a:solidFill>
              <a:prstDash val="lgDash"/>
              <a:miter lim="800000"/>
              <a:headEnd type="none" w="sm" len="sm"/>
              <a:tailEnd type="none" w="sm" len="sm"/>
            </a:ln>
          </p:spPr>
        </p:cxnSp>
        <p:cxnSp>
          <p:nvCxnSpPr>
            <p:cNvPr id="764" name="Google Shape;764;p4"/>
            <p:cNvCxnSpPr/>
            <p:nvPr/>
          </p:nvCxnSpPr>
          <p:spPr>
            <a:xfrm>
              <a:off x="1590783" y="1046252"/>
              <a:ext cx="0" cy="1510301"/>
            </a:xfrm>
            <a:prstGeom prst="straightConnector1">
              <a:avLst/>
            </a:prstGeom>
            <a:noFill/>
            <a:ln w="9525" cap="flat" cmpd="sng">
              <a:solidFill>
                <a:srgbClr val="D7603C"/>
              </a:solidFill>
              <a:prstDash val="lgDash"/>
              <a:miter lim="800000"/>
              <a:headEnd type="none" w="sm" len="sm"/>
              <a:tailEnd type="none" w="sm" len="sm"/>
            </a:ln>
          </p:spPr>
        </p:cxnSp>
        <p:cxnSp>
          <p:nvCxnSpPr>
            <p:cNvPr id="765" name="Google Shape;765;p4"/>
            <p:cNvCxnSpPr/>
            <p:nvPr/>
          </p:nvCxnSpPr>
          <p:spPr>
            <a:xfrm>
              <a:off x="1775717" y="1046252"/>
              <a:ext cx="0" cy="1510301"/>
            </a:xfrm>
            <a:prstGeom prst="straightConnector1">
              <a:avLst/>
            </a:prstGeom>
            <a:noFill/>
            <a:ln w="9525" cap="flat" cmpd="sng">
              <a:solidFill>
                <a:srgbClr val="D7603C"/>
              </a:solidFill>
              <a:prstDash val="lgDashDot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1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1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1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1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1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1"/>
                            </p:stCondLst>
                            <p:childTnLst>
                              <p:par>
                                <p:cTn id="5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/>
                                        <p:tgtEl>
                                          <p:spTgt spid="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251"/>
                            </p:stCondLst>
                            <p:childTnLst>
                              <p:par>
                                <p:cTn id="5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/>
                                        <p:tgtEl>
                                          <p:spTgt spid="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001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/>
                                        <p:tgtEl>
                                          <p:spTgt spid="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751"/>
                            </p:stCondLst>
                            <p:childTnLst>
                              <p:par>
                                <p:cTn id="6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7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7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5"/>
          <p:cNvSpPr/>
          <p:nvPr/>
        </p:nvSpPr>
        <p:spPr>
          <a:xfrm>
            <a:off x="5030356" y="259087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grpSp>
        <p:nvGrpSpPr>
          <p:cNvPr id="772" name="Google Shape;772;p5"/>
          <p:cNvGrpSpPr/>
          <p:nvPr/>
        </p:nvGrpSpPr>
        <p:grpSpPr>
          <a:xfrm>
            <a:off x="1863648" y="2053165"/>
            <a:ext cx="2327132" cy="2900500"/>
            <a:chOff x="3581662" y="2349000"/>
            <a:chExt cx="2327132" cy="2900500"/>
          </a:xfrm>
        </p:grpSpPr>
        <p:sp>
          <p:nvSpPr>
            <p:cNvPr id="773" name="Google Shape;773;p5"/>
            <p:cNvSpPr/>
            <p:nvPr/>
          </p:nvSpPr>
          <p:spPr>
            <a:xfrm>
              <a:off x="3840007" y="2349000"/>
              <a:ext cx="1810442" cy="166926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0469" y="1336"/>
                  </a:moveTo>
                  <a:cubicBezTo>
                    <a:pt x="19857" y="3403"/>
                    <a:pt x="18177" y="7637"/>
                    <a:pt x="14646" y="8101"/>
                  </a:cubicBezTo>
                  <a:cubicBezTo>
                    <a:pt x="15951" y="6107"/>
                    <a:pt x="16882" y="3432"/>
                    <a:pt x="17184" y="1336"/>
                  </a:cubicBezTo>
                  <a:cubicBezTo>
                    <a:pt x="17184" y="1336"/>
                    <a:pt x="20469" y="1336"/>
                    <a:pt x="20469" y="1336"/>
                  </a:cubicBezTo>
                  <a:close/>
                  <a:moveTo>
                    <a:pt x="1129" y="1336"/>
                  </a:moveTo>
                  <a:lnTo>
                    <a:pt x="4415" y="1336"/>
                  </a:lnTo>
                  <a:cubicBezTo>
                    <a:pt x="4717" y="3432"/>
                    <a:pt x="5646" y="6107"/>
                    <a:pt x="6952" y="8101"/>
                  </a:cubicBezTo>
                  <a:cubicBezTo>
                    <a:pt x="3421" y="7636"/>
                    <a:pt x="1741" y="3403"/>
                    <a:pt x="1129" y="1336"/>
                  </a:cubicBezTo>
                  <a:close/>
                  <a:moveTo>
                    <a:pt x="13916" y="9085"/>
                  </a:moveTo>
                  <a:cubicBezTo>
                    <a:pt x="13947" y="9085"/>
                    <a:pt x="13979" y="9088"/>
                    <a:pt x="14009" y="9088"/>
                  </a:cubicBezTo>
                  <a:cubicBezTo>
                    <a:pt x="19966" y="9088"/>
                    <a:pt x="21600" y="402"/>
                    <a:pt x="21600" y="402"/>
                  </a:cubicBezTo>
                  <a:lnTo>
                    <a:pt x="17278" y="402"/>
                  </a:lnTo>
                  <a:cubicBezTo>
                    <a:pt x="17285" y="265"/>
                    <a:pt x="17293" y="127"/>
                    <a:pt x="17293" y="0"/>
                  </a:cubicBezTo>
                  <a:lnTo>
                    <a:pt x="4306" y="0"/>
                  </a:lnTo>
                  <a:cubicBezTo>
                    <a:pt x="4306" y="127"/>
                    <a:pt x="4314" y="265"/>
                    <a:pt x="4321" y="402"/>
                  </a:cubicBezTo>
                  <a:lnTo>
                    <a:pt x="0" y="402"/>
                  </a:lnTo>
                  <a:cubicBezTo>
                    <a:pt x="0" y="402"/>
                    <a:pt x="1632" y="9088"/>
                    <a:pt x="7589" y="9088"/>
                  </a:cubicBezTo>
                  <a:cubicBezTo>
                    <a:pt x="7619" y="9088"/>
                    <a:pt x="7651" y="9085"/>
                    <a:pt x="7682" y="9085"/>
                  </a:cubicBezTo>
                  <a:cubicBezTo>
                    <a:pt x="8022" y="9492"/>
                    <a:pt x="8380" y="9855"/>
                    <a:pt x="8755" y="10142"/>
                  </a:cubicBezTo>
                  <a:cubicBezTo>
                    <a:pt x="8491" y="10149"/>
                    <a:pt x="8278" y="10378"/>
                    <a:pt x="8278" y="10662"/>
                  </a:cubicBezTo>
                  <a:cubicBezTo>
                    <a:pt x="8278" y="10952"/>
                    <a:pt x="8495" y="11187"/>
                    <a:pt x="8762" y="11187"/>
                  </a:cubicBezTo>
                  <a:lnTo>
                    <a:pt x="9398" y="11187"/>
                  </a:lnTo>
                  <a:lnTo>
                    <a:pt x="7942" y="19481"/>
                  </a:lnTo>
                  <a:lnTo>
                    <a:pt x="7501" y="19481"/>
                  </a:lnTo>
                  <a:lnTo>
                    <a:pt x="7501" y="21600"/>
                  </a:lnTo>
                  <a:lnTo>
                    <a:pt x="14436" y="21600"/>
                  </a:lnTo>
                  <a:lnTo>
                    <a:pt x="14436" y="19481"/>
                  </a:lnTo>
                  <a:lnTo>
                    <a:pt x="13993" y="19481"/>
                  </a:lnTo>
                  <a:lnTo>
                    <a:pt x="12537" y="11187"/>
                  </a:lnTo>
                  <a:lnTo>
                    <a:pt x="13176" y="11187"/>
                  </a:lnTo>
                  <a:cubicBezTo>
                    <a:pt x="13441" y="11187"/>
                    <a:pt x="13658" y="10952"/>
                    <a:pt x="13658" y="10662"/>
                  </a:cubicBezTo>
                  <a:cubicBezTo>
                    <a:pt x="13658" y="10375"/>
                    <a:pt x="13441" y="10140"/>
                    <a:pt x="13176" y="10140"/>
                  </a:cubicBezTo>
                  <a:lnTo>
                    <a:pt x="12847" y="10140"/>
                  </a:lnTo>
                  <a:cubicBezTo>
                    <a:pt x="13220" y="9852"/>
                    <a:pt x="13576" y="9491"/>
                    <a:pt x="13916" y="90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74" name="Google Shape;774;p5"/>
            <p:cNvGrpSpPr/>
            <p:nvPr/>
          </p:nvGrpSpPr>
          <p:grpSpPr>
            <a:xfrm>
              <a:off x="3581662" y="4250792"/>
              <a:ext cx="2327132" cy="998708"/>
              <a:chOff x="3581662" y="4250792"/>
              <a:chExt cx="2327132" cy="998708"/>
            </a:xfrm>
          </p:grpSpPr>
          <p:sp>
            <p:nvSpPr>
              <p:cNvPr id="775" name="Google Shape;775;p5"/>
              <p:cNvSpPr/>
              <p:nvPr/>
            </p:nvSpPr>
            <p:spPr>
              <a:xfrm>
                <a:off x="3597460" y="4250792"/>
                <a:ext cx="2307144" cy="37205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0" y="0"/>
                    </a:moveTo>
                    <a:lnTo>
                      <a:pt x="21599" y="0"/>
                    </a:lnTo>
                    <a:lnTo>
                      <a:pt x="21599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rm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Text here</a:t>
                </a:r>
                <a:endParaRPr/>
              </a:p>
            </p:txBody>
          </p:sp>
          <p:sp>
            <p:nvSpPr>
              <p:cNvPr id="776" name="Google Shape;776;p5"/>
              <p:cNvSpPr/>
              <p:nvPr/>
            </p:nvSpPr>
            <p:spPr>
              <a:xfrm>
                <a:off x="3581662" y="4622846"/>
                <a:ext cx="2327132" cy="6266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/>
              </a:bodyPr>
              <a:lstStyle/>
              <a:p>
                <a:pPr marL="0" marR="0" lvl="0" indent="0" algn="ctr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Copy paste fonts. Choose the only option to retain text.</a:t>
                </a:r>
                <a:endParaRPr/>
              </a:p>
            </p:txBody>
          </p:sp>
        </p:grpSp>
      </p:grpSp>
      <p:grpSp>
        <p:nvGrpSpPr>
          <p:cNvPr id="777" name="Google Shape;777;p5"/>
          <p:cNvGrpSpPr/>
          <p:nvPr/>
        </p:nvGrpSpPr>
        <p:grpSpPr>
          <a:xfrm>
            <a:off x="4707438" y="2053165"/>
            <a:ext cx="2327132" cy="2900500"/>
            <a:chOff x="6284038" y="2349000"/>
            <a:chExt cx="2327132" cy="2900500"/>
          </a:xfrm>
        </p:grpSpPr>
        <p:sp>
          <p:nvSpPr>
            <p:cNvPr id="778" name="Google Shape;778;p5"/>
            <p:cNvSpPr/>
            <p:nvPr/>
          </p:nvSpPr>
          <p:spPr>
            <a:xfrm>
              <a:off x="6542383" y="2349000"/>
              <a:ext cx="1810442" cy="166926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0469" y="1336"/>
                  </a:moveTo>
                  <a:cubicBezTo>
                    <a:pt x="19857" y="3403"/>
                    <a:pt x="18177" y="7637"/>
                    <a:pt x="14646" y="8101"/>
                  </a:cubicBezTo>
                  <a:cubicBezTo>
                    <a:pt x="15951" y="6107"/>
                    <a:pt x="16882" y="3432"/>
                    <a:pt x="17184" y="1336"/>
                  </a:cubicBezTo>
                  <a:cubicBezTo>
                    <a:pt x="17184" y="1336"/>
                    <a:pt x="20469" y="1336"/>
                    <a:pt x="20469" y="1336"/>
                  </a:cubicBezTo>
                  <a:close/>
                  <a:moveTo>
                    <a:pt x="1129" y="1336"/>
                  </a:moveTo>
                  <a:lnTo>
                    <a:pt x="4415" y="1336"/>
                  </a:lnTo>
                  <a:cubicBezTo>
                    <a:pt x="4717" y="3432"/>
                    <a:pt x="5646" y="6107"/>
                    <a:pt x="6952" y="8101"/>
                  </a:cubicBezTo>
                  <a:cubicBezTo>
                    <a:pt x="3421" y="7636"/>
                    <a:pt x="1741" y="3403"/>
                    <a:pt x="1129" y="1336"/>
                  </a:cubicBezTo>
                  <a:close/>
                  <a:moveTo>
                    <a:pt x="13916" y="9085"/>
                  </a:moveTo>
                  <a:cubicBezTo>
                    <a:pt x="13947" y="9085"/>
                    <a:pt x="13979" y="9088"/>
                    <a:pt x="14009" y="9088"/>
                  </a:cubicBezTo>
                  <a:cubicBezTo>
                    <a:pt x="19966" y="9088"/>
                    <a:pt x="21600" y="402"/>
                    <a:pt x="21600" y="402"/>
                  </a:cubicBezTo>
                  <a:lnTo>
                    <a:pt x="17278" y="402"/>
                  </a:lnTo>
                  <a:cubicBezTo>
                    <a:pt x="17285" y="265"/>
                    <a:pt x="17293" y="127"/>
                    <a:pt x="17293" y="0"/>
                  </a:cubicBezTo>
                  <a:lnTo>
                    <a:pt x="4306" y="0"/>
                  </a:lnTo>
                  <a:cubicBezTo>
                    <a:pt x="4306" y="127"/>
                    <a:pt x="4314" y="265"/>
                    <a:pt x="4321" y="402"/>
                  </a:cubicBezTo>
                  <a:lnTo>
                    <a:pt x="0" y="402"/>
                  </a:lnTo>
                  <a:cubicBezTo>
                    <a:pt x="0" y="402"/>
                    <a:pt x="1632" y="9088"/>
                    <a:pt x="7589" y="9088"/>
                  </a:cubicBezTo>
                  <a:cubicBezTo>
                    <a:pt x="7619" y="9088"/>
                    <a:pt x="7651" y="9085"/>
                    <a:pt x="7682" y="9085"/>
                  </a:cubicBezTo>
                  <a:cubicBezTo>
                    <a:pt x="8022" y="9492"/>
                    <a:pt x="8380" y="9855"/>
                    <a:pt x="8755" y="10142"/>
                  </a:cubicBezTo>
                  <a:cubicBezTo>
                    <a:pt x="8491" y="10149"/>
                    <a:pt x="8278" y="10378"/>
                    <a:pt x="8278" y="10662"/>
                  </a:cubicBezTo>
                  <a:cubicBezTo>
                    <a:pt x="8278" y="10952"/>
                    <a:pt x="8495" y="11187"/>
                    <a:pt x="8762" y="11187"/>
                  </a:cubicBezTo>
                  <a:lnTo>
                    <a:pt x="9398" y="11187"/>
                  </a:lnTo>
                  <a:lnTo>
                    <a:pt x="7942" y="19481"/>
                  </a:lnTo>
                  <a:lnTo>
                    <a:pt x="7501" y="19481"/>
                  </a:lnTo>
                  <a:lnTo>
                    <a:pt x="7501" y="21600"/>
                  </a:lnTo>
                  <a:lnTo>
                    <a:pt x="14436" y="21600"/>
                  </a:lnTo>
                  <a:lnTo>
                    <a:pt x="14436" y="19481"/>
                  </a:lnTo>
                  <a:lnTo>
                    <a:pt x="13993" y="19481"/>
                  </a:lnTo>
                  <a:lnTo>
                    <a:pt x="12537" y="11187"/>
                  </a:lnTo>
                  <a:lnTo>
                    <a:pt x="13176" y="11187"/>
                  </a:lnTo>
                  <a:cubicBezTo>
                    <a:pt x="13441" y="11187"/>
                    <a:pt x="13658" y="10952"/>
                    <a:pt x="13658" y="10662"/>
                  </a:cubicBezTo>
                  <a:cubicBezTo>
                    <a:pt x="13658" y="10375"/>
                    <a:pt x="13441" y="10140"/>
                    <a:pt x="13176" y="10140"/>
                  </a:cubicBezTo>
                  <a:lnTo>
                    <a:pt x="12847" y="10140"/>
                  </a:lnTo>
                  <a:cubicBezTo>
                    <a:pt x="13220" y="9852"/>
                    <a:pt x="13576" y="9491"/>
                    <a:pt x="13916" y="9085"/>
                  </a:cubicBezTo>
                  <a:close/>
                </a:path>
              </a:pathLst>
            </a:custGeom>
            <a:solidFill>
              <a:srgbClr val="FF7C6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79" name="Google Shape;779;p5"/>
            <p:cNvGrpSpPr/>
            <p:nvPr/>
          </p:nvGrpSpPr>
          <p:grpSpPr>
            <a:xfrm>
              <a:off x="6284038" y="4250792"/>
              <a:ext cx="2327132" cy="998708"/>
              <a:chOff x="6284038" y="4250792"/>
              <a:chExt cx="2327132" cy="998708"/>
            </a:xfrm>
          </p:grpSpPr>
          <p:sp>
            <p:nvSpPr>
              <p:cNvPr id="780" name="Google Shape;780;p5"/>
              <p:cNvSpPr/>
              <p:nvPr/>
            </p:nvSpPr>
            <p:spPr>
              <a:xfrm>
                <a:off x="6284038" y="4250792"/>
                <a:ext cx="2327131" cy="37205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0" y="0"/>
                    </a:moveTo>
                    <a:lnTo>
                      <a:pt x="21599" y="0"/>
                    </a:lnTo>
                    <a:lnTo>
                      <a:pt x="21599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rm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Text here</a:t>
                </a:r>
                <a:endParaRPr/>
              </a:p>
            </p:txBody>
          </p:sp>
          <p:sp>
            <p:nvSpPr>
              <p:cNvPr id="781" name="Google Shape;781;p5"/>
              <p:cNvSpPr/>
              <p:nvPr/>
            </p:nvSpPr>
            <p:spPr>
              <a:xfrm>
                <a:off x="6284038" y="4622846"/>
                <a:ext cx="2327132" cy="6266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/>
              </a:bodyPr>
              <a:lstStyle/>
              <a:p>
                <a:pPr marL="0" marR="0" lvl="0" indent="0" algn="ctr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Copy paste fonts. Choose the only option to retain text.</a:t>
                </a:r>
                <a:endParaRPr/>
              </a:p>
            </p:txBody>
          </p:sp>
        </p:grpSp>
      </p:grpSp>
      <p:grpSp>
        <p:nvGrpSpPr>
          <p:cNvPr id="782" name="Google Shape;782;p5"/>
          <p:cNvGrpSpPr/>
          <p:nvPr/>
        </p:nvGrpSpPr>
        <p:grpSpPr>
          <a:xfrm>
            <a:off x="7551226" y="2053165"/>
            <a:ext cx="2327132" cy="2900500"/>
            <a:chOff x="9191768" y="2349000"/>
            <a:chExt cx="2327132" cy="2900500"/>
          </a:xfrm>
        </p:grpSpPr>
        <p:sp>
          <p:nvSpPr>
            <p:cNvPr id="783" name="Google Shape;783;p5"/>
            <p:cNvSpPr/>
            <p:nvPr/>
          </p:nvSpPr>
          <p:spPr>
            <a:xfrm>
              <a:off x="9450113" y="2349000"/>
              <a:ext cx="1810442" cy="166926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0469" y="1336"/>
                  </a:moveTo>
                  <a:cubicBezTo>
                    <a:pt x="19857" y="3403"/>
                    <a:pt x="18177" y="7637"/>
                    <a:pt x="14646" y="8101"/>
                  </a:cubicBezTo>
                  <a:cubicBezTo>
                    <a:pt x="15951" y="6107"/>
                    <a:pt x="16882" y="3432"/>
                    <a:pt x="17184" y="1336"/>
                  </a:cubicBezTo>
                  <a:cubicBezTo>
                    <a:pt x="17184" y="1336"/>
                    <a:pt x="20469" y="1336"/>
                    <a:pt x="20469" y="1336"/>
                  </a:cubicBezTo>
                  <a:close/>
                  <a:moveTo>
                    <a:pt x="1129" y="1336"/>
                  </a:moveTo>
                  <a:lnTo>
                    <a:pt x="4415" y="1336"/>
                  </a:lnTo>
                  <a:cubicBezTo>
                    <a:pt x="4717" y="3432"/>
                    <a:pt x="5646" y="6107"/>
                    <a:pt x="6952" y="8101"/>
                  </a:cubicBezTo>
                  <a:cubicBezTo>
                    <a:pt x="3421" y="7636"/>
                    <a:pt x="1741" y="3403"/>
                    <a:pt x="1129" y="1336"/>
                  </a:cubicBezTo>
                  <a:close/>
                  <a:moveTo>
                    <a:pt x="13916" y="9085"/>
                  </a:moveTo>
                  <a:cubicBezTo>
                    <a:pt x="13947" y="9085"/>
                    <a:pt x="13979" y="9088"/>
                    <a:pt x="14009" y="9088"/>
                  </a:cubicBezTo>
                  <a:cubicBezTo>
                    <a:pt x="19966" y="9088"/>
                    <a:pt x="21600" y="402"/>
                    <a:pt x="21600" y="402"/>
                  </a:cubicBezTo>
                  <a:lnTo>
                    <a:pt x="17278" y="402"/>
                  </a:lnTo>
                  <a:cubicBezTo>
                    <a:pt x="17285" y="265"/>
                    <a:pt x="17293" y="127"/>
                    <a:pt x="17293" y="0"/>
                  </a:cubicBezTo>
                  <a:lnTo>
                    <a:pt x="4306" y="0"/>
                  </a:lnTo>
                  <a:cubicBezTo>
                    <a:pt x="4306" y="127"/>
                    <a:pt x="4314" y="265"/>
                    <a:pt x="4321" y="402"/>
                  </a:cubicBezTo>
                  <a:lnTo>
                    <a:pt x="0" y="402"/>
                  </a:lnTo>
                  <a:cubicBezTo>
                    <a:pt x="0" y="402"/>
                    <a:pt x="1632" y="9088"/>
                    <a:pt x="7589" y="9088"/>
                  </a:cubicBezTo>
                  <a:cubicBezTo>
                    <a:pt x="7619" y="9088"/>
                    <a:pt x="7651" y="9085"/>
                    <a:pt x="7682" y="9085"/>
                  </a:cubicBezTo>
                  <a:cubicBezTo>
                    <a:pt x="8022" y="9492"/>
                    <a:pt x="8380" y="9855"/>
                    <a:pt x="8755" y="10142"/>
                  </a:cubicBezTo>
                  <a:cubicBezTo>
                    <a:pt x="8491" y="10149"/>
                    <a:pt x="8278" y="10378"/>
                    <a:pt x="8278" y="10662"/>
                  </a:cubicBezTo>
                  <a:cubicBezTo>
                    <a:pt x="8278" y="10952"/>
                    <a:pt x="8495" y="11187"/>
                    <a:pt x="8762" y="11187"/>
                  </a:cubicBezTo>
                  <a:lnTo>
                    <a:pt x="9398" y="11187"/>
                  </a:lnTo>
                  <a:lnTo>
                    <a:pt x="7942" y="19481"/>
                  </a:lnTo>
                  <a:lnTo>
                    <a:pt x="7501" y="19481"/>
                  </a:lnTo>
                  <a:lnTo>
                    <a:pt x="7501" y="21600"/>
                  </a:lnTo>
                  <a:lnTo>
                    <a:pt x="14436" y="21600"/>
                  </a:lnTo>
                  <a:lnTo>
                    <a:pt x="14436" y="19481"/>
                  </a:lnTo>
                  <a:lnTo>
                    <a:pt x="13993" y="19481"/>
                  </a:lnTo>
                  <a:lnTo>
                    <a:pt x="12537" y="11187"/>
                  </a:lnTo>
                  <a:lnTo>
                    <a:pt x="13176" y="11187"/>
                  </a:lnTo>
                  <a:cubicBezTo>
                    <a:pt x="13441" y="11187"/>
                    <a:pt x="13658" y="10952"/>
                    <a:pt x="13658" y="10662"/>
                  </a:cubicBezTo>
                  <a:cubicBezTo>
                    <a:pt x="13658" y="10375"/>
                    <a:pt x="13441" y="10140"/>
                    <a:pt x="13176" y="10140"/>
                  </a:cubicBezTo>
                  <a:lnTo>
                    <a:pt x="12847" y="10140"/>
                  </a:lnTo>
                  <a:cubicBezTo>
                    <a:pt x="13220" y="9852"/>
                    <a:pt x="13576" y="9491"/>
                    <a:pt x="13916" y="90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84" name="Google Shape;784;p5"/>
            <p:cNvGrpSpPr/>
            <p:nvPr/>
          </p:nvGrpSpPr>
          <p:grpSpPr>
            <a:xfrm>
              <a:off x="9191768" y="4250792"/>
              <a:ext cx="2327132" cy="998708"/>
              <a:chOff x="9191768" y="4250792"/>
              <a:chExt cx="2327132" cy="998708"/>
            </a:xfrm>
          </p:grpSpPr>
          <p:sp>
            <p:nvSpPr>
              <p:cNvPr id="785" name="Google Shape;785;p5"/>
              <p:cNvSpPr/>
              <p:nvPr/>
            </p:nvSpPr>
            <p:spPr>
              <a:xfrm>
                <a:off x="9191768" y="4250792"/>
                <a:ext cx="2327131" cy="37205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0" y="0"/>
                    </a:moveTo>
                    <a:lnTo>
                      <a:pt x="21599" y="0"/>
                    </a:lnTo>
                    <a:lnTo>
                      <a:pt x="21599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rm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Text here</a:t>
                </a:r>
                <a:endParaRPr/>
              </a:p>
            </p:txBody>
          </p:sp>
          <p:sp>
            <p:nvSpPr>
              <p:cNvPr id="786" name="Google Shape;786;p5"/>
              <p:cNvSpPr/>
              <p:nvPr/>
            </p:nvSpPr>
            <p:spPr>
              <a:xfrm>
                <a:off x="9191768" y="4622846"/>
                <a:ext cx="2327132" cy="6266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/>
              </a:bodyPr>
              <a:lstStyle/>
              <a:p>
                <a:pPr marL="0" marR="0" lvl="0" indent="0" algn="ctr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Copy paste fonts. Choose the only option to retain text.</a:t>
                </a:r>
                <a:endParaRPr/>
              </a:p>
            </p:txBody>
          </p:sp>
        </p:grpSp>
      </p:grpSp>
      <p:cxnSp>
        <p:nvCxnSpPr>
          <p:cNvPr id="787" name="Google Shape;787;p5"/>
          <p:cNvCxnSpPr/>
          <p:nvPr/>
        </p:nvCxnSpPr>
        <p:spPr>
          <a:xfrm>
            <a:off x="4449109" y="4033165"/>
            <a:ext cx="0" cy="920500"/>
          </a:xfrm>
          <a:prstGeom prst="straightConnector1">
            <a:avLst/>
          </a:prstGeom>
          <a:noFill/>
          <a:ln w="9525" cap="rnd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88" name="Google Shape;788;p5"/>
          <p:cNvCxnSpPr/>
          <p:nvPr/>
        </p:nvCxnSpPr>
        <p:spPr>
          <a:xfrm>
            <a:off x="7292899" y="4033165"/>
            <a:ext cx="0" cy="920500"/>
          </a:xfrm>
          <a:prstGeom prst="straightConnector1">
            <a:avLst/>
          </a:prstGeom>
          <a:noFill/>
          <a:ln w="9525" cap="rnd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789" name="Google Shape;789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 flipH="1">
            <a:off x="-254001" y="6577989"/>
            <a:ext cx="12714941" cy="560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0" name="Google Shape;790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55967" y="5259904"/>
            <a:ext cx="2489894" cy="1379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1" name="Google Shape;791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718" y="5038164"/>
            <a:ext cx="1452102" cy="16855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92" name="Google Shape;792;p5"/>
          <p:cNvGrpSpPr/>
          <p:nvPr/>
        </p:nvGrpSpPr>
        <p:grpSpPr>
          <a:xfrm>
            <a:off x="8351055" y="4129704"/>
            <a:ext cx="3840946" cy="2488795"/>
            <a:chOff x="8351055" y="4129704"/>
            <a:chExt cx="3840946" cy="2488795"/>
          </a:xfrm>
        </p:grpSpPr>
        <p:pic>
          <p:nvPicPr>
            <p:cNvPr id="793" name="Google Shape;793;p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203909" y="4129704"/>
              <a:ext cx="2988091" cy="24887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4" name="Google Shape;794;p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8351055" y="4465540"/>
              <a:ext cx="2585887" cy="215247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95" name="Google Shape;795;p5"/>
          <p:cNvGrpSpPr/>
          <p:nvPr/>
        </p:nvGrpSpPr>
        <p:grpSpPr>
          <a:xfrm>
            <a:off x="-9083531" y="-803358"/>
            <a:ext cx="33545767" cy="6966877"/>
            <a:chOff x="-9083531" y="-803358"/>
            <a:chExt cx="33545767" cy="6966877"/>
          </a:xfrm>
        </p:grpSpPr>
        <p:pic>
          <p:nvPicPr>
            <p:cNvPr id="796" name="Google Shape;796;p5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-944805" y="-566204"/>
              <a:ext cx="13701582" cy="67297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7" name="Google Shape;797;p5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855102" y="909472"/>
              <a:ext cx="1054380" cy="4438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8" name="Google Shape;798;p5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8448206" y="192498"/>
              <a:ext cx="819619" cy="3449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9" name="Google Shape;799;p5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-9083531" y="-803358"/>
              <a:ext cx="12914616" cy="1266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0" name="Google Shape;800;p5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10906125" y="-324714"/>
              <a:ext cx="13556111" cy="122624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1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2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2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253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753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253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6"/>
          <p:cNvSpPr/>
          <p:nvPr/>
        </p:nvSpPr>
        <p:spPr>
          <a:xfrm>
            <a:off x="5030356" y="259087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sp>
        <p:nvSpPr>
          <p:cNvPr id="807" name="Google Shape;807;p6"/>
          <p:cNvSpPr txBox="1"/>
          <p:nvPr/>
        </p:nvSpPr>
        <p:spPr>
          <a:xfrm>
            <a:off x="4691782" y="3999760"/>
            <a:ext cx="3079888" cy="492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6"/>
          <p:cNvSpPr txBox="1"/>
          <p:nvPr/>
        </p:nvSpPr>
        <p:spPr>
          <a:xfrm>
            <a:off x="4691782" y="4492253"/>
            <a:ext cx="3079888" cy="95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rm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Supporting text here.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you copy &amp; paste, choose "keep text only" option.</a:t>
            </a:r>
            <a:endParaRPr/>
          </a:p>
        </p:txBody>
      </p:sp>
      <p:grpSp>
        <p:nvGrpSpPr>
          <p:cNvPr id="809" name="Google Shape;809;p6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/>
          <p:nvPr/>
        </p:nvGrpSpPr>
        <p:grpSpPr>
          <a:xfrm>
            <a:off x="1658470" y="2132326"/>
            <a:ext cx="1389529" cy="1164024"/>
            <a:chOff x="3557588" y="1302544"/>
            <a:chExt cx="5076825" cy="4252912"/>
          </a:xfrm>
        </p:grpSpPr>
        <p:cxnSp>
          <p:nvCxnSpPr>
            <p:cNvPr id="810" name="Google Shape;810;p6"/>
            <p:cNvCxnSpPr/>
            <p:nvPr/>
          </p:nvCxnSpPr>
          <p:spPr>
            <a:xfrm flipH="1">
              <a:off x="6899276" y="1708944"/>
              <a:ext cx="471488" cy="482600"/>
            </a:xfrm>
            <a:prstGeom prst="straightConnector1">
              <a:avLst/>
            </a:prstGeom>
            <a:noFill/>
            <a:ln w="171450" cap="rnd" cmpd="sng">
              <a:solidFill>
                <a:srgbClr val="F5683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6"/>
            <p:cNvCxnSpPr/>
            <p:nvPr/>
          </p:nvCxnSpPr>
          <p:spPr>
            <a:xfrm rot="10800000">
              <a:off x="4092576" y="2897981"/>
              <a:ext cx="1071563" cy="0"/>
            </a:xfrm>
            <a:prstGeom prst="straightConnector1">
              <a:avLst/>
            </a:prstGeom>
            <a:noFill/>
            <a:ln w="171450" cap="rnd" cmpd="sng">
              <a:solidFill>
                <a:srgbClr val="F5683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6"/>
            <p:cNvCxnSpPr/>
            <p:nvPr/>
          </p:nvCxnSpPr>
          <p:spPr>
            <a:xfrm rot="10800000">
              <a:off x="7188201" y="2897981"/>
              <a:ext cx="1082675" cy="0"/>
            </a:xfrm>
            <a:prstGeom prst="straightConnector1">
              <a:avLst/>
            </a:prstGeom>
            <a:noFill/>
            <a:ln w="171450" cap="rnd" cmpd="sng">
              <a:solidFill>
                <a:srgbClr val="F5683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13" name="Google Shape;813;p6"/>
            <p:cNvSpPr/>
            <p:nvPr/>
          </p:nvSpPr>
          <p:spPr>
            <a:xfrm>
              <a:off x="4992688" y="1708944"/>
              <a:ext cx="471488" cy="482600"/>
            </a:xfrm>
            <a:custGeom>
              <a:avLst/>
              <a:gdLst/>
              <a:ahLst/>
              <a:cxnLst/>
              <a:rect l="l" t="t" r="r" b="b"/>
              <a:pathLst>
                <a:path w="297" h="304" extrusionOk="0">
                  <a:moveTo>
                    <a:pt x="0" y="0"/>
                  </a:moveTo>
                  <a:lnTo>
                    <a:pt x="297" y="304"/>
                  </a:lnTo>
                  <a:lnTo>
                    <a:pt x="297" y="304"/>
                  </a:lnTo>
                </a:path>
              </a:pathLst>
            </a:custGeom>
            <a:noFill/>
            <a:ln w="171450" cap="rnd" cmpd="sng">
              <a:solidFill>
                <a:srgbClr val="F5683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6"/>
            <p:cNvSpPr/>
            <p:nvPr/>
          </p:nvSpPr>
          <p:spPr>
            <a:xfrm>
              <a:off x="5689601" y="1302544"/>
              <a:ext cx="620713" cy="1692275"/>
            </a:xfrm>
            <a:custGeom>
              <a:avLst/>
              <a:gdLst/>
              <a:ahLst/>
              <a:cxnLst/>
              <a:rect l="l" t="t" r="r" b="b"/>
              <a:pathLst>
                <a:path w="58" h="158" extrusionOk="0">
                  <a:moveTo>
                    <a:pt x="38" y="158"/>
                  </a:moveTo>
                  <a:cubicBezTo>
                    <a:pt x="38" y="158"/>
                    <a:pt x="58" y="120"/>
                    <a:pt x="29" y="94"/>
                  </a:cubicBezTo>
                  <a:cubicBezTo>
                    <a:pt x="0" y="68"/>
                    <a:pt x="9" y="27"/>
                    <a:pt x="36" y="0"/>
                  </a:cubicBezTo>
                </a:path>
              </a:pathLst>
            </a:custGeom>
            <a:noFill/>
            <a:ln w="171450" cap="rnd" cmpd="sng">
              <a:solidFill>
                <a:srgbClr val="21BDC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6"/>
            <p:cNvSpPr/>
            <p:nvPr/>
          </p:nvSpPr>
          <p:spPr>
            <a:xfrm>
              <a:off x="3557588" y="3380581"/>
              <a:ext cx="5076825" cy="2174875"/>
            </a:xfrm>
            <a:custGeom>
              <a:avLst/>
              <a:gdLst/>
              <a:ahLst/>
              <a:cxnLst/>
              <a:rect l="l" t="t" r="r" b="b"/>
              <a:pathLst>
                <a:path w="474" h="203" extrusionOk="0">
                  <a:moveTo>
                    <a:pt x="373" y="0"/>
                  </a:moveTo>
                  <a:cubicBezTo>
                    <a:pt x="429" y="0"/>
                    <a:pt x="474" y="45"/>
                    <a:pt x="474" y="101"/>
                  </a:cubicBezTo>
                  <a:cubicBezTo>
                    <a:pt x="474" y="157"/>
                    <a:pt x="429" y="203"/>
                    <a:pt x="373" y="203"/>
                  </a:cubicBezTo>
                  <a:cubicBezTo>
                    <a:pt x="333" y="203"/>
                    <a:pt x="298" y="180"/>
                    <a:pt x="282" y="146"/>
                  </a:cubicBezTo>
                  <a:cubicBezTo>
                    <a:pt x="192" y="146"/>
                    <a:pt x="192" y="146"/>
                    <a:pt x="192" y="146"/>
                  </a:cubicBezTo>
                  <a:cubicBezTo>
                    <a:pt x="176" y="180"/>
                    <a:pt x="141" y="203"/>
                    <a:pt x="101" y="203"/>
                  </a:cubicBezTo>
                  <a:cubicBezTo>
                    <a:pt x="45" y="203"/>
                    <a:pt x="0" y="157"/>
                    <a:pt x="0" y="101"/>
                  </a:cubicBezTo>
                  <a:cubicBezTo>
                    <a:pt x="0" y="45"/>
                    <a:pt x="45" y="0"/>
                    <a:pt x="101" y="0"/>
                  </a:cubicBezTo>
                  <a:lnTo>
                    <a:pt x="373" y="0"/>
                  </a:lnTo>
                  <a:close/>
                </a:path>
              </a:pathLst>
            </a:custGeom>
            <a:solidFill>
              <a:srgbClr val="21BD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6"/>
            <p:cNvSpPr/>
            <p:nvPr/>
          </p:nvSpPr>
          <p:spPr>
            <a:xfrm>
              <a:off x="5238751" y="3380581"/>
              <a:ext cx="1671638" cy="449263"/>
            </a:xfrm>
            <a:custGeom>
              <a:avLst/>
              <a:gdLst/>
              <a:ahLst/>
              <a:cxnLst/>
              <a:rect l="l" t="t" r="r" b="b"/>
              <a:pathLst>
                <a:path w="156" h="42" extrusionOk="0">
                  <a:moveTo>
                    <a:pt x="95" y="42"/>
                  </a:moveTo>
                  <a:cubicBezTo>
                    <a:pt x="62" y="42"/>
                    <a:pt x="62" y="42"/>
                    <a:pt x="62" y="42"/>
                  </a:cubicBezTo>
                  <a:cubicBezTo>
                    <a:pt x="41" y="42"/>
                    <a:pt x="23" y="33"/>
                    <a:pt x="13" y="1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43" y="19"/>
                    <a:pt x="143" y="19"/>
                    <a:pt x="143" y="19"/>
                  </a:cubicBezTo>
                  <a:cubicBezTo>
                    <a:pt x="134" y="33"/>
                    <a:pt x="115" y="42"/>
                    <a:pt x="95" y="42"/>
                  </a:cubicBezTo>
                  <a:close/>
                </a:path>
              </a:pathLst>
            </a:custGeom>
            <a:solidFill>
              <a:srgbClr val="F5683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6"/>
            <p:cNvSpPr/>
            <p:nvPr/>
          </p:nvSpPr>
          <p:spPr>
            <a:xfrm>
              <a:off x="3557588" y="3380581"/>
              <a:ext cx="1477963" cy="2174875"/>
            </a:xfrm>
            <a:custGeom>
              <a:avLst/>
              <a:gdLst/>
              <a:ahLst/>
              <a:cxnLst/>
              <a:rect l="l" t="t" r="r" b="b"/>
              <a:pathLst>
                <a:path w="138" h="203" extrusionOk="0">
                  <a:moveTo>
                    <a:pt x="118" y="201"/>
                  </a:moveTo>
                  <a:cubicBezTo>
                    <a:pt x="113" y="202"/>
                    <a:pt x="107" y="203"/>
                    <a:pt x="101" y="203"/>
                  </a:cubicBezTo>
                  <a:cubicBezTo>
                    <a:pt x="45" y="203"/>
                    <a:pt x="0" y="157"/>
                    <a:pt x="0" y="101"/>
                  </a:cubicBezTo>
                  <a:cubicBezTo>
                    <a:pt x="0" y="45"/>
                    <a:pt x="45" y="0"/>
                    <a:pt x="101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83" y="0"/>
                    <a:pt x="36" y="43"/>
                    <a:pt x="34" y="98"/>
                  </a:cubicBezTo>
                  <a:cubicBezTo>
                    <a:pt x="32" y="150"/>
                    <a:pt x="69" y="193"/>
                    <a:pt x="118" y="2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6"/>
            <p:cNvSpPr/>
            <p:nvPr/>
          </p:nvSpPr>
          <p:spPr>
            <a:xfrm>
              <a:off x="3557588" y="3380581"/>
              <a:ext cx="5076825" cy="2174875"/>
            </a:xfrm>
            <a:custGeom>
              <a:avLst/>
              <a:gdLst/>
              <a:ahLst/>
              <a:cxnLst/>
              <a:rect l="l" t="t" r="r" b="b"/>
              <a:pathLst>
                <a:path w="474" h="203" extrusionOk="0">
                  <a:moveTo>
                    <a:pt x="373" y="0"/>
                  </a:moveTo>
                  <a:cubicBezTo>
                    <a:pt x="101" y="0"/>
                    <a:pt x="101" y="0"/>
                    <a:pt x="101" y="0"/>
                  </a:cubicBezTo>
                  <a:cubicBezTo>
                    <a:pt x="45" y="0"/>
                    <a:pt x="0" y="45"/>
                    <a:pt x="0" y="101"/>
                  </a:cubicBezTo>
                  <a:cubicBezTo>
                    <a:pt x="0" y="157"/>
                    <a:pt x="45" y="203"/>
                    <a:pt x="101" y="203"/>
                  </a:cubicBezTo>
                  <a:cubicBezTo>
                    <a:pt x="141" y="203"/>
                    <a:pt x="176" y="180"/>
                    <a:pt x="192" y="146"/>
                  </a:cubicBezTo>
                  <a:cubicBezTo>
                    <a:pt x="282" y="146"/>
                    <a:pt x="282" y="146"/>
                    <a:pt x="282" y="146"/>
                  </a:cubicBezTo>
                  <a:cubicBezTo>
                    <a:pt x="298" y="180"/>
                    <a:pt x="333" y="203"/>
                    <a:pt x="373" y="203"/>
                  </a:cubicBezTo>
                  <a:cubicBezTo>
                    <a:pt x="429" y="203"/>
                    <a:pt x="474" y="157"/>
                    <a:pt x="474" y="101"/>
                  </a:cubicBezTo>
                  <a:cubicBezTo>
                    <a:pt x="474" y="45"/>
                    <a:pt x="429" y="0"/>
                    <a:pt x="373" y="0"/>
                  </a:cubicBezTo>
                  <a:close/>
                </a:path>
              </a:pathLst>
            </a:custGeom>
            <a:noFill/>
            <a:ln w="171450" cap="flat" cmpd="sng">
              <a:solidFill>
                <a:srgbClr val="263B5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6"/>
            <p:cNvSpPr/>
            <p:nvPr/>
          </p:nvSpPr>
          <p:spPr>
            <a:xfrm>
              <a:off x="7370763" y="3980656"/>
              <a:ext cx="331788" cy="331788"/>
            </a:xfrm>
            <a:prstGeom prst="ellipse">
              <a:avLst/>
            </a:prstGeom>
            <a:solidFill>
              <a:srgbClr val="F5683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6"/>
            <p:cNvSpPr/>
            <p:nvPr/>
          </p:nvSpPr>
          <p:spPr>
            <a:xfrm>
              <a:off x="7370763" y="4623594"/>
              <a:ext cx="331788" cy="331788"/>
            </a:xfrm>
            <a:prstGeom prst="ellipse">
              <a:avLst/>
            </a:prstGeom>
            <a:solidFill>
              <a:srgbClr val="F5683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6"/>
            <p:cNvSpPr/>
            <p:nvPr/>
          </p:nvSpPr>
          <p:spPr>
            <a:xfrm>
              <a:off x="7050088" y="4301331"/>
              <a:ext cx="331788" cy="333375"/>
            </a:xfrm>
            <a:prstGeom prst="ellipse">
              <a:avLst/>
            </a:prstGeom>
            <a:solidFill>
              <a:srgbClr val="F5683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6"/>
            <p:cNvSpPr/>
            <p:nvPr/>
          </p:nvSpPr>
          <p:spPr>
            <a:xfrm>
              <a:off x="7693026" y="4301331"/>
              <a:ext cx="331788" cy="333375"/>
            </a:xfrm>
            <a:prstGeom prst="ellipse">
              <a:avLst/>
            </a:prstGeom>
            <a:solidFill>
              <a:srgbClr val="F5683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6"/>
            <p:cNvSpPr/>
            <p:nvPr/>
          </p:nvSpPr>
          <p:spPr>
            <a:xfrm>
              <a:off x="4167188" y="3980656"/>
              <a:ext cx="976313" cy="974725"/>
            </a:xfrm>
            <a:custGeom>
              <a:avLst/>
              <a:gdLst/>
              <a:ahLst/>
              <a:cxnLst/>
              <a:rect l="l" t="t" r="r" b="b"/>
              <a:pathLst>
                <a:path w="91" h="91" extrusionOk="0">
                  <a:moveTo>
                    <a:pt x="75" y="30"/>
                  </a:moveTo>
                  <a:cubicBezTo>
                    <a:pt x="61" y="30"/>
                    <a:pt x="61" y="30"/>
                    <a:pt x="61" y="30"/>
                  </a:cubicBezTo>
                  <a:cubicBezTo>
                    <a:pt x="61" y="15"/>
                    <a:pt x="61" y="15"/>
                    <a:pt x="61" y="15"/>
                  </a:cubicBezTo>
                  <a:cubicBezTo>
                    <a:pt x="61" y="7"/>
                    <a:pt x="54" y="0"/>
                    <a:pt x="46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36" y="0"/>
                    <a:pt x="29" y="7"/>
                    <a:pt x="29" y="15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7" y="30"/>
                    <a:pt x="0" y="37"/>
                    <a:pt x="0" y="45"/>
                  </a:cubicBezTo>
                  <a:cubicBezTo>
                    <a:pt x="0" y="54"/>
                    <a:pt x="7" y="61"/>
                    <a:pt x="15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75"/>
                    <a:pt x="29" y="75"/>
                    <a:pt x="29" y="75"/>
                  </a:cubicBezTo>
                  <a:cubicBezTo>
                    <a:pt x="29" y="84"/>
                    <a:pt x="36" y="91"/>
                    <a:pt x="45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54" y="91"/>
                    <a:pt x="61" y="84"/>
                    <a:pt x="61" y="75"/>
                  </a:cubicBezTo>
                  <a:cubicBezTo>
                    <a:pt x="61" y="61"/>
                    <a:pt x="61" y="61"/>
                    <a:pt x="61" y="61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84" y="61"/>
                    <a:pt x="91" y="54"/>
                    <a:pt x="91" y="45"/>
                  </a:cubicBezTo>
                  <a:cubicBezTo>
                    <a:pt x="91" y="37"/>
                    <a:pt x="84" y="30"/>
                    <a:pt x="75" y="30"/>
                  </a:cubicBezTo>
                  <a:close/>
                </a:path>
              </a:pathLst>
            </a:custGeom>
            <a:solidFill>
              <a:srgbClr val="263B5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6"/>
            <p:cNvSpPr/>
            <p:nvPr/>
          </p:nvSpPr>
          <p:spPr>
            <a:xfrm>
              <a:off x="5581651" y="4377531"/>
              <a:ext cx="311150" cy="160338"/>
            </a:xfrm>
            <a:prstGeom prst="rect">
              <a:avLst/>
            </a:prstGeom>
            <a:solidFill>
              <a:srgbClr val="263B5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6"/>
            <p:cNvSpPr/>
            <p:nvPr/>
          </p:nvSpPr>
          <p:spPr>
            <a:xfrm>
              <a:off x="6299201" y="4377531"/>
              <a:ext cx="311150" cy="160338"/>
            </a:xfrm>
            <a:custGeom>
              <a:avLst/>
              <a:gdLst/>
              <a:ahLst/>
              <a:cxnLst/>
              <a:rect l="l" t="t" r="r" b="b"/>
              <a:pathLst>
                <a:path w="196" h="101" extrusionOk="0">
                  <a:moveTo>
                    <a:pt x="0" y="101"/>
                  </a:moveTo>
                  <a:lnTo>
                    <a:pt x="0" y="0"/>
                  </a:lnTo>
                  <a:lnTo>
                    <a:pt x="196" y="47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263B5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6"/>
            <p:cNvSpPr/>
            <p:nvPr/>
          </p:nvSpPr>
          <p:spPr>
            <a:xfrm>
              <a:off x="5507038" y="2994819"/>
              <a:ext cx="1177925" cy="385763"/>
            </a:xfrm>
            <a:custGeom>
              <a:avLst/>
              <a:gdLst/>
              <a:ahLst/>
              <a:cxnLst/>
              <a:rect l="l" t="t" r="r" b="b"/>
              <a:pathLst>
                <a:path w="110" h="36" extrusionOk="0">
                  <a:moveTo>
                    <a:pt x="11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16"/>
                    <a:pt x="16" y="0"/>
                    <a:pt x="35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85" y="0"/>
                    <a:pt x="93" y="4"/>
                    <a:pt x="100" y="11"/>
                  </a:cubicBezTo>
                  <a:cubicBezTo>
                    <a:pt x="106" y="17"/>
                    <a:pt x="110" y="26"/>
                    <a:pt x="110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6"/>
            <p:cNvSpPr/>
            <p:nvPr/>
          </p:nvSpPr>
          <p:spPr>
            <a:xfrm>
              <a:off x="5507038" y="2994819"/>
              <a:ext cx="1177925" cy="385763"/>
            </a:xfrm>
            <a:custGeom>
              <a:avLst/>
              <a:gdLst/>
              <a:ahLst/>
              <a:cxnLst/>
              <a:rect l="l" t="t" r="r" b="b"/>
              <a:pathLst>
                <a:path w="110" h="36" extrusionOk="0">
                  <a:moveTo>
                    <a:pt x="75" y="0"/>
                  </a:moveTo>
                  <a:cubicBezTo>
                    <a:pt x="35" y="0"/>
                    <a:pt x="35" y="0"/>
                    <a:pt x="35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110" y="36"/>
                    <a:pt x="110" y="36"/>
                    <a:pt x="110" y="36"/>
                  </a:cubicBezTo>
                  <a:cubicBezTo>
                    <a:pt x="110" y="26"/>
                    <a:pt x="106" y="17"/>
                    <a:pt x="100" y="11"/>
                  </a:cubicBezTo>
                  <a:cubicBezTo>
                    <a:pt x="93" y="4"/>
                    <a:pt x="85" y="0"/>
                    <a:pt x="75" y="0"/>
                  </a:cubicBezTo>
                  <a:close/>
                </a:path>
              </a:pathLst>
            </a:custGeom>
            <a:noFill/>
            <a:ln w="171450" cap="flat" cmpd="sng">
              <a:solidFill>
                <a:srgbClr val="263B5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8" name="Google Shape;828;p6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/>
          <p:nvPr/>
        </p:nvGrpSpPr>
        <p:grpSpPr>
          <a:xfrm>
            <a:off x="8641977" y="1729825"/>
            <a:ext cx="1936376" cy="1850732"/>
            <a:chOff x="3639437" y="1081088"/>
            <a:chExt cx="4913127" cy="4695824"/>
          </a:xfrm>
        </p:grpSpPr>
        <p:sp>
          <p:nvSpPr>
            <p:cNvPr id="829" name="Google Shape;829;p6"/>
            <p:cNvSpPr/>
            <p:nvPr/>
          </p:nvSpPr>
          <p:spPr>
            <a:xfrm>
              <a:off x="5212650" y="4638305"/>
              <a:ext cx="2833866" cy="1138607"/>
            </a:xfrm>
            <a:custGeom>
              <a:avLst/>
              <a:gdLst/>
              <a:ahLst/>
              <a:cxnLst/>
              <a:rect l="l" t="t" r="r" b="b"/>
              <a:pathLst>
                <a:path w="1193" h="480" extrusionOk="0">
                  <a:moveTo>
                    <a:pt x="1184" y="382"/>
                  </a:moveTo>
                  <a:cubicBezTo>
                    <a:pt x="923" y="1"/>
                    <a:pt x="923" y="1"/>
                    <a:pt x="923" y="1"/>
                  </a:cubicBezTo>
                  <a:cubicBezTo>
                    <a:pt x="922" y="0"/>
                    <a:pt x="922" y="1"/>
                    <a:pt x="921" y="1"/>
                  </a:cubicBezTo>
                  <a:cubicBezTo>
                    <a:pt x="921" y="1"/>
                    <a:pt x="921" y="1"/>
                    <a:pt x="921" y="1"/>
                  </a:cubicBezTo>
                  <a:cubicBezTo>
                    <a:pt x="912" y="0"/>
                    <a:pt x="912" y="0"/>
                    <a:pt x="912" y="0"/>
                  </a:cubicBezTo>
                  <a:cubicBezTo>
                    <a:pt x="911" y="0"/>
                    <a:pt x="911" y="0"/>
                    <a:pt x="911" y="0"/>
                  </a:cubicBezTo>
                  <a:cubicBezTo>
                    <a:pt x="802" y="47"/>
                    <a:pt x="679" y="78"/>
                    <a:pt x="555" y="78"/>
                  </a:cubicBezTo>
                  <a:cubicBezTo>
                    <a:pt x="438" y="78"/>
                    <a:pt x="325" y="51"/>
                    <a:pt x="221" y="10"/>
                  </a:cubicBezTo>
                  <a:cubicBezTo>
                    <a:pt x="221" y="10"/>
                    <a:pt x="220" y="10"/>
                    <a:pt x="220" y="10"/>
                  </a:cubicBezTo>
                  <a:cubicBezTo>
                    <a:pt x="219" y="10"/>
                    <a:pt x="218" y="10"/>
                    <a:pt x="218" y="11"/>
                  </a:cubicBezTo>
                  <a:cubicBezTo>
                    <a:pt x="8" y="393"/>
                    <a:pt x="8" y="393"/>
                    <a:pt x="8" y="393"/>
                  </a:cubicBezTo>
                  <a:cubicBezTo>
                    <a:pt x="0" y="408"/>
                    <a:pt x="6" y="425"/>
                    <a:pt x="23" y="434"/>
                  </a:cubicBezTo>
                  <a:cubicBezTo>
                    <a:pt x="93" y="473"/>
                    <a:pt x="93" y="473"/>
                    <a:pt x="93" y="473"/>
                  </a:cubicBezTo>
                  <a:cubicBezTo>
                    <a:pt x="100" y="476"/>
                    <a:pt x="108" y="479"/>
                    <a:pt x="116" y="479"/>
                  </a:cubicBezTo>
                  <a:cubicBezTo>
                    <a:pt x="120" y="479"/>
                    <a:pt x="124" y="478"/>
                    <a:pt x="128" y="477"/>
                  </a:cubicBezTo>
                  <a:cubicBezTo>
                    <a:pt x="228" y="454"/>
                    <a:pt x="228" y="454"/>
                    <a:pt x="228" y="454"/>
                  </a:cubicBezTo>
                  <a:cubicBezTo>
                    <a:pt x="240" y="451"/>
                    <a:pt x="250" y="444"/>
                    <a:pt x="255" y="435"/>
                  </a:cubicBezTo>
                  <a:cubicBezTo>
                    <a:pt x="357" y="244"/>
                    <a:pt x="357" y="244"/>
                    <a:pt x="357" y="244"/>
                  </a:cubicBezTo>
                  <a:cubicBezTo>
                    <a:pt x="363" y="233"/>
                    <a:pt x="376" y="226"/>
                    <a:pt x="390" y="226"/>
                  </a:cubicBezTo>
                  <a:cubicBezTo>
                    <a:pt x="411" y="232"/>
                    <a:pt x="433" y="237"/>
                    <a:pt x="455" y="240"/>
                  </a:cubicBezTo>
                  <a:cubicBezTo>
                    <a:pt x="540" y="252"/>
                    <a:pt x="627" y="251"/>
                    <a:pt x="712" y="236"/>
                  </a:cubicBezTo>
                  <a:cubicBezTo>
                    <a:pt x="730" y="233"/>
                    <a:pt x="749" y="229"/>
                    <a:pt x="766" y="222"/>
                  </a:cubicBezTo>
                  <a:cubicBezTo>
                    <a:pt x="781" y="222"/>
                    <a:pt x="781" y="222"/>
                    <a:pt x="781" y="222"/>
                  </a:cubicBezTo>
                  <a:cubicBezTo>
                    <a:pt x="795" y="222"/>
                    <a:pt x="807" y="228"/>
                    <a:pt x="814" y="238"/>
                  </a:cubicBezTo>
                  <a:cubicBezTo>
                    <a:pt x="943" y="436"/>
                    <a:pt x="943" y="436"/>
                    <a:pt x="943" y="436"/>
                  </a:cubicBezTo>
                  <a:cubicBezTo>
                    <a:pt x="948" y="445"/>
                    <a:pt x="958" y="451"/>
                    <a:pt x="969" y="453"/>
                  </a:cubicBezTo>
                  <a:cubicBezTo>
                    <a:pt x="1071" y="477"/>
                    <a:pt x="1071" y="477"/>
                    <a:pt x="1071" y="477"/>
                  </a:cubicBezTo>
                  <a:cubicBezTo>
                    <a:pt x="1085" y="480"/>
                    <a:pt x="1100" y="477"/>
                    <a:pt x="1111" y="470"/>
                  </a:cubicBezTo>
                  <a:cubicBezTo>
                    <a:pt x="1175" y="424"/>
                    <a:pt x="1175" y="424"/>
                    <a:pt x="1175" y="424"/>
                  </a:cubicBezTo>
                  <a:cubicBezTo>
                    <a:pt x="1190" y="414"/>
                    <a:pt x="1193" y="396"/>
                    <a:pt x="1184" y="382"/>
                  </a:cubicBezTo>
                </a:path>
              </a:pathLst>
            </a:custGeom>
            <a:solidFill>
              <a:srgbClr val="EAE4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6"/>
            <p:cNvSpPr/>
            <p:nvPr/>
          </p:nvSpPr>
          <p:spPr>
            <a:xfrm>
              <a:off x="4495253" y="1081088"/>
              <a:ext cx="4057311" cy="4051357"/>
            </a:xfrm>
            <a:custGeom>
              <a:avLst/>
              <a:gdLst/>
              <a:ahLst/>
              <a:cxnLst/>
              <a:rect l="l" t="t" r="r" b="b"/>
              <a:pathLst>
                <a:path w="1708" h="1708" extrusionOk="0">
                  <a:moveTo>
                    <a:pt x="1628" y="999"/>
                  </a:moveTo>
                  <a:cubicBezTo>
                    <a:pt x="1548" y="1426"/>
                    <a:pt x="1137" y="1708"/>
                    <a:pt x="709" y="1628"/>
                  </a:cubicBezTo>
                  <a:cubicBezTo>
                    <a:pt x="282" y="1548"/>
                    <a:pt x="0" y="1137"/>
                    <a:pt x="80" y="709"/>
                  </a:cubicBezTo>
                  <a:cubicBezTo>
                    <a:pt x="160" y="282"/>
                    <a:pt x="571" y="0"/>
                    <a:pt x="999" y="80"/>
                  </a:cubicBezTo>
                  <a:cubicBezTo>
                    <a:pt x="1426" y="160"/>
                    <a:pt x="1708" y="571"/>
                    <a:pt x="1628" y="999"/>
                  </a:cubicBezTo>
                  <a:close/>
                </a:path>
              </a:pathLst>
            </a:custGeom>
            <a:gradFill>
              <a:gsLst>
                <a:gs pos="0">
                  <a:srgbClr val="FF6F8C"/>
                </a:gs>
                <a:gs pos="100000">
                  <a:srgbClr val="FF5774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6"/>
            <p:cNvSpPr/>
            <p:nvPr/>
          </p:nvSpPr>
          <p:spPr>
            <a:xfrm>
              <a:off x="4795905" y="1381740"/>
              <a:ext cx="3454519" cy="3448566"/>
            </a:xfrm>
            <a:custGeom>
              <a:avLst/>
              <a:gdLst/>
              <a:ahLst/>
              <a:cxnLst/>
              <a:rect l="l" t="t" r="r" b="b"/>
              <a:pathLst>
                <a:path w="1454" h="1454" extrusionOk="0">
                  <a:moveTo>
                    <a:pt x="1386" y="850"/>
                  </a:moveTo>
                  <a:cubicBezTo>
                    <a:pt x="1318" y="1214"/>
                    <a:pt x="968" y="1454"/>
                    <a:pt x="604" y="1386"/>
                  </a:cubicBezTo>
                  <a:cubicBezTo>
                    <a:pt x="240" y="1317"/>
                    <a:pt x="0" y="967"/>
                    <a:pt x="68" y="604"/>
                  </a:cubicBezTo>
                  <a:cubicBezTo>
                    <a:pt x="137" y="240"/>
                    <a:pt x="487" y="0"/>
                    <a:pt x="850" y="68"/>
                  </a:cubicBezTo>
                  <a:cubicBezTo>
                    <a:pt x="1214" y="136"/>
                    <a:pt x="1454" y="486"/>
                    <a:pt x="1386" y="8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6"/>
            <p:cNvSpPr/>
            <p:nvPr/>
          </p:nvSpPr>
          <p:spPr>
            <a:xfrm>
              <a:off x="5712744" y="2297090"/>
              <a:ext cx="1620841" cy="1617864"/>
            </a:xfrm>
            <a:custGeom>
              <a:avLst/>
              <a:gdLst/>
              <a:ahLst/>
              <a:cxnLst/>
              <a:rect l="l" t="t" r="r" b="b"/>
              <a:pathLst>
                <a:path w="682" h="682" extrusionOk="0">
                  <a:moveTo>
                    <a:pt x="650" y="399"/>
                  </a:moveTo>
                  <a:cubicBezTo>
                    <a:pt x="618" y="570"/>
                    <a:pt x="454" y="682"/>
                    <a:pt x="283" y="650"/>
                  </a:cubicBezTo>
                  <a:cubicBezTo>
                    <a:pt x="112" y="618"/>
                    <a:pt x="0" y="454"/>
                    <a:pt x="32" y="283"/>
                  </a:cubicBezTo>
                  <a:cubicBezTo>
                    <a:pt x="64" y="112"/>
                    <a:pt x="228" y="0"/>
                    <a:pt x="399" y="32"/>
                  </a:cubicBezTo>
                  <a:cubicBezTo>
                    <a:pt x="570" y="64"/>
                    <a:pt x="682" y="228"/>
                    <a:pt x="650" y="399"/>
                  </a:cubicBezTo>
                  <a:close/>
                </a:path>
              </a:pathLst>
            </a:custGeom>
            <a:solidFill>
              <a:srgbClr val="F65D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6"/>
            <p:cNvSpPr/>
            <p:nvPr/>
          </p:nvSpPr>
          <p:spPr>
            <a:xfrm>
              <a:off x="4989394" y="1573740"/>
              <a:ext cx="3069030" cy="3064565"/>
            </a:xfrm>
            <a:custGeom>
              <a:avLst/>
              <a:gdLst/>
              <a:ahLst/>
              <a:cxnLst/>
              <a:rect l="l" t="t" r="r" b="b"/>
              <a:pathLst>
                <a:path w="1292" h="1292" extrusionOk="0">
                  <a:moveTo>
                    <a:pt x="537" y="1232"/>
                  </a:moveTo>
                  <a:cubicBezTo>
                    <a:pt x="214" y="1171"/>
                    <a:pt x="0" y="859"/>
                    <a:pt x="60" y="536"/>
                  </a:cubicBezTo>
                  <a:cubicBezTo>
                    <a:pt x="121" y="213"/>
                    <a:pt x="433" y="0"/>
                    <a:pt x="756" y="60"/>
                  </a:cubicBezTo>
                  <a:cubicBezTo>
                    <a:pt x="1079" y="121"/>
                    <a:pt x="1292" y="432"/>
                    <a:pt x="1232" y="755"/>
                  </a:cubicBezTo>
                  <a:cubicBezTo>
                    <a:pt x="1171" y="1078"/>
                    <a:pt x="860" y="1292"/>
                    <a:pt x="537" y="1232"/>
                  </a:cubicBezTo>
                  <a:close/>
                  <a:moveTo>
                    <a:pt x="744" y="122"/>
                  </a:moveTo>
                  <a:cubicBezTo>
                    <a:pt x="455" y="68"/>
                    <a:pt x="176" y="259"/>
                    <a:pt x="122" y="548"/>
                  </a:cubicBezTo>
                  <a:cubicBezTo>
                    <a:pt x="68" y="837"/>
                    <a:pt x="259" y="1116"/>
                    <a:pt x="548" y="1170"/>
                  </a:cubicBezTo>
                  <a:cubicBezTo>
                    <a:pt x="837" y="1224"/>
                    <a:pt x="1116" y="1033"/>
                    <a:pt x="1170" y="744"/>
                  </a:cubicBezTo>
                  <a:cubicBezTo>
                    <a:pt x="1224" y="455"/>
                    <a:pt x="1033" y="176"/>
                    <a:pt x="744" y="122"/>
                  </a:cubicBezTo>
                  <a:close/>
                </a:path>
              </a:pathLst>
            </a:custGeom>
            <a:gradFill>
              <a:gsLst>
                <a:gs pos="0">
                  <a:srgbClr val="FF6F8C"/>
                </a:gs>
                <a:gs pos="100000">
                  <a:srgbClr val="FF5774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6"/>
            <p:cNvSpPr/>
            <p:nvPr/>
          </p:nvSpPr>
          <p:spPr>
            <a:xfrm>
              <a:off x="6077396" y="2603695"/>
              <a:ext cx="194978" cy="239629"/>
            </a:xfrm>
            <a:custGeom>
              <a:avLst/>
              <a:gdLst/>
              <a:ahLst/>
              <a:cxnLst/>
              <a:rect l="l" t="t" r="r" b="b"/>
              <a:pathLst>
                <a:path w="82" h="101" extrusionOk="0">
                  <a:moveTo>
                    <a:pt x="66" y="19"/>
                  </a:moveTo>
                  <a:cubicBezTo>
                    <a:pt x="79" y="30"/>
                    <a:pt x="82" y="51"/>
                    <a:pt x="74" y="66"/>
                  </a:cubicBezTo>
                  <a:cubicBezTo>
                    <a:pt x="56" y="101"/>
                    <a:pt x="0" y="94"/>
                    <a:pt x="3" y="50"/>
                  </a:cubicBezTo>
                  <a:cubicBezTo>
                    <a:pt x="5" y="22"/>
                    <a:pt x="42" y="0"/>
                    <a:pt x="66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6"/>
            <p:cNvSpPr/>
            <p:nvPr/>
          </p:nvSpPr>
          <p:spPr>
            <a:xfrm>
              <a:off x="6136931" y="2727231"/>
              <a:ext cx="56558" cy="56558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19" y="22"/>
                  </a:moveTo>
                  <a:cubicBezTo>
                    <a:pt x="17" y="23"/>
                    <a:pt x="14" y="24"/>
                    <a:pt x="12" y="23"/>
                  </a:cubicBezTo>
                  <a:cubicBezTo>
                    <a:pt x="7" y="22"/>
                    <a:pt x="4" y="18"/>
                    <a:pt x="2" y="14"/>
                  </a:cubicBezTo>
                  <a:cubicBezTo>
                    <a:pt x="0" y="8"/>
                    <a:pt x="3" y="2"/>
                    <a:pt x="8" y="1"/>
                  </a:cubicBezTo>
                  <a:cubicBezTo>
                    <a:pt x="11" y="0"/>
                    <a:pt x="16" y="1"/>
                    <a:pt x="19" y="4"/>
                  </a:cubicBezTo>
                  <a:cubicBezTo>
                    <a:pt x="23" y="7"/>
                    <a:pt x="24" y="14"/>
                    <a:pt x="23" y="18"/>
                  </a:cubicBezTo>
                  <a:cubicBezTo>
                    <a:pt x="22" y="20"/>
                    <a:pt x="21" y="21"/>
                    <a:pt x="19" y="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6"/>
            <p:cNvSpPr/>
            <p:nvPr/>
          </p:nvSpPr>
          <p:spPr>
            <a:xfrm>
              <a:off x="6687629" y="3358302"/>
              <a:ext cx="235163" cy="189024"/>
            </a:xfrm>
            <a:custGeom>
              <a:avLst/>
              <a:gdLst/>
              <a:ahLst/>
              <a:cxnLst/>
              <a:rect l="l" t="t" r="r" b="b"/>
              <a:pathLst>
                <a:path w="99" h="80" extrusionOk="0">
                  <a:moveTo>
                    <a:pt x="83" y="21"/>
                  </a:moveTo>
                  <a:cubicBezTo>
                    <a:pt x="74" y="6"/>
                    <a:pt x="55" y="0"/>
                    <a:pt x="39" y="5"/>
                  </a:cubicBezTo>
                  <a:cubicBezTo>
                    <a:pt x="1" y="18"/>
                    <a:pt x="0" y="75"/>
                    <a:pt x="44" y="78"/>
                  </a:cubicBezTo>
                  <a:cubicBezTo>
                    <a:pt x="72" y="80"/>
                    <a:pt x="99" y="47"/>
                    <a:pt x="83" y="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6"/>
            <p:cNvSpPr/>
            <p:nvPr/>
          </p:nvSpPr>
          <p:spPr>
            <a:xfrm>
              <a:off x="6744188" y="3428255"/>
              <a:ext cx="55070" cy="59535"/>
            </a:xfrm>
            <a:custGeom>
              <a:avLst/>
              <a:gdLst/>
              <a:ahLst/>
              <a:cxnLst/>
              <a:rect l="l" t="t" r="r" b="b"/>
              <a:pathLst>
                <a:path w="23" h="25" extrusionOk="0">
                  <a:moveTo>
                    <a:pt x="2" y="5"/>
                  </a:moveTo>
                  <a:cubicBezTo>
                    <a:pt x="0" y="6"/>
                    <a:pt x="0" y="9"/>
                    <a:pt x="0" y="11"/>
                  </a:cubicBezTo>
                  <a:cubicBezTo>
                    <a:pt x="1" y="16"/>
                    <a:pt x="4" y="20"/>
                    <a:pt x="8" y="22"/>
                  </a:cubicBezTo>
                  <a:cubicBezTo>
                    <a:pt x="13" y="25"/>
                    <a:pt x="19" y="23"/>
                    <a:pt x="21" y="18"/>
                  </a:cubicBezTo>
                  <a:cubicBezTo>
                    <a:pt x="23" y="15"/>
                    <a:pt x="22" y="11"/>
                    <a:pt x="20" y="7"/>
                  </a:cubicBezTo>
                  <a:cubicBezTo>
                    <a:pt x="17" y="2"/>
                    <a:pt x="11" y="0"/>
                    <a:pt x="7" y="1"/>
                  </a:cubicBezTo>
                  <a:cubicBezTo>
                    <a:pt x="5" y="1"/>
                    <a:pt x="3" y="3"/>
                    <a:pt x="2" y="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6"/>
            <p:cNvSpPr/>
            <p:nvPr/>
          </p:nvSpPr>
          <p:spPr>
            <a:xfrm>
              <a:off x="3995159" y="3130580"/>
              <a:ext cx="2429028" cy="1500282"/>
            </a:xfrm>
            <a:custGeom>
              <a:avLst/>
              <a:gdLst/>
              <a:ahLst/>
              <a:cxnLst/>
              <a:rect l="l" t="t" r="r" b="b"/>
              <a:pathLst>
                <a:path w="1022" h="633" extrusionOk="0">
                  <a:moveTo>
                    <a:pt x="1020" y="26"/>
                  </a:moveTo>
                  <a:cubicBezTo>
                    <a:pt x="1007" y="3"/>
                    <a:pt x="1007" y="3"/>
                    <a:pt x="1007" y="3"/>
                  </a:cubicBezTo>
                  <a:cubicBezTo>
                    <a:pt x="1005" y="1"/>
                    <a:pt x="1002" y="0"/>
                    <a:pt x="999" y="1"/>
                  </a:cubicBezTo>
                  <a:cubicBezTo>
                    <a:pt x="4" y="599"/>
                    <a:pt x="4" y="599"/>
                    <a:pt x="4" y="599"/>
                  </a:cubicBezTo>
                  <a:cubicBezTo>
                    <a:pt x="1" y="601"/>
                    <a:pt x="0" y="604"/>
                    <a:pt x="2" y="607"/>
                  </a:cubicBezTo>
                  <a:cubicBezTo>
                    <a:pt x="15" y="630"/>
                    <a:pt x="15" y="630"/>
                    <a:pt x="15" y="630"/>
                  </a:cubicBezTo>
                  <a:cubicBezTo>
                    <a:pt x="17" y="632"/>
                    <a:pt x="21" y="633"/>
                    <a:pt x="24" y="632"/>
                  </a:cubicBezTo>
                  <a:cubicBezTo>
                    <a:pt x="1018" y="34"/>
                    <a:pt x="1018" y="34"/>
                    <a:pt x="1018" y="34"/>
                  </a:cubicBezTo>
                  <a:cubicBezTo>
                    <a:pt x="1021" y="32"/>
                    <a:pt x="1022" y="28"/>
                    <a:pt x="1020" y="26"/>
                  </a:cubicBezTo>
                  <a:close/>
                </a:path>
              </a:pathLst>
            </a:custGeom>
            <a:solidFill>
              <a:schemeClr val="dk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6"/>
            <p:cNvSpPr/>
            <p:nvPr/>
          </p:nvSpPr>
          <p:spPr>
            <a:xfrm>
              <a:off x="4388090" y="4334676"/>
              <a:ext cx="251536" cy="306605"/>
            </a:xfrm>
            <a:custGeom>
              <a:avLst/>
              <a:gdLst/>
              <a:ahLst/>
              <a:cxnLst/>
              <a:rect l="l" t="t" r="r" b="b"/>
              <a:pathLst>
                <a:path w="106" h="129" extrusionOk="0">
                  <a:moveTo>
                    <a:pt x="88" y="0"/>
                  </a:moveTo>
                  <a:cubicBezTo>
                    <a:pt x="88" y="0"/>
                    <a:pt x="87" y="0"/>
                    <a:pt x="87" y="0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1" y="52"/>
                    <a:pt x="0" y="53"/>
                    <a:pt x="0" y="55"/>
                  </a:cubicBezTo>
                  <a:cubicBezTo>
                    <a:pt x="20" y="127"/>
                    <a:pt x="20" y="127"/>
                    <a:pt x="20" y="127"/>
                  </a:cubicBezTo>
                  <a:cubicBezTo>
                    <a:pt x="20" y="128"/>
                    <a:pt x="22" y="129"/>
                    <a:pt x="23" y="129"/>
                  </a:cubicBezTo>
                  <a:cubicBezTo>
                    <a:pt x="24" y="129"/>
                    <a:pt x="25" y="129"/>
                    <a:pt x="25" y="128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6" y="28"/>
                    <a:pt x="106" y="27"/>
                    <a:pt x="106" y="26"/>
                  </a:cubicBezTo>
                  <a:cubicBezTo>
                    <a:pt x="91" y="1"/>
                    <a:pt x="91" y="1"/>
                    <a:pt x="91" y="1"/>
                  </a:cubicBezTo>
                  <a:cubicBezTo>
                    <a:pt x="90" y="0"/>
                    <a:pt x="89" y="0"/>
                    <a:pt x="88" y="0"/>
                  </a:cubicBezTo>
                </a:path>
              </a:pathLst>
            </a:custGeom>
            <a:solidFill>
              <a:schemeClr val="dk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6"/>
            <p:cNvSpPr/>
            <p:nvPr/>
          </p:nvSpPr>
          <p:spPr>
            <a:xfrm>
              <a:off x="4213950" y="4474583"/>
              <a:ext cx="202419" cy="336373"/>
            </a:xfrm>
            <a:custGeom>
              <a:avLst/>
              <a:gdLst/>
              <a:ahLst/>
              <a:cxnLst/>
              <a:rect l="l" t="t" r="r" b="b"/>
              <a:pathLst>
                <a:path w="85" h="142" extrusionOk="0">
                  <a:moveTo>
                    <a:pt x="62" y="0"/>
                  </a:moveTo>
                  <a:cubicBezTo>
                    <a:pt x="62" y="0"/>
                    <a:pt x="61" y="0"/>
                    <a:pt x="60" y="1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1" y="37"/>
                    <a:pt x="0" y="38"/>
                    <a:pt x="1" y="40"/>
                  </a:cubicBezTo>
                  <a:cubicBezTo>
                    <a:pt x="31" y="139"/>
                    <a:pt x="31" y="139"/>
                    <a:pt x="31" y="139"/>
                  </a:cubicBezTo>
                  <a:cubicBezTo>
                    <a:pt x="31" y="141"/>
                    <a:pt x="33" y="142"/>
                    <a:pt x="34" y="142"/>
                  </a:cubicBezTo>
                  <a:cubicBezTo>
                    <a:pt x="35" y="142"/>
                    <a:pt x="36" y="141"/>
                    <a:pt x="36" y="140"/>
                  </a:cubicBezTo>
                  <a:cubicBezTo>
                    <a:pt x="84" y="84"/>
                    <a:pt x="84" y="84"/>
                    <a:pt x="84" y="84"/>
                  </a:cubicBezTo>
                  <a:cubicBezTo>
                    <a:pt x="85" y="84"/>
                    <a:pt x="85" y="83"/>
                    <a:pt x="85" y="82"/>
                  </a:cubicBezTo>
                  <a:cubicBezTo>
                    <a:pt x="65" y="3"/>
                    <a:pt x="65" y="3"/>
                    <a:pt x="65" y="3"/>
                  </a:cubicBezTo>
                  <a:cubicBezTo>
                    <a:pt x="65" y="1"/>
                    <a:pt x="63" y="0"/>
                    <a:pt x="62" y="0"/>
                  </a:cubicBezTo>
                </a:path>
              </a:pathLst>
            </a:custGeom>
            <a:solidFill>
              <a:schemeClr val="dk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6"/>
            <p:cNvSpPr/>
            <p:nvPr/>
          </p:nvSpPr>
          <p:spPr>
            <a:xfrm>
              <a:off x="4059159" y="4578770"/>
              <a:ext cx="212838" cy="398885"/>
            </a:xfrm>
            <a:custGeom>
              <a:avLst/>
              <a:gdLst/>
              <a:ahLst/>
              <a:cxnLst/>
              <a:rect l="l" t="t" r="r" b="b"/>
              <a:pathLst>
                <a:path w="89" h="168" extrusionOk="0">
                  <a:moveTo>
                    <a:pt x="54" y="0"/>
                  </a:moveTo>
                  <a:cubicBezTo>
                    <a:pt x="53" y="0"/>
                    <a:pt x="53" y="1"/>
                    <a:pt x="52" y="1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4"/>
                    <a:pt x="0" y="35"/>
                    <a:pt x="0" y="37"/>
                  </a:cubicBezTo>
                  <a:cubicBezTo>
                    <a:pt x="41" y="166"/>
                    <a:pt x="41" y="166"/>
                    <a:pt x="41" y="166"/>
                  </a:cubicBezTo>
                  <a:cubicBezTo>
                    <a:pt x="41" y="167"/>
                    <a:pt x="43" y="168"/>
                    <a:pt x="44" y="168"/>
                  </a:cubicBezTo>
                  <a:cubicBezTo>
                    <a:pt x="45" y="168"/>
                    <a:pt x="46" y="168"/>
                    <a:pt x="46" y="167"/>
                  </a:cubicBezTo>
                  <a:cubicBezTo>
                    <a:pt x="88" y="114"/>
                    <a:pt x="88" y="114"/>
                    <a:pt x="88" y="114"/>
                  </a:cubicBezTo>
                  <a:cubicBezTo>
                    <a:pt x="89" y="113"/>
                    <a:pt x="89" y="112"/>
                    <a:pt x="89" y="111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56" y="1"/>
                    <a:pt x="55" y="0"/>
                    <a:pt x="54" y="0"/>
                  </a:cubicBezTo>
                </a:path>
              </a:pathLst>
            </a:custGeom>
            <a:solidFill>
              <a:schemeClr val="dk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6"/>
            <p:cNvSpPr/>
            <p:nvPr/>
          </p:nvSpPr>
          <p:spPr>
            <a:xfrm>
              <a:off x="4178229" y="4139698"/>
              <a:ext cx="349769" cy="194978"/>
            </a:xfrm>
            <a:custGeom>
              <a:avLst/>
              <a:gdLst/>
              <a:ahLst/>
              <a:cxnLst/>
              <a:rect l="l" t="t" r="r" b="b"/>
              <a:pathLst>
                <a:path w="147" h="82" extrusionOk="0">
                  <a:moveTo>
                    <a:pt x="129" y="0"/>
                  </a:moveTo>
                  <a:cubicBezTo>
                    <a:pt x="129" y="0"/>
                    <a:pt x="129" y="0"/>
                    <a:pt x="129" y="0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1" y="25"/>
                    <a:pt x="0" y="28"/>
                    <a:pt x="2" y="30"/>
                  </a:cubicBezTo>
                  <a:cubicBezTo>
                    <a:pt x="57" y="81"/>
                    <a:pt x="57" y="81"/>
                    <a:pt x="57" y="81"/>
                  </a:cubicBezTo>
                  <a:cubicBezTo>
                    <a:pt x="57" y="82"/>
                    <a:pt x="58" y="82"/>
                    <a:pt x="59" y="82"/>
                  </a:cubicBezTo>
                  <a:cubicBezTo>
                    <a:pt x="60" y="82"/>
                    <a:pt x="60" y="82"/>
                    <a:pt x="61" y="81"/>
                  </a:cubicBezTo>
                  <a:cubicBezTo>
                    <a:pt x="146" y="30"/>
                    <a:pt x="146" y="30"/>
                    <a:pt x="146" y="30"/>
                  </a:cubicBezTo>
                  <a:cubicBezTo>
                    <a:pt x="147" y="29"/>
                    <a:pt x="147" y="28"/>
                    <a:pt x="147" y="26"/>
                  </a:cubicBezTo>
                  <a:cubicBezTo>
                    <a:pt x="132" y="1"/>
                    <a:pt x="132" y="1"/>
                    <a:pt x="132" y="1"/>
                  </a:cubicBezTo>
                  <a:cubicBezTo>
                    <a:pt x="131" y="0"/>
                    <a:pt x="130" y="0"/>
                    <a:pt x="129" y="0"/>
                  </a:cubicBezTo>
                </a:path>
              </a:pathLst>
            </a:custGeom>
            <a:solidFill>
              <a:schemeClr val="dk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6"/>
            <p:cNvSpPr/>
            <p:nvPr/>
          </p:nvSpPr>
          <p:spPr>
            <a:xfrm>
              <a:off x="3959438" y="4211140"/>
              <a:ext cx="333396" cy="227722"/>
            </a:xfrm>
            <a:custGeom>
              <a:avLst/>
              <a:gdLst/>
              <a:ahLst/>
              <a:cxnLst/>
              <a:rect l="l" t="t" r="r" b="b"/>
              <a:pathLst>
                <a:path w="140" h="96" extrusionOk="0">
                  <a:moveTo>
                    <a:pt x="76" y="0"/>
                  </a:moveTo>
                  <a:cubicBezTo>
                    <a:pt x="76" y="0"/>
                    <a:pt x="76" y="0"/>
                    <a:pt x="76" y="0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1" y="16"/>
                    <a:pt x="0" y="19"/>
                    <a:pt x="2" y="21"/>
                  </a:cubicBezTo>
                  <a:cubicBezTo>
                    <a:pt x="76" y="95"/>
                    <a:pt x="76" y="95"/>
                    <a:pt x="76" y="95"/>
                  </a:cubicBezTo>
                  <a:cubicBezTo>
                    <a:pt x="77" y="95"/>
                    <a:pt x="77" y="96"/>
                    <a:pt x="78" y="96"/>
                  </a:cubicBezTo>
                  <a:cubicBezTo>
                    <a:pt x="79" y="96"/>
                    <a:pt x="79" y="95"/>
                    <a:pt x="80" y="95"/>
                  </a:cubicBezTo>
                  <a:cubicBezTo>
                    <a:pt x="138" y="60"/>
                    <a:pt x="138" y="60"/>
                    <a:pt x="138" y="60"/>
                  </a:cubicBezTo>
                  <a:cubicBezTo>
                    <a:pt x="140" y="59"/>
                    <a:pt x="140" y="56"/>
                    <a:pt x="139" y="55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8" y="0"/>
                    <a:pt x="77" y="0"/>
                    <a:pt x="76" y="0"/>
                  </a:cubicBezTo>
                </a:path>
              </a:pathLst>
            </a:custGeom>
            <a:solidFill>
              <a:schemeClr val="dk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6"/>
            <p:cNvSpPr/>
            <p:nvPr/>
          </p:nvSpPr>
          <p:spPr>
            <a:xfrm>
              <a:off x="3751066" y="4257281"/>
              <a:ext cx="367629" cy="272373"/>
            </a:xfrm>
            <a:custGeom>
              <a:avLst/>
              <a:gdLst/>
              <a:ahLst/>
              <a:cxnLst/>
              <a:rect l="l" t="t" r="r" b="b"/>
              <a:pathLst>
                <a:path w="155" h="115" extrusionOk="0">
                  <a:moveTo>
                    <a:pt x="71" y="0"/>
                  </a:moveTo>
                  <a:cubicBezTo>
                    <a:pt x="71" y="0"/>
                    <a:pt x="71" y="0"/>
                    <a:pt x="71" y="0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1" y="13"/>
                    <a:pt x="0" y="16"/>
                    <a:pt x="2" y="18"/>
                  </a:cubicBezTo>
                  <a:cubicBezTo>
                    <a:pt x="97" y="114"/>
                    <a:pt x="97" y="114"/>
                    <a:pt x="97" y="114"/>
                  </a:cubicBezTo>
                  <a:cubicBezTo>
                    <a:pt x="98" y="115"/>
                    <a:pt x="98" y="115"/>
                    <a:pt x="99" y="115"/>
                  </a:cubicBezTo>
                  <a:cubicBezTo>
                    <a:pt x="100" y="115"/>
                    <a:pt x="100" y="115"/>
                    <a:pt x="101" y="115"/>
                  </a:cubicBezTo>
                  <a:cubicBezTo>
                    <a:pt x="153" y="85"/>
                    <a:pt x="153" y="85"/>
                    <a:pt x="153" y="85"/>
                  </a:cubicBezTo>
                  <a:cubicBezTo>
                    <a:pt x="155" y="84"/>
                    <a:pt x="155" y="82"/>
                    <a:pt x="154" y="80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3" y="0"/>
                    <a:pt x="72" y="0"/>
                    <a:pt x="71" y="0"/>
                  </a:cubicBezTo>
                </a:path>
              </a:pathLst>
            </a:custGeom>
            <a:solidFill>
              <a:schemeClr val="dk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6"/>
            <p:cNvSpPr/>
            <p:nvPr/>
          </p:nvSpPr>
          <p:spPr>
            <a:xfrm>
              <a:off x="3850786" y="3103789"/>
              <a:ext cx="2570424" cy="1221956"/>
            </a:xfrm>
            <a:custGeom>
              <a:avLst/>
              <a:gdLst/>
              <a:ahLst/>
              <a:cxnLst/>
              <a:rect l="l" t="t" r="r" b="b"/>
              <a:pathLst>
                <a:path w="1082" h="515" extrusionOk="0">
                  <a:moveTo>
                    <a:pt x="5" y="479"/>
                  </a:moveTo>
                  <a:cubicBezTo>
                    <a:pt x="1062" y="1"/>
                    <a:pt x="1062" y="1"/>
                    <a:pt x="1062" y="1"/>
                  </a:cubicBezTo>
                  <a:cubicBezTo>
                    <a:pt x="1065" y="0"/>
                    <a:pt x="1069" y="1"/>
                    <a:pt x="1070" y="4"/>
                  </a:cubicBezTo>
                  <a:cubicBezTo>
                    <a:pt x="1081" y="28"/>
                    <a:pt x="1081" y="28"/>
                    <a:pt x="1081" y="28"/>
                  </a:cubicBezTo>
                  <a:cubicBezTo>
                    <a:pt x="1082" y="31"/>
                    <a:pt x="1081" y="34"/>
                    <a:pt x="1078" y="36"/>
                  </a:cubicBezTo>
                  <a:cubicBezTo>
                    <a:pt x="20" y="514"/>
                    <a:pt x="20" y="514"/>
                    <a:pt x="20" y="514"/>
                  </a:cubicBezTo>
                  <a:cubicBezTo>
                    <a:pt x="17" y="515"/>
                    <a:pt x="14" y="514"/>
                    <a:pt x="12" y="511"/>
                  </a:cubicBezTo>
                  <a:cubicBezTo>
                    <a:pt x="2" y="487"/>
                    <a:pt x="2" y="487"/>
                    <a:pt x="2" y="487"/>
                  </a:cubicBezTo>
                  <a:cubicBezTo>
                    <a:pt x="0" y="484"/>
                    <a:pt x="2" y="481"/>
                    <a:pt x="5" y="479"/>
                  </a:cubicBezTo>
                  <a:close/>
                </a:path>
              </a:pathLst>
            </a:custGeom>
            <a:solidFill>
              <a:srgbClr val="EAE4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6"/>
            <p:cNvSpPr/>
            <p:nvPr/>
          </p:nvSpPr>
          <p:spPr>
            <a:xfrm>
              <a:off x="4252648" y="4093559"/>
              <a:ext cx="258977" cy="288745"/>
            </a:xfrm>
            <a:custGeom>
              <a:avLst/>
              <a:gdLst/>
              <a:ahLst/>
              <a:cxnLst/>
              <a:rect l="l" t="t" r="r" b="b"/>
              <a:pathLst>
                <a:path w="109" h="122" extrusionOk="0">
                  <a:moveTo>
                    <a:pt x="2" y="41"/>
                  </a:moveTo>
                  <a:cubicBezTo>
                    <a:pt x="92" y="1"/>
                    <a:pt x="92" y="1"/>
                    <a:pt x="92" y="1"/>
                  </a:cubicBezTo>
                  <a:cubicBezTo>
                    <a:pt x="94" y="0"/>
                    <a:pt x="95" y="1"/>
                    <a:pt x="96" y="2"/>
                  </a:cubicBezTo>
                  <a:cubicBezTo>
                    <a:pt x="108" y="28"/>
                    <a:pt x="108" y="28"/>
                    <a:pt x="108" y="28"/>
                  </a:cubicBezTo>
                  <a:cubicBezTo>
                    <a:pt x="109" y="30"/>
                    <a:pt x="108" y="31"/>
                    <a:pt x="107" y="32"/>
                  </a:cubicBezTo>
                  <a:cubicBezTo>
                    <a:pt x="16" y="121"/>
                    <a:pt x="16" y="121"/>
                    <a:pt x="16" y="121"/>
                  </a:cubicBezTo>
                  <a:cubicBezTo>
                    <a:pt x="14" y="122"/>
                    <a:pt x="11" y="121"/>
                    <a:pt x="11" y="119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3"/>
                    <a:pt x="1" y="42"/>
                    <a:pt x="2" y="41"/>
                  </a:cubicBezTo>
                  <a:close/>
                </a:path>
              </a:pathLst>
            </a:custGeom>
            <a:solidFill>
              <a:srgbClr val="F65D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6"/>
            <p:cNvSpPr/>
            <p:nvPr/>
          </p:nvSpPr>
          <p:spPr>
            <a:xfrm>
              <a:off x="4066601" y="4203699"/>
              <a:ext cx="190512" cy="330419"/>
            </a:xfrm>
            <a:custGeom>
              <a:avLst/>
              <a:gdLst/>
              <a:ahLst/>
              <a:cxnLst/>
              <a:rect l="l" t="t" r="r" b="b"/>
              <a:pathLst>
                <a:path w="80" h="139" extrusionOk="0">
                  <a:moveTo>
                    <a:pt x="2" y="30"/>
                  </a:moveTo>
                  <a:cubicBezTo>
                    <a:pt x="65" y="1"/>
                    <a:pt x="65" y="1"/>
                    <a:pt x="65" y="1"/>
                  </a:cubicBezTo>
                  <a:cubicBezTo>
                    <a:pt x="67" y="0"/>
                    <a:pt x="69" y="2"/>
                    <a:pt x="69" y="4"/>
                  </a:cubicBezTo>
                  <a:cubicBezTo>
                    <a:pt x="79" y="84"/>
                    <a:pt x="79" y="84"/>
                    <a:pt x="79" y="84"/>
                  </a:cubicBezTo>
                  <a:cubicBezTo>
                    <a:pt x="80" y="85"/>
                    <a:pt x="79" y="86"/>
                    <a:pt x="78" y="87"/>
                  </a:cubicBezTo>
                  <a:cubicBezTo>
                    <a:pt x="24" y="137"/>
                    <a:pt x="24" y="137"/>
                    <a:pt x="24" y="137"/>
                  </a:cubicBezTo>
                  <a:cubicBezTo>
                    <a:pt x="23" y="139"/>
                    <a:pt x="20" y="138"/>
                    <a:pt x="19" y="136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2"/>
                    <a:pt x="1" y="30"/>
                    <a:pt x="2" y="30"/>
                  </a:cubicBezTo>
                  <a:close/>
                </a:path>
              </a:pathLst>
            </a:custGeom>
            <a:solidFill>
              <a:srgbClr val="F65D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6"/>
            <p:cNvSpPr/>
            <p:nvPr/>
          </p:nvSpPr>
          <p:spPr>
            <a:xfrm>
              <a:off x="3901391" y="4290025"/>
              <a:ext cx="192001" cy="395908"/>
            </a:xfrm>
            <a:custGeom>
              <a:avLst/>
              <a:gdLst/>
              <a:ahLst/>
              <a:cxnLst/>
              <a:rect l="l" t="t" r="r" b="b"/>
              <a:pathLst>
                <a:path w="81" h="167" extrusionOk="0">
                  <a:moveTo>
                    <a:pt x="80" y="117"/>
                  </a:moveTo>
                  <a:cubicBezTo>
                    <a:pt x="31" y="165"/>
                    <a:pt x="31" y="165"/>
                    <a:pt x="31" y="165"/>
                  </a:cubicBezTo>
                  <a:cubicBezTo>
                    <a:pt x="30" y="167"/>
                    <a:pt x="27" y="166"/>
                    <a:pt x="26" y="163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1" y="27"/>
                    <a:pt x="2" y="27"/>
                  </a:cubicBezTo>
                  <a:cubicBezTo>
                    <a:pt x="57" y="1"/>
                    <a:pt x="57" y="1"/>
                    <a:pt x="57" y="1"/>
                  </a:cubicBezTo>
                  <a:cubicBezTo>
                    <a:pt x="58" y="0"/>
                    <a:pt x="61" y="1"/>
                    <a:pt x="61" y="3"/>
                  </a:cubicBezTo>
                  <a:cubicBezTo>
                    <a:pt x="80" y="114"/>
                    <a:pt x="80" y="114"/>
                    <a:pt x="80" y="114"/>
                  </a:cubicBezTo>
                  <a:cubicBezTo>
                    <a:pt x="81" y="115"/>
                    <a:pt x="80" y="116"/>
                    <a:pt x="80" y="117"/>
                  </a:cubicBezTo>
                  <a:close/>
                </a:path>
              </a:pathLst>
            </a:custGeom>
            <a:solidFill>
              <a:srgbClr val="F65D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6"/>
            <p:cNvSpPr/>
            <p:nvPr/>
          </p:nvSpPr>
          <p:spPr>
            <a:xfrm>
              <a:off x="4074043" y="3889651"/>
              <a:ext cx="346792" cy="172652"/>
            </a:xfrm>
            <a:custGeom>
              <a:avLst/>
              <a:gdLst/>
              <a:ahLst/>
              <a:cxnLst/>
              <a:rect l="l" t="t" r="r" b="b"/>
              <a:pathLst>
                <a:path w="146" h="73" extrusionOk="0">
                  <a:moveTo>
                    <a:pt x="54" y="73"/>
                  </a:moveTo>
                  <a:cubicBezTo>
                    <a:pt x="144" y="32"/>
                    <a:pt x="144" y="32"/>
                    <a:pt x="144" y="32"/>
                  </a:cubicBezTo>
                  <a:cubicBezTo>
                    <a:pt x="146" y="31"/>
                    <a:pt x="146" y="29"/>
                    <a:pt x="146" y="28"/>
                  </a:cubicBezTo>
                  <a:cubicBezTo>
                    <a:pt x="134" y="2"/>
                    <a:pt x="134" y="2"/>
                    <a:pt x="134" y="2"/>
                  </a:cubicBezTo>
                  <a:cubicBezTo>
                    <a:pt x="133" y="0"/>
                    <a:pt x="132" y="0"/>
                    <a:pt x="131" y="0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2" y="10"/>
                    <a:pt x="0" y="13"/>
                    <a:pt x="2" y="15"/>
                  </a:cubicBezTo>
                  <a:cubicBezTo>
                    <a:pt x="50" y="72"/>
                    <a:pt x="50" y="72"/>
                    <a:pt x="50" y="72"/>
                  </a:cubicBezTo>
                  <a:cubicBezTo>
                    <a:pt x="51" y="73"/>
                    <a:pt x="53" y="73"/>
                    <a:pt x="54" y="73"/>
                  </a:cubicBezTo>
                  <a:close/>
                </a:path>
              </a:pathLst>
            </a:custGeom>
            <a:solidFill>
              <a:srgbClr val="F65D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6"/>
            <p:cNvSpPr/>
            <p:nvPr/>
          </p:nvSpPr>
          <p:spPr>
            <a:xfrm>
              <a:off x="3850786" y="3917931"/>
              <a:ext cx="321489" cy="227722"/>
            </a:xfrm>
            <a:custGeom>
              <a:avLst/>
              <a:gdLst/>
              <a:ahLst/>
              <a:cxnLst/>
              <a:rect l="l" t="t" r="r" b="b"/>
              <a:pathLst>
                <a:path w="135" h="96" extrusionOk="0">
                  <a:moveTo>
                    <a:pt x="70" y="96"/>
                  </a:moveTo>
                  <a:cubicBezTo>
                    <a:pt x="133" y="68"/>
                    <a:pt x="133" y="68"/>
                    <a:pt x="133" y="68"/>
                  </a:cubicBezTo>
                  <a:cubicBezTo>
                    <a:pt x="135" y="67"/>
                    <a:pt x="135" y="64"/>
                    <a:pt x="134" y="63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80" y="1"/>
                    <a:pt x="79" y="0"/>
                    <a:pt x="78" y="0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11"/>
                    <a:pt x="2" y="13"/>
                  </a:cubicBezTo>
                  <a:cubicBezTo>
                    <a:pt x="67" y="95"/>
                    <a:pt x="67" y="95"/>
                    <a:pt x="67" y="95"/>
                  </a:cubicBezTo>
                  <a:cubicBezTo>
                    <a:pt x="68" y="96"/>
                    <a:pt x="69" y="96"/>
                    <a:pt x="70" y="96"/>
                  </a:cubicBezTo>
                  <a:close/>
                </a:path>
              </a:pathLst>
            </a:custGeom>
            <a:solidFill>
              <a:srgbClr val="F65D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6"/>
            <p:cNvSpPr/>
            <p:nvPr/>
          </p:nvSpPr>
          <p:spPr>
            <a:xfrm>
              <a:off x="3639437" y="3938768"/>
              <a:ext cx="346792" cy="279815"/>
            </a:xfrm>
            <a:custGeom>
              <a:avLst/>
              <a:gdLst/>
              <a:ahLst/>
              <a:cxnLst/>
              <a:rect l="l" t="t" r="r" b="b"/>
              <a:pathLst>
                <a:path w="146" h="118" extrusionOk="0">
                  <a:moveTo>
                    <a:pt x="72" y="0"/>
                  </a:moveTo>
                  <a:cubicBezTo>
                    <a:pt x="4" y="4"/>
                    <a:pt x="4" y="4"/>
                    <a:pt x="4" y="4"/>
                  </a:cubicBezTo>
                  <a:cubicBezTo>
                    <a:pt x="1" y="4"/>
                    <a:pt x="0" y="7"/>
                    <a:pt x="2" y="9"/>
                  </a:cubicBezTo>
                  <a:cubicBezTo>
                    <a:pt x="85" y="116"/>
                    <a:pt x="85" y="116"/>
                    <a:pt x="85" y="116"/>
                  </a:cubicBezTo>
                  <a:cubicBezTo>
                    <a:pt x="86" y="117"/>
                    <a:pt x="87" y="118"/>
                    <a:pt x="88" y="117"/>
                  </a:cubicBezTo>
                  <a:cubicBezTo>
                    <a:pt x="144" y="94"/>
                    <a:pt x="144" y="94"/>
                    <a:pt x="144" y="94"/>
                  </a:cubicBezTo>
                  <a:cubicBezTo>
                    <a:pt x="146" y="93"/>
                    <a:pt x="146" y="90"/>
                    <a:pt x="145" y="89"/>
                  </a:cubicBezTo>
                  <a:cubicBezTo>
                    <a:pt x="74" y="1"/>
                    <a:pt x="74" y="1"/>
                    <a:pt x="74" y="1"/>
                  </a:cubicBezTo>
                  <a:cubicBezTo>
                    <a:pt x="74" y="0"/>
                    <a:pt x="73" y="0"/>
                    <a:pt x="72" y="0"/>
                  </a:cubicBezTo>
                  <a:close/>
                </a:path>
              </a:pathLst>
            </a:custGeom>
            <a:solidFill>
              <a:srgbClr val="F65D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6"/>
            <p:cNvSpPr/>
            <p:nvPr/>
          </p:nvSpPr>
          <p:spPr>
            <a:xfrm>
              <a:off x="5404650" y="4876444"/>
              <a:ext cx="2449866" cy="891537"/>
            </a:xfrm>
            <a:custGeom>
              <a:avLst/>
              <a:gdLst/>
              <a:ahLst/>
              <a:cxnLst/>
              <a:rect l="l" t="t" r="r" b="b"/>
              <a:pathLst>
                <a:path w="1035" h="375" extrusionOk="0">
                  <a:moveTo>
                    <a:pt x="790" y="0"/>
                  </a:moveTo>
                  <a:cubicBezTo>
                    <a:pt x="769" y="5"/>
                    <a:pt x="748" y="10"/>
                    <a:pt x="727" y="15"/>
                  </a:cubicBezTo>
                  <a:cubicBezTo>
                    <a:pt x="646" y="32"/>
                    <a:pt x="564" y="37"/>
                    <a:pt x="481" y="37"/>
                  </a:cubicBezTo>
                  <a:cubicBezTo>
                    <a:pt x="470" y="37"/>
                    <a:pt x="458" y="37"/>
                    <a:pt x="447" y="37"/>
                  </a:cubicBezTo>
                  <a:cubicBezTo>
                    <a:pt x="378" y="36"/>
                    <a:pt x="310" y="33"/>
                    <a:pt x="242" y="22"/>
                  </a:cubicBezTo>
                  <a:cubicBezTo>
                    <a:pt x="189" y="89"/>
                    <a:pt x="134" y="154"/>
                    <a:pt x="89" y="228"/>
                  </a:cubicBezTo>
                  <a:cubicBezTo>
                    <a:pt x="62" y="271"/>
                    <a:pt x="34" y="319"/>
                    <a:pt x="0" y="360"/>
                  </a:cubicBezTo>
                  <a:cubicBezTo>
                    <a:pt x="16" y="369"/>
                    <a:pt x="16" y="369"/>
                    <a:pt x="16" y="369"/>
                  </a:cubicBezTo>
                  <a:cubicBezTo>
                    <a:pt x="23" y="372"/>
                    <a:pt x="31" y="375"/>
                    <a:pt x="39" y="375"/>
                  </a:cubicBezTo>
                  <a:cubicBezTo>
                    <a:pt x="43" y="375"/>
                    <a:pt x="47" y="374"/>
                    <a:pt x="51" y="373"/>
                  </a:cubicBezTo>
                  <a:cubicBezTo>
                    <a:pt x="151" y="350"/>
                    <a:pt x="151" y="350"/>
                    <a:pt x="151" y="350"/>
                  </a:cubicBezTo>
                  <a:cubicBezTo>
                    <a:pt x="163" y="347"/>
                    <a:pt x="173" y="340"/>
                    <a:pt x="178" y="331"/>
                  </a:cubicBezTo>
                  <a:cubicBezTo>
                    <a:pt x="280" y="140"/>
                    <a:pt x="280" y="140"/>
                    <a:pt x="280" y="140"/>
                  </a:cubicBezTo>
                  <a:cubicBezTo>
                    <a:pt x="286" y="129"/>
                    <a:pt x="299" y="122"/>
                    <a:pt x="313" y="122"/>
                  </a:cubicBezTo>
                  <a:cubicBezTo>
                    <a:pt x="334" y="128"/>
                    <a:pt x="356" y="133"/>
                    <a:pt x="378" y="136"/>
                  </a:cubicBezTo>
                  <a:cubicBezTo>
                    <a:pt x="417" y="141"/>
                    <a:pt x="456" y="144"/>
                    <a:pt x="495" y="144"/>
                  </a:cubicBezTo>
                  <a:cubicBezTo>
                    <a:pt x="542" y="144"/>
                    <a:pt x="589" y="140"/>
                    <a:pt x="635" y="132"/>
                  </a:cubicBezTo>
                  <a:cubicBezTo>
                    <a:pt x="653" y="129"/>
                    <a:pt x="672" y="125"/>
                    <a:pt x="689" y="118"/>
                  </a:cubicBezTo>
                  <a:cubicBezTo>
                    <a:pt x="704" y="118"/>
                    <a:pt x="704" y="118"/>
                    <a:pt x="704" y="118"/>
                  </a:cubicBezTo>
                  <a:cubicBezTo>
                    <a:pt x="718" y="118"/>
                    <a:pt x="731" y="124"/>
                    <a:pt x="737" y="134"/>
                  </a:cubicBezTo>
                  <a:cubicBezTo>
                    <a:pt x="866" y="332"/>
                    <a:pt x="866" y="332"/>
                    <a:pt x="866" y="332"/>
                  </a:cubicBezTo>
                  <a:cubicBezTo>
                    <a:pt x="872" y="341"/>
                    <a:pt x="881" y="347"/>
                    <a:pt x="892" y="349"/>
                  </a:cubicBezTo>
                  <a:cubicBezTo>
                    <a:pt x="995" y="373"/>
                    <a:pt x="995" y="373"/>
                    <a:pt x="995" y="373"/>
                  </a:cubicBezTo>
                  <a:cubicBezTo>
                    <a:pt x="998" y="373"/>
                    <a:pt x="1002" y="374"/>
                    <a:pt x="1006" y="374"/>
                  </a:cubicBezTo>
                  <a:cubicBezTo>
                    <a:pt x="1016" y="374"/>
                    <a:pt x="1026" y="371"/>
                    <a:pt x="1034" y="366"/>
                  </a:cubicBezTo>
                  <a:cubicBezTo>
                    <a:pt x="1035" y="364"/>
                    <a:pt x="1035" y="364"/>
                    <a:pt x="1035" y="364"/>
                  </a:cubicBezTo>
                  <a:cubicBezTo>
                    <a:pt x="958" y="272"/>
                    <a:pt x="904" y="162"/>
                    <a:pt x="836" y="62"/>
                  </a:cubicBezTo>
                  <a:cubicBezTo>
                    <a:pt x="821" y="40"/>
                    <a:pt x="806" y="20"/>
                    <a:pt x="790" y="0"/>
                  </a:cubicBezTo>
                </a:path>
              </a:pathLst>
            </a:custGeom>
            <a:solidFill>
              <a:srgbClr val="000000">
                <a:alpha val="5882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3" name="Google Shape;853;p6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/>
          <p:nvPr/>
        </p:nvGrpSpPr>
        <p:grpSpPr>
          <a:xfrm>
            <a:off x="5199530" y="1881050"/>
            <a:ext cx="1915965" cy="1692882"/>
            <a:chOff x="3697288" y="1320800"/>
            <a:chExt cx="4772025" cy="4216400"/>
          </a:xfrm>
        </p:grpSpPr>
        <p:sp>
          <p:nvSpPr>
            <p:cNvPr id="854" name="Google Shape;854;p6"/>
            <p:cNvSpPr/>
            <p:nvPr/>
          </p:nvSpPr>
          <p:spPr>
            <a:xfrm>
              <a:off x="3697288" y="1320800"/>
              <a:ext cx="3141663" cy="4216400"/>
            </a:xfrm>
            <a:custGeom>
              <a:avLst/>
              <a:gdLst/>
              <a:ahLst/>
              <a:cxnLst/>
              <a:rect l="l" t="t" r="r" b="b"/>
              <a:pathLst>
                <a:path w="245" h="329" extrusionOk="0">
                  <a:moveTo>
                    <a:pt x="55" y="252"/>
                  </a:moveTo>
                  <a:cubicBezTo>
                    <a:pt x="119" y="244"/>
                    <a:pt x="183" y="272"/>
                    <a:pt x="245" y="32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55" y="252"/>
                  </a:lnTo>
                  <a:close/>
                </a:path>
              </a:pathLst>
            </a:custGeom>
            <a:solidFill>
              <a:srgbClr val="F794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6"/>
            <p:cNvSpPr/>
            <p:nvPr/>
          </p:nvSpPr>
          <p:spPr>
            <a:xfrm>
              <a:off x="3697288" y="1320800"/>
              <a:ext cx="4772025" cy="4216400"/>
            </a:xfrm>
            <a:custGeom>
              <a:avLst/>
              <a:gdLst/>
              <a:ahLst/>
              <a:cxnLst/>
              <a:rect l="l" t="t" r="r" b="b"/>
              <a:pathLst>
                <a:path w="372" h="329" extrusionOk="0">
                  <a:moveTo>
                    <a:pt x="372" y="22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5" y="329"/>
                    <a:pt x="245" y="329"/>
                    <a:pt x="245" y="329"/>
                  </a:cubicBezTo>
                  <a:cubicBezTo>
                    <a:pt x="255" y="257"/>
                    <a:pt x="298" y="222"/>
                    <a:pt x="372" y="224"/>
                  </a:cubicBezTo>
                  <a:close/>
                </a:path>
              </a:pathLst>
            </a:custGeom>
            <a:solidFill>
              <a:srgbClr val="FBB0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6"/>
            <p:cNvSpPr/>
            <p:nvPr/>
          </p:nvSpPr>
          <p:spPr>
            <a:xfrm>
              <a:off x="4992688" y="3101975"/>
              <a:ext cx="384175" cy="307975"/>
            </a:xfrm>
            <a:custGeom>
              <a:avLst/>
              <a:gdLst/>
              <a:ahLst/>
              <a:cxnLst/>
              <a:rect l="l" t="t" r="r" b="b"/>
              <a:pathLst>
                <a:path w="242" h="194" extrusionOk="0">
                  <a:moveTo>
                    <a:pt x="40" y="194"/>
                  </a:moveTo>
                  <a:lnTo>
                    <a:pt x="0" y="154"/>
                  </a:lnTo>
                  <a:lnTo>
                    <a:pt x="32" y="41"/>
                  </a:lnTo>
                  <a:lnTo>
                    <a:pt x="89" y="0"/>
                  </a:lnTo>
                  <a:lnTo>
                    <a:pt x="234" y="57"/>
                  </a:lnTo>
                  <a:lnTo>
                    <a:pt x="242" y="146"/>
                  </a:lnTo>
                  <a:lnTo>
                    <a:pt x="234" y="170"/>
                  </a:lnTo>
                  <a:lnTo>
                    <a:pt x="40" y="194"/>
                  </a:lnTo>
                  <a:close/>
                </a:path>
              </a:pathLst>
            </a:custGeom>
            <a:solidFill>
              <a:srgbClr val="594A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6"/>
            <p:cNvSpPr/>
            <p:nvPr/>
          </p:nvSpPr>
          <p:spPr>
            <a:xfrm>
              <a:off x="4376738" y="2859088"/>
              <a:ext cx="1500188" cy="1268413"/>
            </a:xfrm>
            <a:custGeom>
              <a:avLst/>
              <a:gdLst/>
              <a:ahLst/>
              <a:cxnLst/>
              <a:rect l="l" t="t" r="r" b="b"/>
              <a:pathLst>
                <a:path w="945" h="799" extrusionOk="0">
                  <a:moveTo>
                    <a:pt x="477" y="460"/>
                  </a:moveTo>
                  <a:lnTo>
                    <a:pt x="662" y="404"/>
                  </a:lnTo>
                  <a:lnTo>
                    <a:pt x="832" y="218"/>
                  </a:lnTo>
                  <a:lnTo>
                    <a:pt x="881" y="0"/>
                  </a:lnTo>
                  <a:lnTo>
                    <a:pt x="945" y="24"/>
                  </a:lnTo>
                  <a:lnTo>
                    <a:pt x="913" y="234"/>
                  </a:lnTo>
                  <a:lnTo>
                    <a:pt x="832" y="436"/>
                  </a:lnTo>
                  <a:lnTo>
                    <a:pt x="856" y="694"/>
                  </a:lnTo>
                  <a:lnTo>
                    <a:pt x="735" y="767"/>
                  </a:lnTo>
                  <a:lnTo>
                    <a:pt x="598" y="799"/>
                  </a:lnTo>
                  <a:lnTo>
                    <a:pt x="412" y="597"/>
                  </a:lnTo>
                  <a:lnTo>
                    <a:pt x="226" y="557"/>
                  </a:lnTo>
                  <a:lnTo>
                    <a:pt x="0" y="484"/>
                  </a:lnTo>
                  <a:lnTo>
                    <a:pt x="24" y="412"/>
                  </a:lnTo>
                  <a:lnTo>
                    <a:pt x="250" y="476"/>
                  </a:lnTo>
                  <a:lnTo>
                    <a:pt x="477" y="460"/>
                  </a:lnTo>
                  <a:close/>
                </a:path>
              </a:pathLst>
            </a:custGeom>
            <a:solidFill>
              <a:srgbClr val="594A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6"/>
            <p:cNvSpPr/>
            <p:nvPr/>
          </p:nvSpPr>
          <p:spPr>
            <a:xfrm>
              <a:off x="5018088" y="3179763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226" h="226" extrusionOk="0">
                  <a:moveTo>
                    <a:pt x="161" y="226"/>
                  </a:moveTo>
                  <a:lnTo>
                    <a:pt x="226" y="129"/>
                  </a:lnTo>
                  <a:lnTo>
                    <a:pt x="186" y="24"/>
                  </a:lnTo>
                  <a:lnTo>
                    <a:pt x="64" y="0"/>
                  </a:lnTo>
                  <a:lnTo>
                    <a:pt x="0" y="113"/>
                  </a:lnTo>
                  <a:lnTo>
                    <a:pt x="56" y="193"/>
                  </a:lnTo>
                  <a:lnTo>
                    <a:pt x="161" y="226"/>
                  </a:lnTo>
                  <a:close/>
                </a:path>
              </a:pathLst>
            </a:custGeom>
            <a:solidFill>
              <a:srgbClr val="F2C7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6"/>
            <p:cNvSpPr/>
            <p:nvPr/>
          </p:nvSpPr>
          <p:spPr>
            <a:xfrm>
              <a:off x="5159376" y="3448050"/>
              <a:ext cx="192088" cy="141288"/>
            </a:xfrm>
            <a:custGeom>
              <a:avLst/>
              <a:gdLst/>
              <a:ahLst/>
              <a:cxnLst/>
              <a:rect l="l" t="t" r="r" b="b"/>
              <a:pathLst>
                <a:path w="121" h="89" extrusionOk="0">
                  <a:moveTo>
                    <a:pt x="32" y="89"/>
                  </a:moveTo>
                  <a:lnTo>
                    <a:pt x="0" y="24"/>
                  </a:lnTo>
                  <a:lnTo>
                    <a:pt x="97" y="0"/>
                  </a:lnTo>
                  <a:lnTo>
                    <a:pt x="121" y="65"/>
                  </a:lnTo>
                  <a:lnTo>
                    <a:pt x="32" y="89"/>
                  </a:lnTo>
                  <a:close/>
                </a:path>
              </a:pathLst>
            </a:custGeom>
            <a:solidFill>
              <a:srgbClr val="F2C7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6"/>
            <p:cNvSpPr/>
            <p:nvPr/>
          </p:nvSpPr>
          <p:spPr>
            <a:xfrm>
              <a:off x="4222751" y="3435350"/>
              <a:ext cx="192088" cy="192088"/>
            </a:xfrm>
            <a:custGeom>
              <a:avLst/>
              <a:gdLst/>
              <a:ahLst/>
              <a:cxnLst/>
              <a:rect l="l" t="t" r="r" b="b"/>
              <a:pathLst>
                <a:path w="121" h="121" extrusionOk="0">
                  <a:moveTo>
                    <a:pt x="121" y="49"/>
                  </a:moveTo>
                  <a:lnTo>
                    <a:pt x="89" y="0"/>
                  </a:lnTo>
                  <a:lnTo>
                    <a:pt x="81" y="16"/>
                  </a:lnTo>
                  <a:lnTo>
                    <a:pt x="0" y="0"/>
                  </a:lnTo>
                  <a:lnTo>
                    <a:pt x="8" y="65"/>
                  </a:lnTo>
                  <a:lnTo>
                    <a:pt x="97" y="121"/>
                  </a:lnTo>
                  <a:lnTo>
                    <a:pt x="121" y="49"/>
                  </a:lnTo>
                  <a:close/>
                </a:path>
              </a:pathLst>
            </a:custGeom>
            <a:solidFill>
              <a:srgbClr val="F2C7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6"/>
            <p:cNvSpPr/>
            <p:nvPr/>
          </p:nvSpPr>
          <p:spPr>
            <a:xfrm>
              <a:off x="5775326" y="2679700"/>
              <a:ext cx="192088" cy="217488"/>
            </a:xfrm>
            <a:custGeom>
              <a:avLst/>
              <a:gdLst/>
              <a:ahLst/>
              <a:cxnLst/>
              <a:rect l="l" t="t" r="r" b="b"/>
              <a:pathLst>
                <a:path w="121" h="137" extrusionOk="0">
                  <a:moveTo>
                    <a:pt x="0" y="113"/>
                  </a:moveTo>
                  <a:lnTo>
                    <a:pt x="0" y="40"/>
                  </a:lnTo>
                  <a:lnTo>
                    <a:pt x="24" y="56"/>
                  </a:lnTo>
                  <a:lnTo>
                    <a:pt x="64" y="0"/>
                  </a:lnTo>
                  <a:lnTo>
                    <a:pt x="121" y="48"/>
                  </a:lnTo>
                  <a:lnTo>
                    <a:pt x="64" y="137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F2C7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6"/>
            <p:cNvSpPr/>
            <p:nvPr/>
          </p:nvSpPr>
          <p:spPr>
            <a:xfrm>
              <a:off x="5326063" y="3960813"/>
              <a:ext cx="1179513" cy="833438"/>
            </a:xfrm>
            <a:custGeom>
              <a:avLst/>
              <a:gdLst/>
              <a:ahLst/>
              <a:cxnLst/>
              <a:rect l="l" t="t" r="r" b="b"/>
              <a:pathLst>
                <a:path w="743" h="525" extrusionOk="0">
                  <a:moveTo>
                    <a:pt x="0" y="105"/>
                  </a:moveTo>
                  <a:lnTo>
                    <a:pt x="121" y="436"/>
                  </a:lnTo>
                  <a:lnTo>
                    <a:pt x="517" y="525"/>
                  </a:lnTo>
                  <a:lnTo>
                    <a:pt x="525" y="460"/>
                  </a:lnTo>
                  <a:lnTo>
                    <a:pt x="250" y="331"/>
                  </a:lnTo>
                  <a:lnTo>
                    <a:pt x="218" y="162"/>
                  </a:lnTo>
                  <a:lnTo>
                    <a:pt x="452" y="323"/>
                  </a:lnTo>
                  <a:lnTo>
                    <a:pt x="743" y="331"/>
                  </a:lnTo>
                  <a:lnTo>
                    <a:pt x="743" y="267"/>
                  </a:lnTo>
                  <a:lnTo>
                    <a:pt x="485" y="210"/>
                  </a:lnTo>
                  <a:lnTo>
                    <a:pt x="258" y="0"/>
                  </a:lnTo>
                  <a:lnTo>
                    <a:pt x="137" y="73"/>
                  </a:lnTo>
                  <a:lnTo>
                    <a:pt x="0" y="105"/>
                  </a:lnTo>
                  <a:close/>
                </a:path>
              </a:pathLst>
            </a:custGeom>
            <a:solidFill>
              <a:srgbClr val="EF41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6"/>
            <p:cNvSpPr/>
            <p:nvPr/>
          </p:nvSpPr>
          <p:spPr>
            <a:xfrm>
              <a:off x="6146801" y="4691063"/>
              <a:ext cx="115888" cy="269875"/>
            </a:xfrm>
            <a:custGeom>
              <a:avLst/>
              <a:gdLst/>
              <a:ahLst/>
              <a:cxnLst/>
              <a:rect l="l" t="t" r="r" b="b"/>
              <a:pathLst>
                <a:path w="73" h="170" extrusionOk="0">
                  <a:moveTo>
                    <a:pt x="8" y="0"/>
                  </a:moveTo>
                  <a:lnTo>
                    <a:pt x="73" y="16"/>
                  </a:lnTo>
                  <a:lnTo>
                    <a:pt x="57" y="170"/>
                  </a:lnTo>
                  <a:lnTo>
                    <a:pt x="0" y="6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594A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6"/>
            <p:cNvSpPr/>
            <p:nvPr/>
          </p:nvSpPr>
          <p:spPr>
            <a:xfrm>
              <a:off x="6505576" y="4370388"/>
              <a:ext cx="128588" cy="307975"/>
            </a:xfrm>
            <a:custGeom>
              <a:avLst/>
              <a:gdLst/>
              <a:ahLst/>
              <a:cxnLst/>
              <a:rect l="l" t="t" r="r" b="b"/>
              <a:pathLst>
                <a:path w="81" h="194" extrusionOk="0">
                  <a:moveTo>
                    <a:pt x="0" y="9"/>
                  </a:moveTo>
                  <a:lnTo>
                    <a:pt x="81" y="0"/>
                  </a:lnTo>
                  <a:lnTo>
                    <a:pt x="73" y="194"/>
                  </a:lnTo>
                  <a:lnTo>
                    <a:pt x="0" y="73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594A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6"/>
            <p:cNvSpPr/>
            <p:nvPr/>
          </p:nvSpPr>
          <p:spPr>
            <a:xfrm>
              <a:off x="4518026" y="3538538"/>
              <a:ext cx="101600" cy="204788"/>
            </a:xfrm>
            <a:custGeom>
              <a:avLst/>
              <a:gdLst/>
              <a:ahLst/>
              <a:cxnLst/>
              <a:rect l="l" t="t" r="r" b="b"/>
              <a:pathLst>
                <a:path w="64" h="129" extrusionOk="0">
                  <a:moveTo>
                    <a:pt x="40" y="0"/>
                  </a:moveTo>
                  <a:lnTo>
                    <a:pt x="0" y="113"/>
                  </a:lnTo>
                  <a:lnTo>
                    <a:pt x="40" y="129"/>
                  </a:lnTo>
                  <a:lnTo>
                    <a:pt x="64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BB0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6"/>
            <p:cNvSpPr/>
            <p:nvPr/>
          </p:nvSpPr>
          <p:spPr>
            <a:xfrm>
              <a:off x="5684838" y="2947988"/>
              <a:ext cx="217488" cy="103188"/>
            </a:xfrm>
            <a:custGeom>
              <a:avLst/>
              <a:gdLst/>
              <a:ahLst/>
              <a:cxnLst/>
              <a:rect l="l" t="t" r="r" b="b"/>
              <a:pathLst>
                <a:path w="137" h="65" extrusionOk="0">
                  <a:moveTo>
                    <a:pt x="8" y="25"/>
                  </a:moveTo>
                  <a:lnTo>
                    <a:pt x="121" y="65"/>
                  </a:lnTo>
                  <a:lnTo>
                    <a:pt x="137" y="17"/>
                  </a:lnTo>
                  <a:lnTo>
                    <a:pt x="0" y="0"/>
                  </a:lnTo>
                  <a:lnTo>
                    <a:pt x="8" y="25"/>
                  </a:lnTo>
                  <a:close/>
                </a:path>
              </a:pathLst>
            </a:custGeom>
            <a:solidFill>
              <a:srgbClr val="F794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6"/>
            <p:cNvSpPr/>
            <p:nvPr/>
          </p:nvSpPr>
          <p:spPr>
            <a:xfrm>
              <a:off x="5043488" y="3230563"/>
              <a:ext cx="295275" cy="192088"/>
            </a:xfrm>
            <a:custGeom>
              <a:avLst/>
              <a:gdLst/>
              <a:ahLst/>
              <a:cxnLst/>
              <a:rect l="l" t="t" r="r" b="b"/>
              <a:pathLst>
                <a:path w="186" h="121" extrusionOk="0">
                  <a:moveTo>
                    <a:pt x="0" y="81"/>
                  </a:moveTo>
                  <a:lnTo>
                    <a:pt x="65" y="48"/>
                  </a:lnTo>
                  <a:lnTo>
                    <a:pt x="89" y="48"/>
                  </a:lnTo>
                  <a:lnTo>
                    <a:pt x="97" y="32"/>
                  </a:lnTo>
                  <a:lnTo>
                    <a:pt x="170" y="0"/>
                  </a:lnTo>
                  <a:lnTo>
                    <a:pt x="186" y="57"/>
                  </a:lnTo>
                  <a:lnTo>
                    <a:pt x="121" y="89"/>
                  </a:lnTo>
                  <a:lnTo>
                    <a:pt x="105" y="73"/>
                  </a:lnTo>
                  <a:lnTo>
                    <a:pt x="89" y="73"/>
                  </a:lnTo>
                  <a:lnTo>
                    <a:pt x="97" y="97"/>
                  </a:lnTo>
                  <a:lnTo>
                    <a:pt x="24" y="121"/>
                  </a:lnTo>
                  <a:lnTo>
                    <a:pt x="0" y="81"/>
                  </a:lnTo>
                  <a:close/>
                </a:path>
              </a:pathLst>
            </a:custGeom>
            <a:solidFill>
              <a:srgbClr val="594A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6"/>
            <p:cNvSpPr/>
            <p:nvPr/>
          </p:nvSpPr>
          <p:spPr>
            <a:xfrm>
              <a:off x="5210176" y="3255963"/>
              <a:ext cx="115888" cy="90488"/>
            </a:xfrm>
            <a:custGeom>
              <a:avLst/>
              <a:gdLst/>
              <a:ahLst/>
              <a:cxnLst/>
              <a:rect l="l" t="t" r="r" b="b"/>
              <a:pathLst>
                <a:path w="73" h="57" extrusionOk="0">
                  <a:moveTo>
                    <a:pt x="0" y="24"/>
                  </a:moveTo>
                  <a:lnTo>
                    <a:pt x="57" y="0"/>
                  </a:lnTo>
                  <a:lnTo>
                    <a:pt x="73" y="32"/>
                  </a:lnTo>
                  <a:lnTo>
                    <a:pt x="16" y="5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9B94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6"/>
            <p:cNvSpPr/>
            <p:nvPr/>
          </p:nvSpPr>
          <p:spPr>
            <a:xfrm>
              <a:off x="5068888" y="3321050"/>
              <a:ext cx="103188" cy="88900"/>
            </a:xfrm>
            <a:custGeom>
              <a:avLst/>
              <a:gdLst/>
              <a:ahLst/>
              <a:cxnLst/>
              <a:rect l="l" t="t" r="r" b="b"/>
              <a:pathLst>
                <a:path w="65" h="56" extrusionOk="0">
                  <a:moveTo>
                    <a:pt x="16" y="56"/>
                  </a:moveTo>
                  <a:lnTo>
                    <a:pt x="65" y="32"/>
                  </a:lnTo>
                  <a:lnTo>
                    <a:pt x="57" y="0"/>
                  </a:lnTo>
                  <a:lnTo>
                    <a:pt x="0" y="24"/>
                  </a:lnTo>
                  <a:lnTo>
                    <a:pt x="16" y="56"/>
                  </a:lnTo>
                  <a:close/>
                </a:path>
              </a:pathLst>
            </a:custGeom>
            <a:solidFill>
              <a:srgbClr val="9B94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6"/>
            <p:cNvSpPr/>
            <p:nvPr/>
          </p:nvSpPr>
          <p:spPr>
            <a:xfrm>
              <a:off x="5043488" y="3525838"/>
              <a:ext cx="230188" cy="588963"/>
            </a:xfrm>
            <a:custGeom>
              <a:avLst/>
              <a:gdLst/>
              <a:ahLst/>
              <a:cxnLst/>
              <a:rect l="l" t="t" r="r" b="b"/>
              <a:pathLst>
                <a:path w="145" h="371" extrusionOk="0">
                  <a:moveTo>
                    <a:pt x="0" y="16"/>
                  </a:moveTo>
                  <a:lnTo>
                    <a:pt x="97" y="331"/>
                  </a:lnTo>
                  <a:lnTo>
                    <a:pt x="145" y="371"/>
                  </a:lnTo>
                  <a:lnTo>
                    <a:pt x="48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FBB0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6"/>
            <p:cNvSpPr/>
            <p:nvPr/>
          </p:nvSpPr>
          <p:spPr>
            <a:xfrm>
              <a:off x="5402263" y="3409950"/>
              <a:ext cx="411163" cy="576263"/>
            </a:xfrm>
            <a:custGeom>
              <a:avLst/>
              <a:gdLst/>
              <a:ahLst/>
              <a:cxnLst/>
              <a:rect l="l" t="t" r="r" b="b"/>
              <a:pathLst>
                <a:path w="259" h="363" extrusionOk="0">
                  <a:moveTo>
                    <a:pt x="0" y="40"/>
                  </a:moveTo>
                  <a:lnTo>
                    <a:pt x="41" y="0"/>
                  </a:lnTo>
                  <a:lnTo>
                    <a:pt x="259" y="331"/>
                  </a:lnTo>
                  <a:lnTo>
                    <a:pt x="243" y="363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F794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2" name="Google Shape;872;p6"/>
          <p:cNvSpPr txBox="1"/>
          <p:nvPr/>
        </p:nvSpPr>
        <p:spPr>
          <a:xfrm>
            <a:off x="8035617" y="3981830"/>
            <a:ext cx="3079888" cy="492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6"/>
          <p:cNvSpPr txBox="1"/>
          <p:nvPr/>
        </p:nvSpPr>
        <p:spPr>
          <a:xfrm>
            <a:off x="8035617" y="4474323"/>
            <a:ext cx="3079888" cy="95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rm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Supporting text here.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you copy &amp; paste, choose "keep text only" option.</a:t>
            </a:r>
            <a:endParaRPr/>
          </a:p>
        </p:txBody>
      </p:sp>
      <p:sp>
        <p:nvSpPr>
          <p:cNvPr id="874" name="Google Shape;874;p6"/>
          <p:cNvSpPr txBox="1"/>
          <p:nvPr/>
        </p:nvSpPr>
        <p:spPr>
          <a:xfrm>
            <a:off x="881782" y="4008725"/>
            <a:ext cx="3079888" cy="492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6"/>
          <p:cNvSpPr txBox="1"/>
          <p:nvPr/>
        </p:nvSpPr>
        <p:spPr>
          <a:xfrm>
            <a:off x="881782" y="4501218"/>
            <a:ext cx="3079888" cy="95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rm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Supporting text here.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you copy &amp; paste, choose "keep text only" option.</a:t>
            </a:r>
            <a:endParaRPr/>
          </a:p>
        </p:txBody>
      </p:sp>
      <p:cxnSp>
        <p:nvCxnSpPr>
          <p:cNvPr id="876" name="Google Shape;876;p6"/>
          <p:cNvCxnSpPr/>
          <p:nvPr/>
        </p:nvCxnSpPr>
        <p:spPr>
          <a:xfrm>
            <a:off x="4186518" y="1308848"/>
            <a:ext cx="0" cy="4383741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77" name="Google Shape;877;p6"/>
          <p:cNvCxnSpPr/>
          <p:nvPr/>
        </p:nvCxnSpPr>
        <p:spPr>
          <a:xfrm>
            <a:off x="7906871" y="1317813"/>
            <a:ext cx="0" cy="4383741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1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2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2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2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2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2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2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7"/>
          <p:cNvSpPr/>
          <p:nvPr/>
        </p:nvSpPr>
        <p:spPr>
          <a:xfrm>
            <a:off x="5030356" y="259087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sp>
        <p:nvSpPr>
          <p:cNvPr id="884" name="Google Shape;884;p7"/>
          <p:cNvSpPr/>
          <p:nvPr/>
        </p:nvSpPr>
        <p:spPr>
          <a:xfrm>
            <a:off x="788404" y="1578142"/>
            <a:ext cx="2588389" cy="2588389"/>
          </a:xfrm>
          <a:prstGeom prst="ellipse">
            <a:avLst/>
          </a:prstGeom>
          <a:solidFill>
            <a:srgbClr val="FFC0AD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Google Shape;885;p7"/>
          <p:cNvSpPr/>
          <p:nvPr/>
        </p:nvSpPr>
        <p:spPr>
          <a:xfrm>
            <a:off x="4269611" y="1844470"/>
            <a:ext cx="2588389" cy="2588389"/>
          </a:xfrm>
          <a:prstGeom prst="ellipse">
            <a:avLst/>
          </a:prstGeom>
          <a:solidFill>
            <a:srgbClr val="FFC0AD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7"/>
          <p:cNvSpPr/>
          <p:nvPr/>
        </p:nvSpPr>
        <p:spPr>
          <a:xfrm>
            <a:off x="3137328" y="2873621"/>
            <a:ext cx="1966428" cy="1966428"/>
          </a:xfrm>
          <a:prstGeom prst="ellipse">
            <a:avLst/>
          </a:prstGeom>
          <a:solidFill>
            <a:srgbClr val="FFA100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7"/>
          <p:cNvSpPr/>
          <p:nvPr/>
        </p:nvSpPr>
        <p:spPr>
          <a:xfrm>
            <a:off x="2797497" y="1245948"/>
            <a:ext cx="2160682" cy="2160682"/>
          </a:xfrm>
          <a:prstGeom prst="ellipse">
            <a:avLst/>
          </a:prstGeom>
          <a:solidFill>
            <a:srgbClr val="FF7C61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7"/>
          <p:cNvSpPr/>
          <p:nvPr/>
        </p:nvSpPr>
        <p:spPr>
          <a:xfrm>
            <a:off x="2068086" y="3596804"/>
            <a:ext cx="1401046" cy="1401046"/>
          </a:xfrm>
          <a:prstGeom prst="ellipse">
            <a:avLst/>
          </a:prstGeom>
          <a:solidFill>
            <a:srgbClr val="FF7C61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9" name="Google Shape;889;p7"/>
          <p:cNvGrpSpPr/>
          <p:nvPr/>
        </p:nvGrpSpPr>
        <p:grpSpPr>
          <a:xfrm>
            <a:off x="7261712" y="2936421"/>
            <a:ext cx="2991483" cy="1265805"/>
            <a:chOff x="8661000" y="1781570"/>
            <a:chExt cx="2295000" cy="1017430"/>
          </a:xfrm>
        </p:grpSpPr>
        <p:sp>
          <p:nvSpPr>
            <p:cNvPr id="890" name="Google Shape;890;p7"/>
            <p:cNvSpPr txBox="1"/>
            <p:nvPr/>
          </p:nvSpPr>
          <p:spPr>
            <a:xfrm>
              <a:off x="8661000" y="1781570"/>
              <a:ext cx="2295000" cy="3925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  <p:sp>
          <p:nvSpPr>
            <p:cNvPr id="891" name="Google Shape;891;p7"/>
            <p:cNvSpPr txBox="1"/>
            <p:nvPr/>
          </p:nvSpPr>
          <p:spPr>
            <a:xfrm>
              <a:off x="8661000" y="2174082"/>
              <a:ext cx="2295000" cy="6249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 paste fonts. Choose the only option to retain text.….</a:t>
              </a:r>
              <a:endParaRPr/>
            </a:p>
          </p:txBody>
        </p:sp>
      </p:grpSp>
      <p:cxnSp>
        <p:nvCxnSpPr>
          <p:cNvPr id="892" name="Google Shape;892;p7"/>
          <p:cNvCxnSpPr/>
          <p:nvPr/>
        </p:nvCxnSpPr>
        <p:spPr>
          <a:xfrm>
            <a:off x="7355968" y="4300104"/>
            <a:ext cx="2875787" cy="0"/>
          </a:xfrm>
          <a:prstGeom prst="straightConnector1">
            <a:avLst/>
          </a:prstGeom>
          <a:noFill/>
          <a:ln w="9525" cap="rnd" cmpd="sng">
            <a:solidFill>
              <a:srgbClr val="ACB8CA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893" name="Google Shape;893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49671" y="5871739"/>
            <a:ext cx="1990163" cy="75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4" name="Google Shape;894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99815" y="5916707"/>
            <a:ext cx="370058" cy="669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5" name="Google Shape;895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08366" y="5288937"/>
            <a:ext cx="3210944" cy="1371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6" name="Google Shape;896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-182880" y="6577989"/>
            <a:ext cx="12643820" cy="560022"/>
          </a:xfrm>
          <a:prstGeom prst="rect">
            <a:avLst/>
          </a:prstGeom>
          <a:noFill/>
          <a:ln>
            <a:noFill/>
          </a:ln>
        </p:spPr>
      </p:pic>
      <p:sp>
        <p:nvSpPr>
          <p:cNvPr id="897" name="Google Shape;897;p7"/>
          <p:cNvSpPr/>
          <p:nvPr/>
        </p:nvSpPr>
        <p:spPr>
          <a:xfrm>
            <a:off x="1105179" y="0"/>
            <a:ext cx="525463" cy="263525"/>
          </a:xfrm>
          <a:custGeom>
            <a:avLst/>
            <a:gdLst/>
            <a:ahLst/>
            <a:cxnLst/>
            <a:rect l="l" t="t" r="r" b="b"/>
            <a:pathLst>
              <a:path w="449" h="225" extrusionOk="0">
                <a:moveTo>
                  <a:pt x="4" y="225"/>
                </a:moveTo>
                <a:cubicBezTo>
                  <a:pt x="1" y="216"/>
                  <a:pt x="0" y="208"/>
                  <a:pt x="0" y="199"/>
                </a:cubicBezTo>
                <a:cubicBezTo>
                  <a:pt x="0" y="181"/>
                  <a:pt x="5" y="164"/>
                  <a:pt x="14" y="149"/>
                </a:cubicBezTo>
                <a:cubicBezTo>
                  <a:pt x="26" y="128"/>
                  <a:pt x="48" y="109"/>
                  <a:pt x="73" y="103"/>
                </a:cubicBezTo>
                <a:cubicBezTo>
                  <a:pt x="100" y="98"/>
                  <a:pt x="104" y="99"/>
                  <a:pt x="131" y="103"/>
                </a:cubicBezTo>
                <a:cubicBezTo>
                  <a:pt x="138" y="104"/>
                  <a:pt x="144" y="107"/>
                  <a:pt x="151" y="110"/>
                </a:cubicBezTo>
                <a:cubicBezTo>
                  <a:pt x="149" y="98"/>
                  <a:pt x="150" y="86"/>
                  <a:pt x="153" y="74"/>
                </a:cubicBezTo>
                <a:cubicBezTo>
                  <a:pt x="157" y="59"/>
                  <a:pt x="165" y="46"/>
                  <a:pt x="176" y="34"/>
                </a:cubicBezTo>
                <a:cubicBezTo>
                  <a:pt x="182" y="29"/>
                  <a:pt x="189" y="24"/>
                  <a:pt x="196" y="20"/>
                </a:cubicBezTo>
                <a:cubicBezTo>
                  <a:pt x="212" y="7"/>
                  <a:pt x="233" y="0"/>
                  <a:pt x="253" y="0"/>
                </a:cubicBezTo>
                <a:cubicBezTo>
                  <a:pt x="274" y="0"/>
                  <a:pt x="295" y="7"/>
                  <a:pt x="311" y="20"/>
                </a:cubicBezTo>
                <a:cubicBezTo>
                  <a:pt x="311" y="20"/>
                  <a:pt x="311" y="20"/>
                  <a:pt x="311" y="20"/>
                </a:cubicBezTo>
                <a:cubicBezTo>
                  <a:pt x="334" y="31"/>
                  <a:pt x="348" y="55"/>
                  <a:pt x="356" y="78"/>
                </a:cubicBezTo>
                <a:cubicBezTo>
                  <a:pt x="362" y="94"/>
                  <a:pt x="360" y="114"/>
                  <a:pt x="356" y="130"/>
                </a:cubicBezTo>
                <a:cubicBezTo>
                  <a:pt x="355" y="134"/>
                  <a:pt x="354" y="139"/>
                  <a:pt x="351" y="144"/>
                </a:cubicBezTo>
                <a:cubicBezTo>
                  <a:pt x="358" y="142"/>
                  <a:pt x="365" y="141"/>
                  <a:pt x="373" y="141"/>
                </a:cubicBezTo>
                <a:cubicBezTo>
                  <a:pt x="425" y="141"/>
                  <a:pt x="449" y="184"/>
                  <a:pt x="445" y="225"/>
                </a:cubicBezTo>
                <a:lnTo>
                  <a:pt x="4" y="225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7"/>
          <p:cNvSpPr/>
          <p:nvPr/>
        </p:nvSpPr>
        <p:spPr>
          <a:xfrm>
            <a:off x="3478492" y="439738"/>
            <a:ext cx="1046163" cy="427038"/>
          </a:xfrm>
          <a:custGeom>
            <a:avLst/>
            <a:gdLst/>
            <a:ahLst/>
            <a:cxnLst/>
            <a:rect l="l" t="t" r="r" b="b"/>
            <a:pathLst>
              <a:path w="895" h="366" extrusionOk="0">
                <a:moveTo>
                  <a:pt x="895" y="366"/>
                </a:moveTo>
                <a:cubicBezTo>
                  <a:pt x="879" y="306"/>
                  <a:pt x="833" y="255"/>
                  <a:pt x="770" y="237"/>
                </a:cubicBezTo>
                <a:cubicBezTo>
                  <a:pt x="720" y="224"/>
                  <a:pt x="669" y="233"/>
                  <a:pt x="628" y="259"/>
                </a:cubicBezTo>
                <a:cubicBezTo>
                  <a:pt x="627" y="257"/>
                  <a:pt x="626" y="256"/>
                  <a:pt x="626" y="254"/>
                </a:cubicBezTo>
                <a:cubicBezTo>
                  <a:pt x="598" y="206"/>
                  <a:pt x="548" y="175"/>
                  <a:pt x="495" y="168"/>
                </a:cubicBezTo>
                <a:cubicBezTo>
                  <a:pt x="495" y="167"/>
                  <a:pt x="495" y="167"/>
                  <a:pt x="495" y="166"/>
                </a:cubicBezTo>
                <a:cubicBezTo>
                  <a:pt x="495" y="75"/>
                  <a:pt x="419" y="0"/>
                  <a:pt x="329" y="0"/>
                </a:cubicBezTo>
                <a:cubicBezTo>
                  <a:pt x="238" y="0"/>
                  <a:pt x="162" y="75"/>
                  <a:pt x="162" y="166"/>
                </a:cubicBezTo>
                <a:cubicBezTo>
                  <a:pt x="162" y="187"/>
                  <a:pt x="167" y="208"/>
                  <a:pt x="174" y="226"/>
                </a:cubicBezTo>
                <a:cubicBezTo>
                  <a:pt x="166" y="225"/>
                  <a:pt x="158" y="225"/>
                  <a:pt x="150" y="225"/>
                </a:cubicBezTo>
                <a:cubicBezTo>
                  <a:pt x="56" y="225"/>
                  <a:pt x="6" y="293"/>
                  <a:pt x="0" y="366"/>
                </a:cubicBezTo>
                <a:lnTo>
                  <a:pt x="895" y="366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7"/>
          <p:cNvSpPr/>
          <p:nvPr/>
        </p:nvSpPr>
        <p:spPr>
          <a:xfrm>
            <a:off x="9052204" y="717550"/>
            <a:ext cx="696913" cy="341313"/>
          </a:xfrm>
          <a:custGeom>
            <a:avLst/>
            <a:gdLst/>
            <a:ahLst/>
            <a:cxnLst/>
            <a:rect l="l" t="t" r="r" b="b"/>
            <a:pathLst>
              <a:path w="596" h="293" extrusionOk="0">
                <a:moveTo>
                  <a:pt x="6" y="293"/>
                </a:moveTo>
                <a:cubicBezTo>
                  <a:pt x="565" y="293"/>
                  <a:pt x="565" y="293"/>
                  <a:pt x="565" y="293"/>
                </a:cubicBezTo>
                <a:cubicBezTo>
                  <a:pt x="596" y="216"/>
                  <a:pt x="558" y="108"/>
                  <a:pt x="450" y="108"/>
                </a:cubicBezTo>
                <a:cubicBezTo>
                  <a:pt x="441" y="108"/>
                  <a:pt x="432" y="109"/>
                  <a:pt x="424" y="111"/>
                </a:cubicBezTo>
                <a:cubicBezTo>
                  <a:pt x="422" y="55"/>
                  <a:pt x="385" y="0"/>
                  <a:pt x="313" y="0"/>
                </a:cubicBezTo>
                <a:cubicBezTo>
                  <a:pt x="226" y="0"/>
                  <a:pt x="190" y="80"/>
                  <a:pt x="206" y="145"/>
                </a:cubicBezTo>
                <a:cubicBezTo>
                  <a:pt x="190" y="140"/>
                  <a:pt x="174" y="137"/>
                  <a:pt x="158" y="137"/>
                </a:cubicBezTo>
                <a:cubicBezTo>
                  <a:pt x="79" y="137"/>
                  <a:pt x="0" y="206"/>
                  <a:pt x="6" y="289"/>
                </a:cubicBezTo>
                <a:cubicBezTo>
                  <a:pt x="6" y="290"/>
                  <a:pt x="6" y="292"/>
                  <a:pt x="6" y="293"/>
                </a:cubicBez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7"/>
          <p:cNvSpPr/>
          <p:nvPr/>
        </p:nvSpPr>
        <p:spPr>
          <a:xfrm>
            <a:off x="10312679" y="1422400"/>
            <a:ext cx="635000" cy="295275"/>
          </a:xfrm>
          <a:custGeom>
            <a:avLst/>
            <a:gdLst/>
            <a:ahLst/>
            <a:cxnLst/>
            <a:rect l="l" t="t" r="r" b="b"/>
            <a:pathLst>
              <a:path w="542" h="253" extrusionOk="0">
                <a:moveTo>
                  <a:pt x="542" y="253"/>
                </a:moveTo>
                <a:cubicBezTo>
                  <a:pt x="542" y="181"/>
                  <a:pt x="495" y="109"/>
                  <a:pt x="402" y="109"/>
                </a:cubicBezTo>
                <a:cubicBezTo>
                  <a:pt x="397" y="109"/>
                  <a:pt x="391" y="109"/>
                  <a:pt x="386" y="110"/>
                </a:cubicBezTo>
                <a:cubicBezTo>
                  <a:pt x="382" y="53"/>
                  <a:pt x="343" y="0"/>
                  <a:pt x="270" y="0"/>
                </a:cubicBezTo>
                <a:cubicBezTo>
                  <a:pt x="185" y="0"/>
                  <a:pt x="146" y="71"/>
                  <a:pt x="153" y="136"/>
                </a:cubicBezTo>
                <a:cubicBezTo>
                  <a:pt x="142" y="132"/>
                  <a:pt x="128" y="129"/>
                  <a:pt x="113" y="129"/>
                </a:cubicBezTo>
                <a:cubicBezTo>
                  <a:pt x="36" y="129"/>
                  <a:pt x="0" y="194"/>
                  <a:pt x="5" y="253"/>
                </a:cubicBezTo>
                <a:lnTo>
                  <a:pt x="542" y="253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1" name="Google Shape;901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76811" y="-508966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02" name="Google Shape;902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22952" y="-508966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03" name="Google Shape;903;p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031378" y="4256917"/>
            <a:ext cx="3062010" cy="2340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04" name="Google Shape;904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1572" y="5755342"/>
            <a:ext cx="2201603" cy="8386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5" name="Google Shape;905;p7"/>
          <p:cNvGrpSpPr/>
          <p:nvPr/>
        </p:nvGrpSpPr>
        <p:grpSpPr>
          <a:xfrm>
            <a:off x="439270" y="5780697"/>
            <a:ext cx="2760165" cy="812310"/>
            <a:chOff x="0" y="4435992"/>
            <a:chExt cx="2760165" cy="812310"/>
          </a:xfrm>
        </p:grpSpPr>
        <p:pic>
          <p:nvPicPr>
            <p:cNvPr id="906" name="Google Shape;906;p7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362637" y="4435992"/>
              <a:ext cx="1397528" cy="8098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7" name="Google Shape;907;p7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0" y="4438405"/>
              <a:ext cx="1397528" cy="80989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08" name="Google Shape;908;p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8754" y="4835779"/>
            <a:ext cx="528352" cy="558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09" name="Google Shape;909;p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5400000">
            <a:off x="2720384" y="5153070"/>
            <a:ext cx="545313" cy="5760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1"/>
                            </p:stCondLst>
                            <p:childTnLst>
                              <p:par>
                                <p:cTn id="4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1"/>
                            </p:stCondLst>
                            <p:childTnLst>
                              <p:par>
                                <p:cTn id="4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1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501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501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1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8"/>
          <p:cNvSpPr/>
          <p:nvPr/>
        </p:nvSpPr>
        <p:spPr>
          <a:xfrm>
            <a:off x="5030356" y="259087"/>
            <a:ext cx="213128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</p:txBody>
      </p:sp>
      <p:sp>
        <p:nvSpPr>
          <p:cNvPr id="916" name="Google Shape;916;p8"/>
          <p:cNvSpPr/>
          <p:nvPr/>
        </p:nvSpPr>
        <p:spPr>
          <a:xfrm>
            <a:off x="1849164" y="1591703"/>
            <a:ext cx="7761000" cy="1710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t="-101974" b="-100468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8"/>
          <p:cNvSpPr/>
          <p:nvPr/>
        </p:nvSpPr>
        <p:spPr>
          <a:xfrm>
            <a:off x="5944165" y="1591703"/>
            <a:ext cx="3666000" cy="1710000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8"/>
          <p:cNvSpPr/>
          <p:nvPr/>
        </p:nvSpPr>
        <p:spPr>
          <a:xfrm>
            <a:off x="1849164" y="3247561"/>
            <a:ext cx="7761000" cy="17100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t="-100542" b="-99056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8"/>
          <p:cNvSpPr/>
          <p:nvPr/>
        </p:nvSpPr>
        <p:spPr>
          <a:xfrm>
            <a:off x="1849161" y="3256526"/>
            <a:ext cx="4095003" cy="1710000"/>
          </a:xfrm>
          <a:prstGeom prst="rect">
            <a:avLst/>
          </a:prstGeom>
          <a:solidFill>
            <a:srgbClr val="FF7C61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0" name="Google Shape;920;p8"/>
          <p:cNvGrpSpPr/>
          <p:nvPr/>
        </p:nvGrpSpPr>
        <p:grpSpPr>
          <a:xfrm>
            <a:off x="1939164" y="3285502"/>
            <a:ext cx="2889789" cy="1554797"/>
            <a:chOff x="4521000" y="2936599"/>
            <a:chExt cx="2889789" cy="1554797"/>
          </a:xfrm>
        </p:grpSpPr>
        <p:sp>
          <p:nvSpPr>
            <p:cNvPr id="921" name="Google Shape;921;p8"/>
            <p:cNvSpPr/>
            <p:nvPr/>
          </p:nvSpPr>
          <p:spPr>
            <a:xfrm>
              <a:off x="4580672" y="2936599"/>
              <a:ext cx="560577" cy="399534"/>
            </a:xfrm>
            <a:custGeom>
              <a:avLst/>
              <a:gdLst/>
              <a:ahLst/>
              <a:cxnLst/>
              <a:rect l="l" t="t" r="r" b="b"/>
              <a:pathLst>
                <a:path w="6632" h="4734" extrusionOk="0">
                  <a:moveTo>
                    <a:pt x="6516" y="183"/>
                  </a:moveTo>
                  <a:cubicBezTo>
                    <a:pt x="6431" y="66"/>
                    <a:pt x="6295" y="0"/>
                    <a:pt x="6155" y="0"/>
                  </a:cubicBezTo>
                  <a:cubicBezTo>
                    <a:pt x="6118" y="0"/>
                    <a:pt x="6081" y="4"/>
                    <a:pt x="6045" y="13"/>
                  </a:cubicBezTo>
                  <a:lnTo>
                    <a:pt x="361" y="1444"/>
                  </a:lnTo>
                  <a:cubicBezTo>
                    <a:pt x="185" y="1488"/>
                    <a:pt x="53" y="1634"/>
                    <a:pt x="27" y="1813"/>
                  </a:cubicBezTo>
                  <a:cubicBezTo>
                    <a:pt x="0" y="1993"/>
                    <a:pt x="84" y="2171"/>
                    <a:pt x="240" y="2264"/>
                  </a:cubicBezTo>
                  <a:lnTo>
                    <a:pt x="1442" y="2985"/>
                  </a:lnTo>
                  <a:lnTo>
                    <a:pt x="1442" y="4567"/>
                  </a:lnTo>
                  <a:cubicBezTo>
                    <a:pt x="1442" y="4627"/>
                    <a:pt x="1476" y="4681"/>
                    <a:pt x="1530" y="4708"/>
                  </a:cubicBezTo>
                  <a:cubicBezTo>
                    <a:pt x="1583" y="4734"/>
                    <a:pt x="1648" y="4727"/>
                    <a:pt x="1695" y="4691"/>
                  </a:cubicBezTo>
                  <a:lnTo>
                    <a:pt x="2822" y="3813"/>
                  </a:lnTo>
                  <a:lnTo>
                    <a:pt x="3748" y="4369"/>
                  </a:lnTo>
                  <a:cubicBezTo>
                    <a:pt x="3820" y="4412"/>
                    <a:pt x="3900" y="4433"/>
                    <a:pt x="3979" y="4433"/>
                  </a:cubicBezTo>
                  <a:cubicBezTo>
                    <a:pt x="4129" y="4433"/>
                    <a:pt x="4276" y="4357"/>
                    <a:pt x="4361" y="4219"/>
                  </a:cubicBezTo>
                  <a:lnTo>
                    <a:pt x="6537" y="684"/>
                  </a:lnTo>
                  <a:cubicBezTo>
                    <a:pt x="6632" y="528"/>
                    <a:pt x="6624" y="330"/>
                    <a:pt x="6516" y="183"/>
                  </a:cubicBezTo>
                  <a:close/>
                  <a:moveTo>
                    <a:pt x="3952" y="3872"/>
                  </a:moveTo>
                  <a:lnTo>
                    <a:pt x="2543" y="3027"/>
                  </a:lnTo>
                  <a:lnTo>
                    <a:pt x="3972" y="1795"/>
                  </a:lnTo>
                  <a:cubicBezTo>
                    <a:pt x="3992" y="1778"/>
                    <a:pt x="3997" y="1748"/>
                    <a:pt x="3983" y="1726"/>
                  </a:cubicBezTo>
                  <a:cubicBezTo>
                    <a:pt x="3970" y="1703"/>
                    <a:pt x="3942" y="1693"/>
                    <a:pt x="3917" y="1703"/>
                  </a:cubicBezTo>
                  <a:lnTo>
                    <a:pt x="1740" y="2545"/>
                  </a:lnTo>
                  <a:lnTo>
                    <a:pt x="682" y="1910"/>
                  </a:lnTo>
                  <a:lnTo>
                    <a:pt x="5979" y="577"/>
                  </a:lnTo>
                  <a:lnTo>
                    <a:pt x="3952" y="387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8"/>
            <p:cNvSpPr txBox="1"/>
            <p:nvPr/>
          </p:nvSpPr>
          <p:spPr>
            <a:xfrm>
              <a:off x="4521000" y="3421666"/>
              <a:ext cx="2889789" cy="3455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ctr" anchorCtr="0">
              <a:norm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  <p:sp>
          <p:nvSpPr>
            <p:cNvPr id="923" name="Google Shape;923;p8"/>
            <p:cNvSpPr txBox="1"/>
            <p:nvPr/>
          </p:nvSpPr>
          <p:spPr>
            <a:xfrm>
              <a:off x="4521000" y="3767174"/>
              <a:ext cx="2889789" cy="7242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Autofit/>
            </a:bodyPr>
            <a:lstStyle/>
            <a:p>
              <a:pPr marL="171450" marR="0" lvl="0" indent="-1714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Char char="•"/>
              </a:pPr>
              <a:r>
                <a:rPr lang="en-US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Supporting text here.</a:t>
              </a:r>
              <a:endParaRPr/>
            </a:p>
            <a:p>
              <a:pPr marL="171450" marR="0" lvl="0" indent="-1714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Char char="•"/>
              </a:pPr>
              <a:r>
                <a:rPr lang="en-US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When you copy &amp; paste, choose "keep text only" option.</a:t>
              </a:r>
              <a:endParaRPr/>
            </a:p>
          </p:txBody>
        </p:sp>
      </p:grpSp>
      <p:grpSp>
        <p:nvGrpSpPr>
          <p:cNvPr id="924" name="Google Shape;924;p8"/>
          <p:cNvGrpSpPr/>
          <p:nvPr/>
        </p:nvGrpSpPr>
        <p:grpSpPr>
          <a:xfrm>
            <a:off x="6048863" y="1629644"/>
            <a:ext cx="2889789" cy="1554797"/>
            <a:chOff x="8630699" y="1280741"/>
            <a:chExt cx="2889789" cy="1554797"/>
          </a:xfrm>
        </p:grpSpPr>
        <p:sp>
          <p:nvSpPr>
            <p:cNvPr id="925" name="Google Shape;925;p8"/>
            <p:cNvSpPr/>
            <p:nvPr/>
          </p:nvSpPr>
          <p:spPr>
            <a:xfrm>
              <a:off x="8690371" y="1280741"/>
              <a:ext cx="560577" cy="399534"/>
            </a:xfrm>
            <a:custGeom>
              <a:avLst/>
              <a:gdLst/>
              <a:ahLst/>
              <a:cxnLst/>
              <a:rect l="l" t="t" r="r" b="b"/>
              <a:pathLst>
                <a:path w="6632" h="4734" extrusionOk="0">
                  <a:moveTo>
                    <a:pt x="6516" y="183"/>
                  </a:moveTo>
                  <a:cubicBezTo>
                    <a:pt x="6431" y="66"/>
                    <a:pt x="6295" y="0"/>
                    <a:pt x="6155" y="0"/>
                  </a:cubicBezTo>
                  <a:cubicBezTo>
                    <a:pt x="6118" y="0"/>
                    <a:pt x="6081" y="4"/>
                    <a:pt x="6045" y="13"/>
                  </a:cubicBezTo>
                  <a:lnTo>
                    <a:pt x="361" y="1444"/>
                  </a:lnTo>
                  <a:cubicBezTo>
                    <a:pt x="185" y="1488"/>
                    <a:pt x="53" y="1634"/>
                    <a:pt x="27" y="1813"/>
                  </a:cubicBezTo>
                  <a:cubicBezTo>
                    <a:pt x="0" y="1993"/>
                    <a:pt x="84" y="2171"/>
                    <a:pt x="240" y="2264"/>
                  </a:cubicBezTo>
                  <a:lnTo>
                    <a:pt x="1442" y="2985"/>
                  </a:lnTo>
                  <a:lnTo>
                    <a:pt x="1442" y="4567"/>
                  </a:lnTo>
                  <a:cubicBezTo>
                    <a:pt x="1442" y="4627"/>
                    <a:pt x="1476" y="4681"/>
                    <a:pt x="1530" y="4708"/>
                  </a:cubicBezTo>
                  <a:cubicBezTo>
                    <a:pt x="1583" y="4734"/>
                    <a:pt x="1648" y="4727"/>
                    <a:pt x="1695" y="4691"/>
                  </a:cubicBezTo>
                  <a:lnTo>
                    <a:pt x="2822" y="3813"/>
                  </a:lnTo>
                  <a:lnTo>
                    <a:pt x="3748" y="4369"/>
                  </a:lnTo>
                  <a:cubicBezTo>
                    <a:pt x="3820" y="4412"/>
                    <a:pt x="3900" y="4433"/>
                    <a:pt x="3979" y="4433"/>
                  </a:cubicBezTo>
                  <a:cubicBezTo>
                    <a:pt x="4129" y="4433"/>
                    <a:pt x="4276" y="4357"/>
                    <a:pt x="4361" y="4219"/>
                  </a:cubicBezTo>
                  <a:lnTo>
                    <a:pt x="6537" y="684"/>
                  </a:lnTo>
                  <a:cubicBezTo>
                    <a:pt x="6632" y="528"/>
                    <a:pt x="6624" y="330"/>
                    <a:pt x="6516" y="183"/>
                  </a:cubicBezTo>
                  <a:close/>
                  <a:moveTo>
                    <a:pt x="3952" y="3872"/>
                  </a:moveTo>
                  <a:lnTo>
                    <a:pt x="2543" y="3027"/>
                  </a:lnTo>
                  <a:lnTo>
                    <a:pt x="3972" y="1795"/>
                  </a:lnTo>
                  <a:cubicBezTo>
                    <a:pt x="3992" y="1778"/>
                    <a:pt x="3997" y="1748"/>
                    <a:pt x="3983" y="1726"/>
                  </a:cubicBezTo>
                  <a:cubicBezTo>
                    <a:pt x="3970" y="1703"/>
                    <a:pt x="3942" y="1693"/>
                    <a:pt x="3917" y="1703"/>
                  </a:cubicBezTo>
                  <a:lnTo>
                    <a:pt x="1740" y="2545"/>
                  </a:lnTo>
                  <a:lnTo>
                    <a:pt x="682" y="1910"/>
                  </a:lnTo>
                  <a:lnTo>
                    <a:pt x="5979" y="577"/>
                  </a:lnTo>
                  <a:lnTo>
                    <a:pt x="3952" y="387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8"/>
            <p:cNvSpPr txBox="1"/>
            <p:nvPr/>
          </p:nvSpPr>
          <p:spPr>
            <a:xfrm>
              <a:off x="8630699" y="1765808"/>
              <a:ext cx="2889789" cy="3455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ctr" anchorCtr="0">
              <a:norm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/>
            </a:p>
          </p:txBody>
        </p:sp>
        <p:sp>
          <p:nvSpPr>
            <p:cNvPr id="927" name="Google Shape;927;p8"/>
            <p:cNvSpPr txBox="1"/>
            <p:nvPr/>
          </p:nvSpPr>
          <p:spPr>
            <a:xfrm>
              <a:off x="8630699" y="2111316"/>
              <a:ext cx="2889789" cy="7242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Autofit/>
            </a:bodyPr>
            <a:lstStyle/>
            <a:p>
              <a:pPr marL="171450" marR="0" lvl="0" indent="-1714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Char char="•"/>
              </a:pPr>
              <a:r>
                <a:rPr lang="en-US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Supporting text here.</a:t>
              </a:r>
              <a:endParaRPr/>
            </a:p>
            <a:p>
              <a:pPr marL="171450" marR="0" lvl="0" indent="-1714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Char char="•"/>
              </a:pPr>
              <a:r>
                <a:rPr lang="en-US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When you copy &amp; paste, choose "keep text only" option.</a:t>
              </a:r>
              <a:endPara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28" name="Google Shape;928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49671" y="5871739"/>
            <a:ext cx="1990163" cy="75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9" name="Google Shape;929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99815" y="5916707"/>
            <a:ext cx="370058" cy="669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30" name="Google Shape;930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08366" y="5288937"/>
            <a:ext cx="3210944" cy="1371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1" name="Google Shape;931;p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800000" flipH="1">
            <a:off x="-182880" y="6577989"/>
            <a:ext cx="12643820" cy="560022"/>
          </a:xfrm>
          <a:prstGeom prst="rect">
            <a:avLst/>
          </a:prstGeom>
          <a:noFill/>
          <a:ln>
            <a:noFill/>
          </a:ln>
        </p:spPr>
      </p:pic>
      <p:sp>
        <p:nvSpPr>
          <p:cNvPr id="932" name="Google Shape;932;p8"/>
          <p:cNvSpPr/>
          <p:nvPr/>
        </p:nvSpPr>
        <p:spPr>
          <a:xfrm>
            <a:off x="1105179" y="0"/>
            <a:ext cx="525463" cy="263525"/>
          </a:xfrm>
          <a:custGeom>
            <a:avLst/>
            <a:gdLst/>
            <a:ahLst/>
            <a:cxnLst/>
            <a:rect l="l" t="t" r="r" b="b"/>
            <a:pathLst>
              <a:path w="449" h="225" extrusionOk="0">
                <a:moveTo>
                  <a:pt x="4" y="225"/>
                </a:moveTo>
                <a:cubicBezTo>
                  <a:pt x="1" y="216"/>
                  <a:pt x="0" y="208"/>
                  <a:pt x="0" y="199"/>
                </a:cubicBezTo>
                <a:cubicBezTo>
                  <a:pt x="0" y="181"/>
                  <a:pt x="5" y="164"/>
                  <a:pt x="14" y="149"/>
                </a:cubicBezTo>
                <a:cubicBezTo>
                  <a:pt x="26" y="128"/>
                  <a:pt x="48" y="109"/>
                  <a:pt x="73" y="103"/>
                </a:cubicBezTo>
                <a:cubicBezTo>
                  <a:pt x="100" y="98"/>
                  <a:pt x="104" y="99"/>
                  <a:pt x="131" y="103"/>
                </a:cubicBezTo>
                <a:cubicBezTo>
                  <a:pt x="138" y="104"/>
                  <a:pt x="144" y="107"/>
                  <a:pt x="151" y="110"/>
                </a:cubicBezTo>
                <a:cubicBezTo>
                  <a:pt x="149" y="98"/>
                  <a:pt x="150" y="86"/>
                  <a:pt x="153" y="74"/>
                </a:cubicBezTo>
                <a:cubicBezTo>
                  <a:pt x="157" y="59"/>
                  <a:pt x="165" y="46"/>
                  <a:pt x="176" y="34"/>
                </a:cubicBezTo>
                <a:cubicBezTo>
                  <a:pt x="182" y="29"/>
                  <a:pt x="189" y="24"/>
                  <a:pt x="196" y="20"/>
                </a:cubicBezTo>
                <a:cubicBezTo>
                  <a:pt x="212" y="7"/>
                  <a:pt x="233" y="0"/>
                  <a:pt x="253" y="0"/>
                </a:cubicBezTo>
                <a:cubicBezTo>
                  <a:pt x="274" y="0"/>
                  <a:pt x="295" y="7"/>
                  <a:pt x="311" y="20"/>
                </a:cubicBezTo>
                <a:cubicBezTo>
                  <a:pt x="311" y="20"/>
                  <a:pt x="311" y="20"/>
                  <a:pt x="311" y="20"/>
                </a:cubicBezTo>
                <a:cubicBezTo>
                  <a:pt x="334" y="31"/>
                  <a:pt x="348" y="55"/>
                  <a:pt x="356" y="78"/>
                </a:cubicBezTo>
                <a:cubicBezTo>
                  <a:pt x="362" y="94"/>
                  <a:pt x="360" y="114"/>
                  <a:pt x="356" y="130"/>
                </a:cubicBezTo>
                <a:cubicBezTo>
                  <a:pt x="355" y="134"/>
                  <a:pt x="354" y="139"/>
                  <a:pt x="351" y="144"/>
                </a:cubicBezTo>
                <a:cubicBezTo>
                  <a:pt x="358" y="142"/>
                  <a:pt x="365" y="141"/>
                  <a:pt x="373" y="141"/>
                </a:cubicBezTo>
                <a:cubicBezTo>
                  <a:pt x="425" y="141"/>
                  <a:pt x="449" y="184"/>
                  <a:pt x="445" y="225"/>
                </a:cubicBezTo>
                <a:lnTo>
                  <a:pt x="4" y="225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8"/>
          <p:cNvSpPr/>
          <p:nvPr/>
        </p:nvSpPr>
        <p:spPr>
          <a:xfrm>
            <a:off x="3478492" y="439738"/>
            <a:ext cx="1046163" cy="427038"/>
          </a:xfrm>
          <a:custGeom>
            <a:avLst/>
            <a:gdLst/>
            <a:ahLst/>
            <a:cxnLst/>
            <a:rect l="l" t="t" r="r" b="b"/>
            <a:pathLst>
              <a:path w="895" h="366" extrusionOk="0">
                <a:moveTo>
                  <a:pt x="895" y="366"/>
                </a:moveTo>
                <a:cubicBezTo>
                  <a:pt x="879" y="306"/>
                  <a:pt x="833" y="255"/>
                  <a:pt x="770" y="237"/>
                </a:cubicBezTo>
                <a:cubicBezTo>
                  <a:pt x="720" y="224"/>
                  <a:pt x="669" y="233"/>
                  <a:pt x="628" y="259"/>
                </a:cubicBezTo>
                <a:cubicBezTo>
                  <a:pt x="627" y="257"/>
                  <a:pt x="626" y="256"/>
                  <a:pt x="626" y="254"/>
                </a:cubicBezTo>
                <a:cubicBezTo>
                  <a:pt x="598" y="206"/>
                  <a:pt x="548" y="175"/>
                  <a:pt x="495" y="168"/>
                </a:cubicBezTo>
                <a:cubicBezTo>
                  <a:pt x="495" y="167"/>
                  <a:pt x="495" y="167"/>
                  <a:pt x="495" y="166"/>
                </a:cubicBezTo>
                <a:cubicBezTo>
                  <a:pt x="495" y="75"/>
                  <a:pt x="419" y="0"/>
                  <a:pt x="329" y="0"/>
                </a:cubicBezTo>
                <a:cubicBezTo>
                  <a:pt x="238" y="0"/>
                  <a:pt x="162" y="75"/>
                  <a:pt x="162" y="166"/>
                </a:cubicBezTo>
                <a:cubicBezTo>
                  <a:pt x="162" y="187"/>
                  <a:pt x="167" y="208"/>
                  <a:pt x="174" y="226"/>
                </a:cubicBezTo>
                <a:cubicBezTo>
                  <a:pt x="166" y="225"/>
                  <a:pt x="158" y="225"/>
                  <a:pt x="150" y="225"/>
                </a:cubicBezTo>
                <a:cubicBezTo>
                  <a:pt x="56" y="225"/>
                  <a:pt x="6" y="293"/>
                  <a:pt x="0" y="366"/>
                </a:cubicBezTo>
                <a:lnTo>
                  <a:pt x="895" y="366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8"/>
          <p:cNvSpPr/>
          <p:nvPr/>
        </p:nvSpPr>
        <p:spPr>
          <a:xfrm>
            <a:off x="9052204" y="717550"/>
            <a:ext cx="696913" cy="341313"/>
          </a:xfrm>
          <a:custGeom>
            <a:avLst/>
            <a:gdLst/>
            <a:ahLst/>
            <a:cxnLst/>
            <a:rect l="l" t="t" r="r" b="b"/>
            <a:pathLst>
              <a:path w="596" h="293" extrusionOk="0">
                <a:moveTo>
                  <a:pt x="6" y="293"/>
                </a:moveTo>
                <a:cubicBezTo>
                  <a:pt x="565" y="293"/>
                  <a:pt x="565" y="293"/>
                  <a:pt x="565" y="293"/>
                </a:cubicBezTo>
                <a:cubicBezTo>
                  <a:pt x="596" y="216"/>
                  <a:pt x="558" y="108"/>
                  <a:pt x="450" y="108"/>
                </a:cubicBezTo>
                <a:cubicBezTo>
                  <a:pt x="441" y="108"/>
                  <a:pt x="432" y="109"/>
                  <a:pt x="424" y="111"/>
                </a:cubicBezTo>
                <a:cubicBezTo>
                  <a:pt x="422" y="55"/>
                  <a:pt x="385" y="0"/>
                  <a:pt x="313" y="0"/>
                </a:cubicBezTo>
                <a:cubicBezTo>
                  <a:pt x="226" y="0"/>
                  <a:pt x="190" y="80"/>
                  <a:pt x="206" y="145"/>
                </a:cubicBezTo>
                <a:cubicBezTo>
                  <a:pt x="190" y="140"/>
                  <a:pt x="174" y="137"/>
                  <a:pt x="158" y="137"/>
                </a:cubicBezTo>
                <a:cubicBezTo>
                  <a:pt x="79" y="137"/>
                  <a:pt x="0" y="206"/>
                  <a:pt x="6" y="289"/>
                </a:cubicBezTo>
                <a:cubicBezTo>
                  <a:pt x="6" y="290"/>
                  <a:pt x="6" y="292"/>
                  <a:pt x="6" y="293"/>
                </a:cubicBez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8"/>
          <p:cNvSpPr/>
          <p:nvPr/>
        </p:nvSpPr>
        <p:spPr>
          <a:xfrm>
            <a:off x="10312679" y="1422400"/>
            <a:ext cx="635000" cy="295275"/>
          </a:xfrm>
          <a:custGeom>
            <a:avLst/>
            <a:gdLst/>
            <a:ahLst/>
            <a:cxnLst/>
            <a:rect l="l" t="t" r="r" b="b"/>
            <a:pathLst>
              <a:path w="542" h="253" extrusionOk="0">
                <a:moveTo>
                  <a:pt x="542" y="253"/>
                </a:moveTo>
                <a:cubicBezTo>
                  <a:pt x="542" y="181"/>
                  <a:pt x="495" y="109"/>
                  <a:pt x="402" y="109"/>
                </a:cubicBezTo>
                <a:cubicBezTo>
                  <a:pt x="397" y="109"/>
                  <a:pt x="391" y="109"/>
                  <a:pt x="386" y="110"/>
                </a:cubicBezTo>
                <a:cubicBezTo>
                  <a:pt x="382" y="53"/>
                  <a:pt x="343" y="0"/>
                  <a:pt x="270" y="0"/>
                </a:cubicBezTo>
                <a:cubicBezTo>
                  <a:pt x="185" y="0"/>
                  <a:pt x="146" y="71"/>
                  <a:pt x="153" y="136"/>
                </a:cubicBezTo>
                <a:cubicBezTo>
                  <a:pt x="142" y="132"/>
                  <a:pt x="128" y="129"/>
                  <a:pt x="113" y="129"/>
                </a:cubicBezTo>
                <a:cubicBezTo>
                  <a:pt x="36" y="129"/>
                  <a:pt x="0" y="194"/>
                  <a:pt x="5" y="253"/>
                </a:cubicBezTo>
                <a:lnTo>
                  <a:pt x="542" y="253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6" name="Google Shape;936;p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76811" y="-508966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7" name="Google Shape;937;p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622952" y="-508966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8" name="Google Shape;938;p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031378" y="4256917"/>
            <a:ext cx="3062010" cy="2340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9" name="Google Shape;939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1572" y="5755342"/>
            <a:ext cx="2201603" cy="8386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40" name="Google Shape;940;p8"/>
          <p:cNvGrpSpPr/>
          <p:nvPr/>
        </p:nvGrpSpPr>
        <p:grpSpPr>
          <a:xfrm>
            <a:off x="439270" y="5780697"/>
            <a:ext cx="2760165" cy="812310"/>
            <a:chOff x="0" y="4435992"/>
            <a:chExt cx="2760165" cy="812310"/>
          </a:xfrm>
        </p:grpSpPr>
        <p:pic>
          <p:nvPicPr>
            <p:cNvPr id="941" name="Google Shape;941;p8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1362637" y="4435992"/>
              <a:ext cx="1397528" cy="8098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2" name="Google Shape;942;p8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0" y="4438405"/>
              <a:ext cx="1397528" cy="80989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43" name="Google Shape;943;p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68754" y="4835779"/>
            <a:ext cx="528352" cy="558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44" name="Google Shape;944;p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5400000">
            <a:off x="2720384" y="5153070"/>
            <a:ext cx="545313" cy="5760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1"/>
                            </p:stCondLst>
                            <p:childTnLst>
                              <p:par>
                                <p:cTn id="3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9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1"/>
                            </p:stCondLst>
                            <p:childTnLst>
                              <p:par>
                                <p:cTn id="4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1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1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1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1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0" name="Google Shape;950;p9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/>
          <p:nvPr/>
        </p:nvGrpSpPr>
        <p:grpSpPr>
          <a:xfrm>
            <a:off x="1371600" y="1354683"/>
            <a:ext cx="10174941" cy="4992328"/>
            <a:chOff x="1541903" y="1028700"/>
            <a:chExt cx="9108194" cy="5145377"/>
          </a:xfrm>
        </p:grpSpPr>
        <p:sp>
          <p:nvSpPr>
            <p:cNvPr id="951" name="Google Shape;951;p9"/>
            <p:cNvSpPr/>
            <p:nvPr/>
          </p:nvSpPr>
          <p:spPr>
            <a:xfrm>
              <a:off x="5111750" y="4802188"/>
              <a:ext cx="447675" cy="315913"/>
            </a:xfrm>
            <a:custGeom>
              <a:avLst/>
              <a:gdLst/>
              <a:ahLst/>
              <a:cxnLst/>
              <a:rect l="l" t="t" r="r" b="b"/>
              <a:pathLst>
                <a:path w="136" h="96" extrusionOk="0">
                  <a:moveTo>
                    <a:pt x="135" y="35"/>
                  </a:moveTo>
                  <a:cubicBezTo>
                    <a:pt x="123" y="88"/>
                    <a:pt x="123" y="88"/>
                    <a:pt x="123" y="88"/>
                  </a:cubicBezTo>
                  <a:cubicBezTo>
                    <a:pt x="122" y="93"/>
                    <a:pt x="117" y="96"/>
                    <a:pt x="112" y="94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3" y="70"/>
                    <a:pt x="0" y="66"/>
                    <a:pt x="2" y="61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3"/>
                    <a:pt x="19" y="0"/>
                    <a:pt x="24" y="1"/>
                  </a:cubicBezTo>
                  <a:cubicBezTo>
                    <a:pt x="128" y="24"/>
                    <a:pt x="128" y="24"/>
                    <a:pt x="128" y="24"/>
                  </a:cubicBezTo>
                  <a:cubicBezTo>
                    <a:pt x="133" y="25"/>
                    <a:pt x="136" y="30"/>
                    <a:pt x="135" y="35"/>
                  </a:cubicBezTo>
                  <a:close/>
                </a:path>
              </a:pathLst>
            </a:custGeom>
            <a:solidFill>
              <a:srgbClr val="E161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52" name="Google Shape;952;p9"/>
            <p:cNvGrpSpPr/>
            <p:nvPr/>
          </p:nvGrpSpPr>
          <p:grpSpPr>
            <a:xfrm>
              <a:off x="1541903" y="1028700"/>
              <a:ext cx="9108194" cy="5145377"/>
              <a:chOff x="3187700" y="1743075"/>
              <a:chExt cx="5746750" cy="3246438"/>
            </a:xfrm>
          </p:grpSpPr>
          <p:sp>
            <p:nvSpPr>
              <p:cNvPr id="953" name="Google Shape;953;p9"/>
              <p:cNvSpPr/>
              <p:nvPr/>
            </p:nvSpPr>
            <p:spPr>
              <a:xfrm>
                <a:off x="7186613" y="3551238"/>
                <a:ext cx="174625" cy="174625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4" name="Google Shape;954;p9"/>
              <p:cNvSpPr/>
              <p:nvPr/>
            </p:nvSpPr>
            <p:spPr>
              <a:xfrm>
                <a:off x="7061200" y="3370263"/>
                <a:ext cx="214313" cy="214313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5" name="Google Shape;955;p9"/>
              <p:cNvSpPr/>
              <p:nvPr/>
            </p:nvSpPr>
            <p:spPr>
              <a:xfrm>
                <a:off x="7077075" y="3055938"/>
                <a:ext cx="254000" cy="254000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9"/>
              <p:cNvSpPr/>
              <p:nvPr/>
            </p:nvSpPr>
            <p:spPr>
              <a:xfrm>
                <a:off x="6872288" y="2936875"/>
                <a:ext cx="254000" cy="254000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9"/>
              <p:cNvSpPr/>
              <p:nvPr/>
            </p:nvSpPr>
            <p:spPr>
              <a:xfrm>
                <a:off x="6843713" y="3521075"/>
                <a:ext cx="358775" cy="360363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8" name="Google Shape;958;p9"/>
              <p:cNvSpPr/>
              <p:nvPr/>
            </p:nvSpPr>
            <p:spPr>
              <a:xfrm>
                <a:off x="7107238" y="3667125"/>
                <a:ext cx="69850" cy="68263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9" name="Google Shape;959;p9"/>
              <p:cNvSpPr/>
              <p:nvPr/>
            </p:nvSpPr>
            <p:spPr>
              <a:xfrm>
                <a:off x="7086600" y="2746375"/>
                <a:ext cx="87313" cy="88900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9"/>
              <p:cNvSpPr/>
              <p:nvPr/>
            </p:nvSpPr>
            <p:spPr>
              <a:xfrm>
                <a:off x="6615113" y="3587750"/>
                <a:ext cx="106363" cy="104775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9"/>
              <p:cNvSpPr/>
              <p:nvPr/>
            </p:nvSpPr>
            <p:spPr>
              <a:xfrm>
                <a:off x="7318375" y="2808288"/>
                <a:ext cx="52388" cy="49213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2" name="Google Shape;962;p9"/>
              <p:cNvSpPr/>
              <p:nvPr/>
            </p:nvSpPr>
            <p:spPr>
              <a:xfrm>
                <a:off x="6746875" y="4356100"/>
                <a:ext cx="23813" cy="23813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3" name="Google Shape;963;p9"/>
              <p:cNvSpPr/>
              <p:nvPr/>
            </p:nvSpPr>
            <p:spPr>
              <a:xfrm>
                <a:off x="6743700" y="2603500"/>
                <a:ext cx="39688" cy="42863"/>
              </a:xfrm>
              <a:prstGeom prst="ellipse">
                <a:avLst/>
              </a:pr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9"/>
              <p:cNvSpPr/>
              <p:nvPr/>
            </p:nvSpPr>
            <p:spPr>
              <a:xfrm>
                <a:off x="8515350" y="3184525"/>
                <a:ext cx="250825" cy="412750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60" extrusionOk="0">
                    <a:moveTo>
                      <a:pt x="11" y="0"/>
                    </a:moveTo>
                    <a:lnTo>
                      <a:pt x="0" y="0"/>
                    </a:lnTo>
                    <a:lnTo>
                      <a:pt x="0" y="260"/>
                    </a:lnTo>
                    <a:lnTo>
                      <a:pt x="13" y="260"/>
                    </a:lnTo>
                    <a:lnTo>
                      <a:pt x="158" y="187"/>
                    </a:lnTo>
                    <a:lnTo>
                      <a:pt x="158" y="71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F5F8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5" name="Google Shape;965;p9"/>
              <p:cNvSpPr/>
              <p:nvPr/>
            </p:nvSpPr>
            <p:spPr>
              <a:xfrm>
                <a:off x="8766175" y="3297238"/>
                <a:ext cx="168275" cy="184150"/>
              </a:xfrm>
              <a:custGeom>
                <a:avLst/>
                <a:gdLst/>
                <a:ahLst/>
                <a:cxnLst/>
                <a:rect l="l" t="t" r="r" b="b"/>
                <a:pathLst>
                  <a:path w="51" h="56" extrusionOk="0">
                    <a:moveTo>
                      <a:pt x="46" y="2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46" y="34"/>
                      <a:pt x="46" y="34"/>
                      <a:pt x="46" y="34"/>
                    </a:cubicBezTo>
                    <a:cubicBezTo>
                      <a:pt x="51" y="32"/>
                      <a:pt x="51" y="25"/>
                      <a:pt x="46" y="22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6" name="Google Shape;966;p9"/>
              <p:cNvSpPr/>
              <p:nvPr/>
            </p:nvSpPr>
            <p:spPr>
              <a:xfrm>
                <a:off x="8518525" y="3406775"/>
                <a:ext cx="254000" cy="187325"/>
              </a:xfrm>
              <a:custGeom>
                <a:avLst/>
                <a:gdLst/>
                <a:ahLst/>
                <a:cxnLst/>
                <a:rect l="l" t="t" r="r" b="b"/>
                <a:pathLst>
                  <a:path w="160" h="118" extrusionOk="0">
                    <a:moveTo>
                      <a:pt x="0" y="91"/>
                    </a:moveTo>
                    <a:lnTo>
                      <a:pt x="0" y="118"/>
                    </a:lnTo>
                    <a:lnTo>
                      <a:pt x="13" y="118"/>
                    </a:lnTo>
                    <a:lnTo>
                      <a:pt x="160" y="47"/>
                    </a:lnTo>
                    <a:lnTo>
                      <a:pt x="160" y="0"/>
                    </a:lnTo>
                    <a:lnTo>
                      <a:pt x="7" y="41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DBCC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7" name="Google Shape;967;p9"/>
              <p:cNvSpPr/>
              <p:nvPr/>
            </p:nvSpPr>
            <p:spPr>
              <a:xfrm>
                <a:off x="8061325" y="3251200"/>
                <a:ext cx="463550" cy="349250"/>
              </a:xfrm>
              <a:custGeom>
                <a:avLst/>
                <a:gdLst/>
                <a:ahLst/>
                <a:cxnLst/>
                <a:rect l="l" t="t" r="r" b="b"/>
                <a:pathLst>
                  <a:path w="292" h="220" extrusionOk="0">
                    <a:moveTo>
                      <a:pt x="0" y="220"/>
                    </a:moveTo>
                    <a:lnTo>
                      <a:pt x="292" y="218"/>
                    </a:lnTo>
                    <a:lnTo>
                      <a:pt x="292" y="0"/>
                    </a:lnTo>
                    <a:lnTo>
                      <a:pt x="0" y="2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Google Shape;968;p9"/>
              <p:cNvSpPr/>
              <p:nvPr/>
            </p:nvSpPr>
            <p:spPr>
              <a:xfrm>
                <a:off x="8064500" y="3184525"/>
                <a:ext cx="465138" cy="92075"/>
              </a:xfrm>
              <a:custGeom>
                <a:avLst/>
                <a:gdLst/>
                <a:ahLst/>
                <a:cxnLst/>
                <a:rect l="l" t="t" r="r" b="b"/>
                <a:pathLst>
                  <a:path w="293" h="58" extrusionOk="0">
                    <a:moveTo>
                      <a:pt x="0" y="58"/>
                    </a:moveTo>
                    <a:lnTo>
                      <a:pt x="293" y="56"/>
                    </a:lnTo>
                    <a:lnTo>
                      <a:pt x="293" y="0"/>
                    </a:lnTo>
                    <a:lnTo>
                      <a:pt x="0" y="2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p9"/>
              <p:cNvSpPr/>
              <p:nvPr/>
            </p:nvSpPr>
            <p:spPr>
              <a:xfrm>
                <a:off x="8064500" y="3471863"/>
                <a:ext cx="465138" cy="125413"/>
              </a:xfrm>
              <a:custGeom>
                <a:avLst/>
                <a:gdLst/>
                <a:ahLst/>
                <a:cxnLst/>
                <a:rect l="l" t="t" r="r" b="b"/>
                <a:pathLst>
                  <a:path w="293" h="79" extrusionOk="0">
                    <a:moveTo>
                      <a:pt x="0" y="79"/>
                    </a:moveTo>
                    <a:lnTo>
                      <a:pt x="293" y="77"/>
                    </a:lnTo>
                    <a:lnTo>
                      <a:pt x="293" y="0"/>
                    </a:lnTo>
                    <a:lnTo>
                      <a:pt x="0" y="2"/>
                    </a:lnTo>
                    <a:lnTo>
                      <a:pt x="0" y="79"/>
                    </a:ln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p9"/>
              <p:cNvSpPr/>
              <p:nvPr/>
            </p:nvSpPr>
            <p:spPr>
              <a:xfrm>
                <a:off x="7664450" y="3187700"/>
                <a:ext cx="238125" cy="412750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" extrusionOk="0">
                    <a:moveTo>
                      <a:pt x="63" y="125"/>
                    </a:moveTo>
                    <a:cubicBezTo>
                      <a:pt x="9" y="125"/>
                      <a:pt x="9" y="125"/>
                      <a:pt x="9" y="125"/>
                    </a:cubicBezTo>
                    <a:cubicBezTo>
                      <a:pt x="4" y="125"/>
                      <a:pt x="0" y="121"/>
                      <a:pt x="0" y="116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5"/>
                      <a:pt x="4" y="0"/>
                      <a:pt x="9" y="1"/>
                    </a:cubicBezTo>
                    <a:cubicBezTo>
                      <a:pt x="63" y="1"/>
                      <a:pt x="63" y="1"/>
                      <a:pt x="63" y="1"/>
                    </a:cubicBezTo>
                    <a:cubicBezTo>
                      <a:pt x="68" y="1"/>
                      <a:pt x="72" y="5"/>
                      <a:pt x="72" y="10"/>
                    </a:cubicBezTo>
                    <a:cubicBezTo>
                      <a:pt x="72" y="116"/>
                      <a:pt x="72" y="116"/>
                      <a:pt x="72" y="116"/>
                    </a:cubicBezTo>
                    <a:cubicBezTo>
                      <a:pt x="72" y="121"/>
                      <a:pt x="68" y="125"/>
                      <a:pt x="63" y="125"/>
                    </a:cubicBez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9"/>
              <p:cNvSpPr/>
              <p:nvPr/>
            </p:nvSpPr>
            <p:spPr>
              <a:xfrm>
                <a:off x="7845425" y="3187700"/>
                <a:ext cx="228600" cy="412750"/>
              </a:xfrm>
              <a:custGeom>
                <a:avLst/>
                <a:gdLst/>
                <a:ahLst/>
                <a:cxnLst/>
                <a:rect l="l" t="t" r="r" b="b"/>
                <a:pathLst>
                  <a:path w="144" h="260" extrusionOk="0">
                    <a:moveTo>
                      <a:pt x="0" y="260"/>
                    </a:moveTo>
                    <a:lnTo>
                      <a:pt x="144" y="260"/>
                    </a:lnTo>
                    <a:lnTo>
                      <a:pt x="144" y="0"/>
                    </a:lnTo>
                    <a:lnTo>
                      <a:pt x="0" y="2"/>
                    </a:lnTo>
                    <a:lnTo>
                      <a:pt x="0" y="260"/>
                    </a:lnTo>
                    <a:close/>
                  </a:path>
                </a:pathLst>
              </a:custGeom>
              <a:solidFill>
                <a:srgbClr val="F5F8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Google Shape;972;p9"/>
              <p:cNvSpPr/>
              <p:nvPr/>
            </p:nvSpPr>
            <p:spPr>
              <a:xfrm>
                <a:off x="7853363" y="3468688"/>
                <a:ext cx="227013" cy="128588"/>
              </a:xfrm>
              <a:prstGeom prst="rect">
                <a:avLst/>
              </a:prstGeom>
              <a:solidFill>
                <a:srgbClr val="DBCC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3" name="Google Shape;973;p9"/>
              <p:cNvSpPr/>
              <p:nvPr/>
            </p:nvSpPr>
            <p:spPr>
              <a:xfrm>
                <a:off x="7459663" y="2828925"/>
                <a:ext cx="103188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31" h="31" extrusionOk="0">
                    <a:moveTo>
                      <a:pt x="11" y="10"/>
                    </a:moveTo>
                    <a:cubicBezTo>
                      <a:pt x="13" y="2"/>
                      <a:pt x="13" y="2"/>
                      <a:pt x="13" y="2"/>
                    </a:cubicBezTo>
                    <a:cubicBezTo>
                      <a:pt x="14" y="0"/>
                      <a:pt x="17" y="0"/>
                      <a:pt x="17" y="2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20" y="10"/>
                      <a:pt x="20" y="11"/>
                      <a:pt x="21" y="11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31" y="14"/>
                      <a:pt x="31" y="17"/>
                      <a:pt x="29" y="17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20" y="20"/>
                      <a:pt x="20" y="20"/>
                      <a:pt x="19" y="21"/>
                    </a:cubicBezTo>
                    <a:cubicBezTo>
                      <a:pt x="17" y="29"/>
                      <a:pt x="17" y="29"/>
                      <a:pt x="17" y="29"/>
                    </a:cubicBezTo>
                    <a:cubicBezTo>
                      <a:pt x="17" y="31"/>
                      <a:pt x="14" y="31"/>
                      <a:pt x="13" y="29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1" y="20"/>
                      <a:pt x="10" y="20"/>
                      <a:pt x="9" y="20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0" y="17"/>
                      <a:pt x="0" y="14"/>
                      <a:pt x="2" y="13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0" y="11"/>
                      <a:pt x="11" y="10"/>
                      <a:pt x="11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Google Shape;974;p9"/>
              <p:cNvSpPr/>
              <p:nvPr/>
            </p:nvSpPr>
            <p:spPr>
              <a:xfrm>
                <a:off x="6691313" y="4083050"/>
                <a:ext cx="103188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31" h="31" extrusionOk="0">
                    <a:moveTo>
                      <a:pt x="11" y="10"/>
                    </a:moveTo>
                    <a:cubicBezTo>
                      <a:pt x="13" y="2"/>
                      <a:pt x="13" y="2"/>
                      <a:pt x="13" y="2"/>
                    </a:cubicBezTo>
                    <a:cubicBezTo>
                      <a:pt x="14" y="0"/>
                      <a:pt x="17" y="0"/>
                      <a:pt x="18" y="2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20" y="11"/>
                      <a:pt x="21" y="11"/>
                      <a:pt x="21" y="12"/>
                    </a:cubicBezTo>
                    <a:cubicBezTo>
                      <a:pt x="29" y="14"/>
                      <a:pt x="29" y="14"/>
                      <a:pt x="29" y="14"/>
                    </a:cubicBezTo>
                    <a:cubicBezTo>
                      <a:pt x="31" y="14"/>
                      <a:pt x="31" y="17"/>
                      <a:pt x="29" y="18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21" y="20"/>
                      <a:pt x="20" y="21"/>
                      <a:pt x="20" y="22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7" y="31"/>
                      <a:pt x="14" y="31"/>
                      <a:pt x="13" y="29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1" y="21"/>
                      <a:pt x="11" y="20"/>
                      <a:pt x="10" y="20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0" y="17"/>
                      <a:pt x="0" y="14"/>
                      <a:pt x="2" y="14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1" y="11"/>
                      <a:pt x="11" y="11"/>
                      <a:pt x="11" y="10"/>
                    </a:cubicBezTo>
                    <a:close/>
                  </a:path>
                </a:pathLst>
              </a:custGeom>
              <a:solidFill>
                <a:srgbClr val="F488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9"/>
              <p:cNvSpPr/>
              <p:nvPr/>
            </p:nvSpPr>
            <p:spPr>
              <a:xfrm>
                <a:off x="7054850" y="3997325"/>
                <a:ext cx="49213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15" h="16" extrusionOk="0">
                    <a:moveTo>
                      <a:pt x="6" y="5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7" y="0"/>
                      <a:pt x="8" y="0"/>
                      <a:pt x="9" y="1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6"/>
                      <a:pt x="10" y="6"/>
                      <a:pt x="11" y="6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5" y="7"/>
                      <a:pt x="15" y="9"/>
                      <a:pt x="14" y="9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0" y="10"/>
                      <a:pt x="10" y="11"/>
                      <a:pt x="10" y="11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8" y="16"/>
                      <a:pt x="7" y="16"/>
                      <a:pt x="7" y="15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5" y="11"/>
                      <a:pt x="5" y="10"/>
                      <a:pt x="5" y="10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9"/>
                      <a:pt x="0" y="7"/>
                      <a:pt x="1" y="7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6" y="5"/>
                    </a:cubicBez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9"/>
              <p:cNvSpPr/>
              <p:nvPr/>
            </p:nvSpPr>
            <p:spPr>
              <a:xfrm>
                <a:off x="6786563" y="2801938"/>
                <a:ext cx="85725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26" h="27" extrusionOk="0">
                    <a:moveTo>
                      <a:pt x="10" y="9"/>
                    </a:moveTo>
                    <a:cubicBezTo>
                      <a:pt x="11" y="2"/>
                      <a:pt x="11" y="2"/>
                      <a:pt x="11" y="2"/>
                    </a:cubicBezTo>
                    <a:cubicBezTo>
                      <a:pt x="12" y="0"/>
                      <a:pt x="15" y="0"/>
                      <a:pt x="15" y="2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9"/>
                      <a:pt x="17" y="10"/>
                      <a:pt x="18" y="10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6" y="12"/>
                      <a:pt x="26" y="15"/>
                      <a:pt x="25" y="15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7" y="17"/>
                      <a:pt x="17" y="18"/>
                      <a:pt x="17" y="18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7"/>
                      <a:pt x="12" y="27"/>
                      <a:pt x="11" y="25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10" y="18"/>
                      <a:pt x="9" y="17"/>
                      <a:pt x="8" y="17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0" y="15"/>
                      <a:pt x="0" y="12"/>
                      <a:pt x="2" y="12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9" y="10"/>
                      <a:pt x="10" y="9"/>
                      <a:pt x="10" y="9"/>
                    </a:cubicBezTo>
                    <a:close/>
                  </a:path>
                </a:pathLst>
              </a:custGeom>
              <a:solidFill>
                <a:srgbClr val="4B72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9"/>
              <p:cNvSpPr/>
              <p:nvPr/>
            </p:nvSpPr>
            <p:spPr>
              <a:xfrm>
                <a:off x="6454775" y="4230688"/>
                <a:ext cx="65088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0" h="19" extrusionOk="0">
                    <a:moveTo>
                      <a:pt x="8" y="6"/>
                    </a:moveTo>
                    <a:cubicBezTo>
                      <a:pt x="9" y="1"/>
                      <a:pt x="9" y="1"/>
                      <a:pt x="9" y="1"/>
                    </a:cubicBezTo>
                    <a:cubicBezTo>
                      <a:pt x="9" y="0"/>
                      <a:pt x="11" y="0"/>
                      <a:pt x="12" y="1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6"/>
                      <a:pt x="13" y="7"/>
                      <a:pt x="14" y="7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20" y="9"/>
                      <a:pt x="20" y="11"/>
                      <a:pt x="19" y="11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3" y="12"/>
                      <a:pt x="13" y="13"/>
                      <a:pt x="13" y="13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1" y="19"/>
                      <a:pt x="9" y="19"/>
                      <a:pt x="9" y="18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7" y="13"/>
                      <a:pt x="7" y="12"/>
                      <a:pt x="7" y="12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0" y="11"/>
                      <a:pt x="0" y="9"/>
                      <a:pt x="2" y="8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6"/>
                      <a:pt x="8" y="6"/>
                    </a:cubicBezTo>
                    <a:close/>
                  </a:path>
                </a:pathLst>
              </a:custGeom>
              <a:solidFill>
                <a:srgbClr val="4BABE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8" name="Google Shape;978;p9"/>
              <p:cNvSpPr/>
              <p:nvPr/>
            </p:nvSpPr>
            <p:spPr>
              <a:xfrm>
                <a:off x="6734175" y="2722563"/>
                <a:ext cx="98425" cy="100013"/>
              </a:xfrm>
              <a:custGeom>
                <a:avLst/>
                <a:gdLst/>
                <a:ahLst/>
                <a:cxnLst/>
                <a:rect l="l" t="t" r="r" b="b"/>
                <a:pathLst>
                  <a:path w="30" h="30" extrusionOk="0">
                    <a:moveTo>
                      <a:pt x="11" y="10"/>
                    </a:moveTo>
                    <a:cubicBezTo>
                      <a:pt x="13" y="2"/>
                      <a:pt x="13" y="2"/>
                      <a:pt x="13" y="2"/>
                    </a:cubicBezTo>
                    <a:cubicBezTo>
                      <a:pt x="13" y="0"/>
                      <a:pt x="16" y="0"/>
                      <a:pt x="17" y="2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9" y="10"/>
                      <a:pt x="20" y="11"/>
                      <a:pt x="20" y="11"/>
                    </a:cubicBezTo>
                    <a:cubicBezTo>
                      <a:pt x="28" y="13"/>
                      <a:pt x="28" y="13"/>
                      <a:pt x="28" y="13"/>
                    </a:cubicBezTo>
                    <a:cubicBezTo>
                      <a:pt x="30" y="14"/>
                      <a:pt x="30" y="17"/>
                      <a:pt x="28" y="17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9"/>
                      <a:pt x="19" y="20"/>
                      <a:pt x="19" y="21"/>
                    </a:cubicBezTo>
                    <a:cubicBezTo>
                      <a:pt x="17" y="28"/>
                      <a:pt x="17" y="28"/>
                      <a:pt x="17" y="28"/>
                    </a:cubicBezTo>
                    <a:cubicBezTo>
                      <a:pt x="16" y="30"/>
                      <a:pt x="13" y="30"/>
                      <a:pt x="13" y="28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1" y="20"/>
                      <a:pt x="10" y="19"/>
                      <a:pt x="9" y="19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0" y="17"/>
                      <a:pt x="0" y="14"/>
                      <a:pt x="2" y="13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0" y="11"/>
                      <a:pt x="11" y="10"/>
                      <a:pt x="11" y="10"/>
                    </a:cubicBezTo>
                    <a:close/>
                  </a:path>
                </a:pathLst>
              </a:custGeom>
              <a:solidFill>
                <a:srgbClr val="4BABE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Google Shape;979;p9"/>
              <p:cNvSpPr/>
              <p:nvPr/>
            </p:nvSpPr>
            <p:spPr>
              <a:xfrm>
                <a:off x="4543425" y="2070100"/>
                <a:ext cx="660400" cy="646113"/>
              </a:xfrm>
              <a:custGeom>
                <a:avLst/>
                <a:gdLst/>
                <a:ahLst/>
                <a:cxnLst/>
                <a:rect l="l" t="t" r="r" b="b"/>
                <a:pathLst>
                  <a:path w="200" h="196" extrusionOk="0">
                    <a:moveTo>
                      <a:pt x="125" y="191"/>
                    </a:moveTo>
                    <a:cubicBezTo>
                      <a:pt x="125" y="191"/>
                      <a:pt x="125" y="191"/>
                      <a:pt x="125" y="191"/>
                    </a:cubicBezTo>
                    <a:cubicBezTo>
                      <a:pt x="122" y="188"/>
                      <a:pt x="122" y="185"/>
                      <a:pt x="124" y="182"/>
                    </a:cubicBezTo>
                    <a:cubicBezTo>
                      <a:pt x="127" y="179"/>
                      <a:pt x="130" y="179"/>
                      <a:pt x="133" y="182"/>
                    </a:cubicBezTo>
                    <a:cubicBezTo>
                      <a:pt x="133" y="182"/>
                      <a:pt x="133" y="182"/>
                      <a:pt x="133" y="182"/>
                    </a:cubicBezTo>
                    <a:cubicBezTo>
                      <a:pt x="137" y="178"/>
                      <a:pt x="137" y="178"/>
                      <a:pt x="137" y="178"/>
                    </a:cubicBezTo>
                    <a:cubicBezTo>
                      <a:pt x="137" y="178"/>
                      <a:pt x="137" y="178"/>
                      <a:pt x="136" y="178"/>
                    </a:cubicBezTo>
                    <a:cubicBezTo>
                      <a:pt x="134" y="175"/>
                      <a:pt x="134" y="171"/>
                      <a:pt x="136" y="169"/>
                    </a:cubicBezTo>
                    <a:cubicBezTo>
                      <a:pt x="138" y="166"/>
                      <a:pt x="142" y="166"/>
                      <a:pt x="145" y="168"/>
                    </a:cubicBezTo>
                    <a:cubicBezTo>
                      <a:pt x="145" y="169"/>
                      <a:pt x="145" y="169"/>
                      <a:pt x="145" y="169"/>
                    </a:cubicBezTo>
                    <a:cubicBezTo>
                      <a:pt x="150" y="164"/>
                      <a:pt x="150" y="164"/>
                      <a:pt x="150" y="164"/>
                    </a:cubicBezTo>
                    <a:cubicBezTo>
                      <a:pt x="149" y="164"/>
                      <a:pt x="149" y="164"/>
                      <a:pt x="149" y="164"/>
                    </a:cubicBezTo>
                    <a:cubicBezTo>
                      <a:pt x="146" y="161"/>
                      <a:pt x="146" y="158"/>
                      <a:pt x="149" y="155"/>
                    </a:cubicBezTo>
                    <a:cubicBezTo>
                      <a:pt x="151" y="153"/>
                      <a:pt x="155" y="152"/>
                      <a:pt x="157" y="155"/>
                    </a:cubicBezTo>
                    <a:cubicBezTo>
                      <a:pt x="157" y="155"/>
                      <a:pt x="158" y="155"/>
                      <a:pt x="158" y="155"/>
                    </a:cubicBezTo>
                    <a:cubicBezTo>
                      <a:pt x="162" y="150"/>
                      <a:pt x="162" y="150"/>
                      <a:pt x="162" y="150"/>
                    </a:cubicBezTo>
                    <a:cubicBezTo>
                      <a:pt x="162" y="150"/>
                      <a:pt x="162" y="150"/>
                      <a:pt x="161" y="150"/>
                    </a:cubicBezTo>
                    <a:cubicBezTo>
                      <a:pt x="159" y="148"/>
                      <a:pt x="159" y="144"/>
                      <a:pt x="161" y="141"/>
                    </a:cubicBezTo>
                    <a:cubicBezTo>
                      <a:pt x="163" y="139"/>
                      <a:pt x="167" y="138"/>
                      <a:pt x="170" y="141"/>
                    </a:cubicBezTo>
                    <a:cubicBezTo>
                      <a:pt x="170" y="141"/>
                      <a:pt x="170" y="141"/>
                      <a:pt x="170" y="141"/>
                    </a:cubicBezTo>
                    <a:cubicBezTo>
                      <a:pt x="175" y="136"/>
                      <a:pt x="175" y="136"/>
                      <a:pt x="175" y="136"/>
                    </a:cubicBezTo>
                    <a:cubicBezTo>
                      <a:pt x="174" y="136"/>
                      <a:pt x="174" y="136"/>
                      <a:pt x="174" y="136"/>
                    </a:cubicBezTo>
                    <a:cubicBezTo>
                      <a:pt x="171" y="134"/>
                      <a:pt x="171" y="130"/>
                      <a:pt x="174" y="127"/>
                    </a:cubicBezTo>
                    <a:cubicBezTo>
                      <a:pt x="176" y="125"/>
                      <a:pt x="180" y="125"/>
                      <a:pt x="182" y="127"/>
                    </a:cubicBezTo>
                    <a:cubicBezTo>
                      <a:pt x="182" y="127"/>
                      <a:pt x="183" y="127"/>
                      <a:pt x="183" y="127"/>
                    </a:cubicBezTo>
                    <a:cubicBezTo>
                      <a:pt x="187" y="123"/>
                      <a:pt x="187" y="123"/>
                      <a:pt x="187" y="123"/>
                    </a:cubicBezTo>
                    <a:cubicBezTo>
                      <a:pt x="187" y="122"/>
                      <a:pt x="187" y="122"/>
                      <a:pt x="186" y="122"/>
                    </a:cubicBezTo>
                    <a:cubicBezTo>
                      <a:pt x="184" y="120"/>
                      <a:pt x="184" y="116"/>
                      <a:pt x="186" y="113"/>
                    </a:cubicBezTo>
                    <a:cubicBezTo>
                      <a:pt x="188" y="111"/>
                      <a:pt x="192" y="111"/>
                      <a:pt x="195" y="113"/>
                    </a:cubicBezTo>
                    <a:cubicBezTo>
                      <a:pt x="195" y="113"/>
                      <a:pt x="195" y="113"/>
                      <a:pt x="195" y="114"/>
                    </a:cubicBezTo>
                    <a:cubicBezTo>
                      <a:pt x="200" y="109"/>
                      <a:pt x="200" y="109"/>
                      <a:pt x="200" y="109"/>
                    </a:cubicBezTo>
                    <a:cubicBezTo>
                      <a:pt x="79" y="0"/>
                      <a:pt x="79" y="0"/>
                      <a:pt x="79" y="0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121" y="196"/>
                      <a:pt x="121" y="196"/>
                      <a:pt x="121" y="196"/>
                    </a:cubicBezTo>
                    <a:lnTo>
                      <a:pt x="125" y="191"/>
                    </a:lnTo>
                    <a:close/>
                  </a:path>
                </a:pathLst>
              </a:custGeom>
              <a:solidFill>
                <a:srgbClr val="D0D1D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9"/>
              <p:cNvSpPr/>
              <p:nvPr/>
            </p:nvSpPr>
            <p:spPr>
              <a:xfrm>
                <a:off x="5616575" y="2089150"/>
                <a:ext cx="639763" cy="660400"/>
              </a:xfrm>
              <a:custGeom>
                <a:avLst/>
                <a:gdLst/>
                <a:ahLst/>
                <a:cxnLst/>
                <a:rect l="l" t="t" r="r" b="b"/>
                <a:pathLst>
                  <a:path w="194" h="200" extrusionOk="0">
                    <a:moveTo>
                      <a:pt x="6" y="131"/>
                    </a:moveTo>
                    <a:cubicBezTo>
                      <a:pt x="6" y="130"/>
                      <a:pt x="6" y="130"/>
                      <a:pt x="6" y="130"/>
                    </a:cubicBezTo>
                    <a:cubicBezTo>
                      <a:pt x="8" y="127"/>
                      <a:pt x="12" y="127"/>
                      <a:pt x="15" y="129"/>
                    </a:cubicBezTo>
                    <a:cubicBezTo>
                      <a:pt x="17" y="131"/>
                      <a:pt x="18" y="135"/>
                      <a:pt x="16" y="138"/>
                    </a:cubicBezTo>
                    <a:cubicBezTo>
                      <a:pt x="16" y="138"/>
                      <a:pt x="15" y="138"/>
                      <a:pt x="15" y="138"/>
                    </a:cubicBezTo>
                    <a:cubicBezTo>
                      <a:pt x="19" y="142"/>
                      <a:pt x="19" y="142"/>
                      <a:pt x="19" y="142"/>
                    </a:cubicBezTo>
                    <a:cubicBezTo>
                      <a:pt x="20" y="141"/>
                      <a:pt x="20" y="141"/>
                      <a:pt x="20" y="141"/>
                    </a:cubicBezTo>
                    <a:cubicBezTo>
                      <a:pt x="22" y="138"/>
                      <a:pt x="26" y="138"/>
                      <a:pt x="28" y="140"/>
                    </a:cubicBezTo>
                    <a:cubicBezTo>
                      <a:pt x="31" y="142"/>
                      <a:pt x="32" y="146"/>
                      <a:pt x="29" y="149"/>
                    </a:cubicBezTo>
                    <a:cubicBezTo>
                      <a:pt x="29" y="149"/>
                      <a:pt x="29" y="149"/>
                      <a:pt x="29" y="149"/>
                    </a:cubicBezTo>
                    <a:cubicBezTo>
                      <a:pt x="34" y="153"/>
                      <a:pt x="34" y="153"/>
                      <a:pt x="34" y="153"/>
                    </a:cubicBezTo>
                    <a:cubicBezTo>
                      <a:pt x="34" y="153"/>
                      <a:pt x="34" y="153"/>
                      <a:pt x="34" y="153"/>
                    </a:cubicBezTo>
                    <a:cubicBezTo>
                      <a:pt x="36" y="150"/>
                      <a:pt x="40" y="150"/>
                      <a:pt x="43" y="152"/>
                    </a:cubicBezTo>
                    <a:cubicBezTo>
                      <a:pt x="46" y="154"/>
                      <a:pt x="46" y="158"/>
                      <a:pt x="44" y="160"/>
                    </a:cubicBezTo>
                    <a:cubicBezTo>
                      <a:pt x="44" y="161"/>
                      <a:pt x="44" y="161"/>
                      <a:pt x="43" y="161"/>
                    </a:cubicBezTo>
                    <a:cubicBezTo>
                      <a:pt x="48" y="165"/>
                      <a:pt x="48" y="165"/>
                      <a:pt x="48" y="165"/>
                    </a:cubicBezTo>
                    <a:cubicBezTo>
                      <a:pt x="49" y="165"/>
                      <a:pt x="49" y="165"/>
                      <a:pt x="49" y="164"/>
                    </a:cubicBezTo>
                    <a:cubicBezTo>
                      <a:pt x="51" y="162"/>
                      <a:pt x="55" y="161"/>
                      <a:pt x="58" y="163"/>
                    </a:cubicBezTo>
                    <a:cubicBezTo>
                      <a:pt x="60" y="166"/>
                      <a:pt x="61" y="170"/>
                      <a:pt x="58" y="172"/>
                    </a:cubicBezTo>
                    <a:cubicBezTo>
                      <a:pt x="58" y="172"/>
                      <a:pt x="58" y="173"/>
                      <a:pt x="58" y="173"/>
                    </a:cubicBezTo>
                    <a:cubicBezTo>
                      <a:pt x="63" y="177"/>
                      <a:pt x="63" y="177"/>
                      <a:pt x="63" y="177"/>
                    </a:cubicBezTo>
                    <a:cubicBezTo>
                      <a:pt x="63" y="177"/>
                      <a:pt x="63" y="176"/>
                      <a:pt x="63" y="176"/>
                    </a:cubicBezTo>
                    <a:cubicBezTo>
                      <a:pt x="66" y="174"/>
                      <a:pt x="69" y="173"/>
                      <a:pt x="72" y="175"/>
                    </a:cubicBezTo>
                    <a:cubicBezTo>
                      <a:pt x="75" y="177"/>
                      <a:pt x="75" y="181"/>
                      <a:pt x="73" y="184"/>
                    </a:cubicBezTo>
                    <a:cubicBezTo>
                      <a:pt x="73" y="184"/>
                      <a:pt x="73" y="184"/>
                      <a:pt x="72" y="184"/>
                    </a:cubicBezTo>
                    <a:cubicBezTo>
                      <a:pt x="78" y="189"/>
                      <a:pt x="78" y="189"/>
                      <a:pt x="78" y="189"/>
                    </a:cubicBezTo>
                    <a:cubicBezTo>
                      <a:pt x="78" y="188"/>
                      <a:pt x="78" y="188"/>
                      <a:pt x="78" y="188"/>
                    </a:cubicBezTo>
                    <a:cubicBezTo>
                      <a:pt x="80" y="185"/>
                      <a:pt x="84" y="185"/>
                      <a:pt x="87" y="187"/>
                    </a:cubicBezTo>
                    <a:cubicBezTo>
                      <a:pt x="89" y="189"/>
                      <a:pt x="90" y="193"/>
                      <a:pt x="88" y="196"/>
                    </a:cubicBezTo>
                    <a:cubicBezTo>
                      <a:pt x="87" y="196"/>
                      <a:pt x="87" y="196"/>
                      <a:pt x="87" y="196"/>
                    </a:cubicBezTo>
                    <a:cubicBezTo>
                      <a:pt x="92" y="200"/>
                      <a:pt x="92" y="200"/>
                      <a:pt x="92" y="200"/>
                    </a:cubicBezTo>
                    <a:cubicBezTo>
                      <a:pt x="194" y="74"/>
                      <a:pt x="194" y="74"/>
                      <a:pt x="194" y="74"/>
                    </a:cubicBezTo>
                    <a:cubicBezTo>
                      <a:pt x="103" y="0"/>
                      <a:pt x="103" y="0"/>
                      <a:pt x="103" y="0"/>
                    </a:cubicBezTo>
                    <a:cubicBezTo>
                      <a:pt x="0" y="126"/>
                      <a:pt x="0" y="126"/>
                      <a:pt x="0" y="126"/>
                    </a:cubicBezTo>
                    <a:lnTo>
                      <a:pt x="6" y="131"/>
                    </a:lnTo>
                    <a:close/>
                  </a:path>
                </a:pathLst>
              </a:custGeom>
              <a:solidFill>
                <a:srgbClr val="D0D1D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p9"/>
              <p:cNvSpPr/>
              <p:nvPr/>
            </p:nvSpPr>
            <p:spPr>
              <a:xfrm>
                <a:off x="3890963" y="4557713"/>
                <a:ext cx="187325" cy="220663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39" extrusionOk="0">
                    <a:moveTo>
                      <a:pt x="54" y="139"/>
                    </a:moveTo>
                    <a:lnTo>
                      <a:pt x="37" y="106"/>
                    </a:lnTo>
                    <a:lnTo>
                      <a:pt x="0" y="108"/>
                    </a:lnTo>
                    <a:lnTo>
                      <a:pt x="62" y="0"/>
                    </a:lnTo>
                    <a:lnTo>
                      <a:pt x="118" y="33"/>
                    </a:lnTo>
                    <a:lnTo>
                      <a:pt x="54" y="139"/>
                    </a:ln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9"/>
              <p:cNvSpPr/>
              <p:nvPr/>
            </p:nvSpPr>
            <p:spPr>
              <a:xfrm>
                <a:off x="3841750" y="3838575"/>
                <a:ext cx="1016000" cy="1101725"/>
              </a:xfrm>
              <a:custGeom>
                <a:avLst/>
                <a:gdLst/>
                <a:ahLst/>
                <a:cxnLst/>
                <a:rect l="l" t="t" r="r" b="b"/>
                <a:pathLst>
                  <a:path w="640" h="694" extrusionOk="0">
                    <a:moveTo>
                      <a:pt x="359" y="694"/>
                    </a:moveTo>
                    <a:lnTo>
                      <a:pt x="0" y="484"/>
                    </a:lnTo>
                    <a:lnTo>
                      <a:pt x="280" y="0"/>
                    </a:lnTo>
                    <a:lnTo>
                      <a:pt x="640" y="210"/>
                    </a:lnTo>
                    <a:lnTo>
                      <a:pt x="359" y="694"/>
                    </a:ln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9"/>
              <p:cNvSpPr/>
              <p:nvPr/>
            </p:nvSpPr>
            <p:spPr>
              <a:xfrm>
                <a:off x="4230688" y="4135438"/>
                <a:ext cx="444500" cy="376238"/>
              </a:xfrm>
              <a:custGeom>
                <a:avLst/>
                <a:gdLst/>
                <a:ahLst/>
                <a:cxnLst/>
                <a:rect l="l" t="t" r="r" b="b"/>
                <a:pathLst>
                  <a:path w="280" h="237" extrusionOk="0">
                    <a:moveTo>
                      <a:pt x="218" y="237"/>
                    </a:moveTo>
                    <a:lnTo>
                      <a:pt x="0" y="110"/>
                    </a:lnTo>
                    <a:lnTo>
                      <a:pt x="64" y="0"/>
                    </a:lnTo>
                    <a:lnTo>
                      <a:pt x="280" y="127"/>
                    </a:lnTo>
                    <a:lnTo>
                      <a:pt x="218" y="2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9"/>
              <p:cNvSpPr/>
              <p:nvPr/>
            </p:nvSpPr>
            <p:spPr>
              <a:xfrm>
                <a:off x="3841750" y="3838575"/>
                <a:ext cx="533400" cy="820738"/>
              </a:xfrm>
              <a:custGeom>
                <a:avLst/>
                <a:gdLst/>
                <a:ahLst/>
                <a:cxnLst/>
                <a:rect l="l" t="t" r="r" b="b"/>
                <a:pathLst>
                  <a:path w="336" h="517" extrusionOk="0">
                    <a:moveTo>
                      <a:pt x="56" y="517"/>
                    </a:moveTo>
                    <a:lnTo>
                      <a:pt x="0" y="484"/>
                    </a:lnTo>
                    <a:lnTo>
                      <a:pt x="280" y="0"/>
                    </a:lnTo>
                    <a:lnTo>
                      <a:pt x="336" y="33"/>
                    </a:lnTo>
                    <a:lnTo>
                      <a:pt x="56" y="517"/>
                    </a:lnTo>
                    <a:close/>
                  </a:path>
                </a:pathLst>
              </a:custGeom>
              <a:solidFill>
                <a:srgbClr val="B83B5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9"/>
              <p:cNvSpPr/>
              <p:nvPr/>
            </p:nvSpPr>
            <p:spPr>
              <a:xfrm>
                <a:off x="4167188" y="3976688"/>
                <a:ext cx="82550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25" h="20" extrusionOk="0">
                    <a:moveTo>
                      <a:pt x="16" y="18"/>
                    </a:moveTo>
                    <a:cubicBezTo>
                      <a:pt x="4" y="12"/>
                      <a:pt x="4" y="12"/>
                      <a:pt x="4" y="12"/>
                    </a:cubicBezTo>
                    <a:cubicBezTo>
                      <a:pt x="1" y="10"/>
                      <a:pt x="0" y="6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4" y="1"/>
                      <a:pt x="7" y="0"/>
                      <a:pt x="10" y="2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24" y="10"/>
                      <a:pt x="25" y="14"/>
                      <a:pt x="24" y="16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22" y="19"/>
                      <a:pt x="18" y="20"/>
                      <a:pt x="16" y="18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9"/>
              <p:cNvSpPr/>
              <p:nvPr/>
            </p:nvSpPr>
            <p:spPr>
              <a:xfrm>
                <a:off x="4081463" y="4129088"/>
                <a:ext cx="79375" cy="65088"/>
              </a:xfrm>
              <a:custGeom>
                <a:avLst/>
                <a:gdLst/>
                <a:ahLst/>
                <a:cxnLst/>
                <a:rect l="l" t="t" r="r" b="b"/>
                <a:pathLst>
                  <a:path w="24" h="20" extrusionOk="0">
                    <a:moveTo>
                      <a:pt x="15" y="19"/>
                    </a:moveTo>
                    <a:cubicBezTo>
                      <a:pt x="3" y="12"/>
                      <a:pt x="3" y="12"/>
                      <a:pt x="3" y="12"/>
                    </a:cubicBezTo>
                    <a:cubicBezTo>
                      <a:pt x="1" y="10"/>
                      <a:pt x="0" y="7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3" y="1"/>
                      <a:pt x="6" y="0"/>
                      <a:pt x="9" y="2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4" y="10"/>
                      <a:pt x="24" y="14"/>
                      <a:pt x="23" y="16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1" y="19"/>
                      <a:pt x="18" y="20"/>
                      <a:pt x="15" y="19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9"/>
              <p:cNvSpPr/>
              <p:nvPr/>
            </p:nvSpPr>
            <p:spPr>
              <a:xfrm>
                <a:off x="3992563" y="4279900"/>
                <a:ext cx="82550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25" h="20" extrusionOk="0">
                    <a:moveTo>
                      <a:pt x="15" y="19"/>
                    </a:moveTo>
                    <a:cubicBezTo>
                      <a:pt x="4" y="12"/>
                      <a:pt x="4" y="12"/>
                      <a:pt x="4" y="12"/>
                    </a:cubicBezTo>
                    <a:cubicBezTo>
                      <a:pt x="1" y="10"/>
                      <a:pt x="0" y="7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3" y="1"/>
                      <a:pt x="7" y="0"/>
                      <a:pt x="9" y="2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4" y="10"/>
                      <a:pt x="25" y="14"/>
                      <a:pt x="23" y="17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2" y="19"/>
                      <a:pt x="18" y="20"/>
                      <a:pt x="15" y="19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9"/>
              <p:cNvSpPr/>
              <p:nvPr/>
            </p:nvSpPr>
            <p:spPr>
              <a:xfrm>
                <a:off x="3903663" y="4432300"/>
                <a:ext cx="82550" cy="65088"/>
              </a:xfrm>
              <a:custGeom>
                <a:avLst/>
                <a:gdLst/>
                <a:ahLst/>
                <a:cxnLst/>
                <a:rect l="l" t="t" r="r" b="b"/>
                <a:pathLst>
                  <a:path w="25" h="20" extrusionOk="0">
                    <a:moveTo>
                      <a:pt x="15" y="19"/>
                    </a:moveTo>
                    <a:cubicBezTo>
                      <a:pt x="4" y="12"/>
                      <a:pt x="4" y="12"/>
                      <a:pt x="4" y="12"/>
                    </a:cubicBezTo>
                    <a:cubicBezTo>
                      <a:pt x="1" y="10"/>
                      <a:pt x="0" y="7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1"/>
                      <a:pt x="7" y="0"/>
                      <a:pt x="10" y="2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4" y="10"/>
                      <a:pt x="25" y="14"/>
                      <a:pt x="23" y="17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2" y="19"/>
                      <a:pt x="18" y="20"/>
                      <a:pt x="15" y="19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9"/>
              <p:cNvSpPr/>
              <p:nvPr/>
            </p:nvSpPr>
            <p:spPr>
              <a:xfrm>
                <a:off x="4883150" y="4679950"/>
                <a:ext cx="136525" cy="214313"/>
              </a:xfrm>
              <a:custGeom>
                <a:avLst/>
                <a:gdLst/>
                <a:ahLst/>
                <a:cxnLst/>
                <a:rect l="l" t="t" r="r" b="b"/>
                <a:pathLst>
                  <a:path w="86" h="135" extrusionOk="0">
                    <a:moveTo>
                      <a:pt x="86" y="122"/>
                    </a:moveTo>
                    <a:lnTo>
                      <a:pt x="48" y="108"/>
                    </a:lnTo>
                    <a:lnTo>
                      <a:pt x="21" y="135"/>
                    </a:lnTo>
                    <a:lnTo>
                      <a:pt x="0" y="12"/>
                    </a:lnTo>
                    <a:lnTo>
                      <a:pt x="63" y="0"/>
                    </a:lnTo>
                    <a:lnTo>
                      <a:pt x="86" y="122"/>
                    </a:ln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9"/>
              <p:cNvSpPr/>
              <p:nvPr/>
            </p:nvSpPr>
            <p:spPr>
              <a:xfrm>
                <a:off x="4646613" y="3841750"/>
                <a:ext cx="804863" cy="992188"/>
              </a:xfrm>
              <a:custGeom>
                <a:avLst/>
                <a:gdLst/>
                <a:ahLst/>
                <a:cxnLst/>
                <a:rect l="l" t="t" r="r" b="b"/>
                <a:pathLst>
                  <a:path w="507" h="625" extrusionOk="0">
                    <a:moveTo>
                      <a:pt x="507" y="553"/>
                    </a:moveTo>
                    <a:lnTo>
                      <a:pt x="97" y="625"/>
                    </a:lnTo>
                    <a:lnTo>
                      <a:pt x="0" y="73"/>
                    </a:lnTo>
                    <a:lnTo>
                      <a:pt x="409" y="0"/>
                    </a:lnTo>
                    <a:lnTo>
                      <a:pt x="507" y="553"/>
                    </a:lnTo>
                    <a:close/>
                  </a:path>
                </a:pathLst>
              </a:custGeom>
              <a:solidFill>
                <a:srgbClr val="00B2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9"/>
              <p:cNvSpPr/>
              <p:nvPr/>
            </p:nvSpPr>
            <p:spPr>
              <a:xfrm>
                <a:off x="4873625" y="4086225"/>
                <a:ext cx="425450" cy="266700"/>
              </a:xfrm>
              <a:custGeom>
                <a:avLst/>
                <a:gdLst/>
                <a:ahLst/>
                <a:cxnLst/>
                <a:rect l="l" t="t" r="r" b="b"/>
                <a:pathLst>
                  <a:path w="268" h="168" extrusionOk="0">
                    <a:moveTo>
                      <a:pt x="268" y="124"/>
                    </a:moveTo>
                    <a:lnTo>
                      <a:pt x="21" y="168"/>
                    </a:lnTo>
                    <a:lnTo>
                      <a:pt x="0" y="43"/>
                    </a:lnTo>
                    <a:lnTo>
                      <a:pt x="247" y="0"/>
                    </a:lnTo>
                    <a:lnTo>
                      <a:pt x="268" y="1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2" name="Google Shape;992;p9"/>
              <p:cNvSpPr/>
              <p:nvPr/>
            </p:nvSpPr>
            <p:spPr>
              <a:xfrm>
                <a:off x="4646613" y="3940175"/>
                <a:ext cx="257175" cy="893763"/>
              </a:xfrm>
              <a:custGeom>
                <a:avLst/>
                <a:gdLst/>
                <a:ahLst/>
                <a:cxnLst/>
                <a:rect l="l" t="t" r="r" b="b"/>
                <a:pathLst>
                  <a:path w="162" h="563" extrusionOk="0">
                    <a:moveTo>
                      <a:pt x="162" y="551"/>
                    </a:moveTo>
                    <a:lnTo>
                      <a:pt x="97" y="563"/>
                    </a:lnTo>
                    <a:lnTo>
                      <a:pt x="0" y="11"/>
                    </a:lnTo>
                    <a:lnTo>
                      <a:pt x="64" y="0"/>
                    </a:lnTo>
                    <a:lnTo>
                      <a:pt x="162" y="551"/>
                    </a:lnTo>
                    <a:close/>
                  </a:path>
                </a:pathLst>
              </a:custGeom>
              <a:solidFill>
                <a:srgbClr val="F488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9"/>
              <p:cNvSpPr/>
              <p:nvPr/>
            </p:nvSpPr>
            <p:spPr>
              <a:xfrm>
                <a:off x="4656138" y="4111625"/>
                <a:ext cx="85725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26" h="15" extrusionOk="0">
                    <a:moveTo>
                      <a:pt x="20" y="12"/>
                    </a:moveTo>
                    <a:cubicBezTo>
                      <a:pt x="7" y="15"/>
                      <a:pt x="7" y="15"/>
                      <a:pt x="7" y="15"/>
                    </a:cubicBezTo>
                    <a:cubicBezTo>
                      <a:pt x="4" y="15"/>
                      <a:pt x="1" y="13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7"/>
                      <a:pt x="2" y="4"/>
                      <a:pt x="5" y="3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22" y="0"/>
                      <a:pt x="25" y="2"/>
                      <a:pt x="25" y="6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6" y="9"/>
                      <a:pt x="24" y="12"/>
                      <a:pt x="20" y="1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9"/>
              <p:cNvSpPr/>
              <p:nvPr/>
            </p:nvSpPr>
            <p:spPr>
              <a:xfrm>
                <a:off x="4686300" y="4286250"/>
                <a:ext cx="85725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26" h="15" extrusionOk="0">
                    <a:moveTo>
                      <a:pt x="21" y="12"/>
                    </a:moveTo>
                    <a:cubicBezTo>
                      <a:pt x="7" y="14"/>
                      <a:pt x="7" y="14"/>
                      <a:pt x="7" y="14"/>
                    </a:cubicBezTo>
                    <a:cubicBezTo>
                      <a:pt x="4" y="15"/>
                      <a:pt x="1" y="13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6"/>
                      <a:pt x="2" y="3"/>
                      <a:pt x="5" y="3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2" y="0"/>
                      <a:pt x="25" y="2"/>
                      <a:pt x="25" y="5"/>
                    </a:cubicBezTo>
                    <a:cubicBezTo>
                      <a:pt x="25" y="5"/>
                      <a:pt x="25" y="5"/>
                      <a:pt x="25" y="5"/>
                    </a:cubicBezTo>
                    <a:cubicBezTo>
                      <a:pt x="26" y="8"/>
                      <a:pt x="24" y="11"/>
                      <a:pt x="21" y="1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9"/>
              <p:cNvSpPr/>
              <p:nvPr/>
            </p:nvSpPr>
            <p:spPr>
              <a:xfrm>
                <a:off x="4719638" y="4459288"/>
                <a:ext cx="80963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25" h="15" extrusionOk="0">
                    <a:moveTo>
                      <a:pt x="20" y="12"/>
                    </a:moveTo>
                    <a:cubicBezTo>
                      <a:pt x="7" y="15"/>
                      <a:pt x="7" y="15"/>
                      <a:pt x="7" y="15"/>
                    </a:cubicBezTo>
                    <a:cubicBezTo>
                      <a:pt x="4" y="15"/>
                      <a:pt x="1" y="13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7"/>
                      <a:pt x="2" y="4"/>
                      <a:pt x="5" y="3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21" y="0"/>
                      <a:pt x="24" y="2"/>
                      <a:pt x="25" y="6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5" y="9"/>
                      <a:pt x="23" y="12"/>
                      <a:pt x="20" y="1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9"/>
              <p:cNvSpPr/>
              <p:nvPr/>
            </p:nvSpPr>
            <p:spPr>
              <a:xfrm>
                <a:off x="4748213" y="4633913"/>
                <a:ext cx="85725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26" h="15" extrusionOk="0">
                    <a:moveTo>
                      <a:pt x="20" y="12"/>
                    </a:moveTo>
                    <a:cubicBezTo>
                      <a:pt x="7" y="14"/>
                      <a:pt x="7" y="14"/>
                      <a:pt x="7" y="14"/>
                    </a:cubicBezTo>
                    <a:cubicBezTo>
                      <a:pt x="4" y="15"/>
                      <a:pt x="1" y="13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6"/>
                      <a:pt x="2" y="3"/>
                      <a:pt x="5" y="3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0"/>
                      <a:pt x="25" y="2"/>
                      <a:pt x="25" y="5"/>
                    </a:cubicBezTo>
                    <a:cubicBezTo>
                      <a:pt x="25" y="5"/>
                      <a:pt x="25" y="5"/>
                      <a:pt x="25" y="5"/>
                    </a:cubicBezTo>
                    <a:cubicBezTo>
                      <a:pt x="26" y="8"/>
                      <a:pt x="24" y="11"/>
                      <a:pt x="20" y="1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9"/>
              <p:cNvSpPr/>
              <p:nvPr/>
            </p:nvSpPr>
            <p:spPr>
              <a:xfrm>
                <a:off x="5289550" y="3976688"/>
                <a:ext cx="406400" cy="309563"/>
              </a:xfrm>
              <a:custGeom>
                <a:avLst/>
                <a:gdLst/>
                <a:ahLst/>
                <a:cxnLst/>
                <a:rect l="l" t="t" r="r" b="b"/>
                <a:pathLst>
                  <a:path w="256" h="195" extrusionOk="0">
                    <a:moveTo>
                      <a:pt x="2" y="129"/>
                    </a:moveTo>
                    <a:lnTo>
                      <a:pt x="0" y="139"/>
                    </a:lnTo>
                    <a:lnTo>
                      <a:pt x="254" y="195"/>
                    </a:lnTo>
                    <a:lnTo>
                      <a:pt x="256" y="183"/>
                    </a:lnTo>
                    <a:lnTo>
                      <a:pt x="218" y="25"/>
                    </a:lnTo>
                    <a:lnTo>
                      <a:pt x="104" y="0"/>
                    </a:lnTo>
                    <a:lnTo>
                      <a:pt x="2" y="129"/>
                    </a:lnTo>
                    <a:close/>
                  </a:path>
                </a:pathLst>
              </a:custGeom>
              <a:solidFill>
                <a:srgbClr val="F5F8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8" name="Google Shape;998;p9"/>
              <p:cNvSpPr/>
              <p:nvPr/>
            </p:nvSpPr>
            <p:spPr>
              <a:xfrm>
                <a:off x="5454650" y="3832225"/>
                <a:ext cx="180975" cy="184150"/>
              </a:xfrm>
              <a:custGeom>
                <a:avLst/>
                <a:gdLst/>
                <a:ahLst/>
                <a:cxnLst/>
                <a:rect l="l" t="t" r="r" b="b"/>
                <a:pathLst>
                  <a:path w="55" h="56" extrusionOk="0">
                    <a:moveTo>
                      <a:pt x="31" y="4"/>
                    </a:moveTo>
                    <a:cubicBezTo>
                      <a:pt x="0" y="44"/>
                      <a:pt x="0" y="44"/>
                      <a:pt x="0" y="44"/>
                    </a:cubicBezTo>
                    <a:cubicBezTo>
                      <a:pt x="55" y="56"/>
                      <a:pt x="55" y="56"/>
                      <a:pt x="55" y="56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2" y="1"/>
                      <a:pt x="35" y="0"/>
                      <a:pt x="31" y="4"/>
                    </a:cubicBez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9" name="Google Shape;999;p9"/>
              <p:cNvSpPr/>
              <p:nvPr/>
            </p:nvSpPr>
            <p:spPr>
              <a:xfrm>
                <a:off x="5562600" y="4000500"/>
                <a:ext cx="133350" cy="285750"/>
              </a:xfrm>
              <a:custGeom>
                <a:avLst/>
                <a:gdLst/>
                <a:ahLst/>
                <a:cxnLst/>
                <a:rect l="l" t="t" r="r" b="b"/>
                <a:pathLst>
                  <a:path w="84" h="180" extrusionOk="0">
                    <a:moveTo>
                      <a:pt x="52" y="174"/>
                    </a:moveTo>
                    <a:lnTo>
                      <a:pt x="82" y="180"/>
                    </a:lnTo>
                    <a:lnTo>
                      <a:pt x="84" y="168"/>
                    </a:lnTo>
                    <a:lnTo>
                      <a:pt x="46" y="10"/>
                    </a:lnTo>
                    <a:lnTo>
                      <a:pt x="0" y="0"/>
                    </a:lnTo>
                    <a:lnTo>
                      <a:pt x="7" y="158"/>
                    </a:lnTo>
                    <a:lnTo>
                      <a:pt x="52" y="174"/>
                    </a:lnTo>
                    <a:close/>
                  </a:path>
                </a:pathLst>
              </a:custGeom>
              <a:solidFill>
                <a:srgbClr val="DBCC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0" name="Google Shape;1000;p9"/>
              <p:cNvSpPr/>
              <p:nvPr/>
            </p:nvSpPr>
            <p:spPr>
              <a:xfrm>
                <a:off x="5259388" y="4203700"/>
                <a:ext cx="433388" cy="528638"/>
              </a:xfrm>
              <a:custGeom>
                <a:avLst/>
                <a:gdLst/>
                <a:ahLst/>
                <a:cxnLst/>
                <a:rect l="l" t="t" r="r" b="b"/>
                <a:pathLst>
                  <a:path w="273" h="333" extrusionOk="0">
                    <a:moveTo>
                      <a:pt x="212" y="333"/>
                    </a:moveTo>
                    <a:lnTo>
                      <a:pt x="273" y="46"/>
                    </a:lnTo>
                    <a:lnTo>
                      <a:pt x="61" y="0"/>
                    </a:lnTo>
                    <a:lnTo>
                      <a:pt x="0" y="287"/>
                    </a:lnTo>
                    <a:lnTo>
                      <a:pt x="212" y="333"/>
                    </a:ln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Google Shape;1001;p9"/>
              <p:cNvSpPr/>
              <p:nvPr/>
            </p:nvSpPr>
            <p:spPr>
              <a:xfrm>
                <a:off x="5194300" y="4187825"/>
                <a:ext cx="184150" cy="477838"/>
              </a:xfrm>
              <a:custGeom>
                <a:avLst/>
                <a:gdLst/>
                <a:ahLst/>
                <a:cxnLst/>
                <a:rect l="l" t="t" r="r" b="b"/>
                <a:pathLst>
                  <a:path w="116" h="301" extrusionOk="0">
                    <a:moveTo>
                      <a:pt x="56" y="301"/>
                    </a:moveTo>
                    <a:lnTo>
                      <a:pt x="116" y="13"/>
                    </a:lnTo>
                    <a:lnTo>
                      <a:pt x="62" y="0"/>
                    </a:lnTo>
                    <a:lnTo>
                      <a:pt x="0" y="289"/>
                    </a:lnTo>
                    <a:lnTo>
                      <a:pt x="56" y="301"/>
                    </a:lnTo>
                    <a:close/>
                  </a:path>
                </a:pathLst>
              </a:custGeom>
              <a:solidFill>
                <a:srgbClr val="E17A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Google Shape;1002;p9"/>
              <p:cNvSpPr/>
              <p:nvPr/>
            </p:nvSpPr>
            <p:spPr>
              <a:xfrm>
                <a:off x="5476875" y="4251325"/>
                <a:ext cx="215900" cy="481013"/>
              </a:xfrm>
              <a:custGeom>
                <a:avLst/>
                <a:gdLst/>
                <a:ahLst/>
                <a:cxnLst/>
                <a:rect l="l" t="t" r="r" b="b"/>
                <a:pathLst>
                  <a:path w="136" h="303" extrusionOk="0">
                    <a:moveTo>
                      <a:pt x="75" y="303"/>
                    </a:moveTo>
                    <a:lnTo>
                      <a:pt x="136" y="16"/>
                    </a:lnTo>
                    <a:lnTo>
                      <a:pt x="61" y="0"/>
                    </a:lnTo>
                    <a:lnTo>
                      <a:pt x="0" y="286"/>
                    </a:lnTo>
                    <a:lnTo>
                      <a:pt x="75" y="303"/>
                    </a:lnTo>
                    <a:close/>
                  </a:path>
                </a:pathLst>
              </a:custGeom>
              <a:solidFill>
                <a:srgbClr val="B83B5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9"/>
              <p:cNvSpPr/>
              <p:nvPr/>
            </p:nvSpPr>
            <p:spPr>
              <a:xfrm>
                <a:off x="5151438" y="4630738"/>
                <a:ext cx="447675" cy="309563"/>
              </a:xfrm>
              <a:custGeom>
                <a:avLst/>
                <a:gdLst/>
                <a:ahLst/>
                <a:cxnLst/>
                <a:rect l="l" t="t" r="r" b="b"/>
                <a:pathLst>
                  <a:path w="282" h="195" extrusionOk="0">
                    <a:moveTo>
                      <a:pt x="251" y="195"/>
                    </a:moveTo>
                    <a:lnTo>
                      <a:pt x="282" y="56"/>
                    </a:lnTo>
                    <a:lnTo>
                      <a:pt x="29" y="0"/>
                    </a:lnTo>
                    <a:lnTo>
                      <a:pt x="0" y="139"/>
                    </a:lnTo>
                    <a:lnTo>
                      <a:pt x="251" y="195"/>
                    </a:lnTo>
                    <a:close/>
                  </a:path>
                </a:pathLst>
              </a:custGeom>
              <a:solidFill>
                <a:srgbClr val="F5F8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4" name="Google Shape;1004;p9"/>
              <p:cNvSpPr/>
              <p:nvPr/>
            </p:nvSpPr>
            <p:spPr>
              <a:xfrm>
                <a:off x="5424488" y="4689475"/>
                <a:ext cx="174625" cy="250825"/>
              </a:xfrm>
              <a:custGeom>
                <a:avLst/>
                <a:gdLst/>
                <a:ahLst/>
                <a:cxnLst/>
                <a:rect l="l" t="t" r="r" b="b"/>
                <a:pathLst>
                  <a:path w="110" h="158" extrusionOk="0">
                    <a:moveTo>
                      <a:pt x="79" y="158"/>
                    </a:moveTo>
                    <a:lnTo>
                      <a:pt x="110" y="19"/>
                    </a:lnTo>
                    <a:lnTo>
                      <a:pt x="29" y="0"/>
                    </a:lnTo>
                    <a:lnTo>
                      <a:pt x="0" y="141"/>
                    </a:lnTo>
                    <a:lnTo>
                      <a:pt x="79" y="158"/>
                    </a:lnTo>
                    <a:close/>
                  </a:path>
                </a:pathLst>
              </a:custGeom>
              <a:solidFill>
                <a:srgbClr val="DBCC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5" name="Google Shape;1005;p9"/>
              <p:cNvSpPr/>
              <p:nvPr/>
            </p:nvSpPr>
            <p:spPr>
              <a:xfrm>
                <a:off x="3187700" y="3633788"/>
                <a:ext cx="898525" cy="1071563"/>
              </a:xfrm>
              <a:custGeom>
                <a:avLst/>
                <a:gdLst/>
                <a:ahLst/>
                <a:cxnLst/>
                <a:rect l="l" t="t" r="r" b="b"/>
                <a:pathLst>
                  <a:path w="272" h="325" extrusionOk="0">
                    <a:moveTo>
                      <a:pt x="132" y="271"/>
                    </a:moveTo>
                    <a:cubicBezTo>
                      <a:pt x="86" y="241"/>
                      <a:pt x="73" y="180"/>
                      <a:pt x="102" y="134"/>
                    </a:cubicBezTo>
                    <a:cubicBezTo>
                      <a:pt x="131" y="87"/>
                      <a:pt x="191" y="73"/>
                      <a:pt x="238" y="101"/>
                    </a:cubicBezTo>
                    <a:cubicBezTo>
                      <a:pt x="272" y="46"/>
                      <a:pt x="272" y="46"/>
                      <a:pt x="272" y="46"/>
                    </a:cubicBezTo>
                    <a:cubicBezTo>
                      <a:pt x="195" y="0"/>
                      <a:pt x="95" y="24"/>
                      <a:pt x="47" y="100"/>
                    </a:cubicBezTo>
                    <a:cubicBezTo>
                      <a:pt x="0" y="176"/>
                      <a:pt x="22" y="277"/>
                      <a:pt x="98" y="325"/>
                    </a:cubicBezTo>
                    <a:lnTo>
                      <a:pt x="132" y="271"/>
                    </a:ln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p9"/>
              <p:cNvSpPr/>
              <p:nvPr/>
            </p:nvSpPr>
            <p:spPr>
              <a:xfrm>
                <a:off x="3419475" y="3695700"/>
                <a:ext cx="804863" cy="1128713"/>
              </a:xfrm>
              <a:custGeom>
                <a:avLst/>
                <a:gdLst/>
                <a:ahLst/>
                <a:cxnLst/>
                <a:rect l="l" t="t" r="r" b="b"/>
                <a:pathLst>
                  <a:path w="244" h="342" extrusionOk="0">
                    <a:moveTo>
                      <a:pt x="50" y="342"/>
                    </a:moveTo>
                    <a:cubicBezTo>
                      <a:pt x="244" y="31"/>
                      <a:pt x="244" y="31"/>
                      <a:pt x="244" y="31"/>
                    </a:cubicBezTo>
                    <a:cubicBezTo>
                      <a:pt x="193" y="0"/>
                      <a:pt x="193" y="0"/>
                      <a:pt x="193" y="0"/>
                    </a:cubicBezTo>
                    <a:cubicBezTo>
                      <a:pt x="0" y="310"/>
                      <a:pt x="0" y="310"/>
                      <a:pt x="0" y="310"/>
                    </a:cubicBezTo>
                    <a:lnTo>
                      <a:pt x="50" y="342"/>
                    </a:lnTo>
                    <a:close/>
                    <a:moveTo>
                      <a:pt x="215" y="24"/>
                    </a:moveTo>
                    <a:cubicBezTo>
                      <a:pt x="217" y="25"/>
                      <a:pt x="218" y="28"/>
                      <a:pt x="217" y="30"/>
                    </a:cubicBezTo>
                    <a:cubicBezTo>
                      <a:pt x="215" y="33"/>
                      <a:pt x="212" y="33"/>
                      <a:pt x="210" y="32"/>
                    </a:cubicBezTo>
                    <a:cubicBezTo>
                      <a:pt x="208" y="31"/>
                      <a:pt x="207" y="28"/>
                      <a:pt x="208" y="25"/>
                    </a:cubicBezTo>
                    <a:cubicBezTo>
                      <a:pt x="210" y="23"/>
                      <a:pt x="213" y="22"/>
                      <a:pt x="215" y="24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7" name="Google Shape;1007;p9"/>
              <p:cNvSpPr/>
              <p:nvPr/>
            </p:nvSpPr>
            <p:spPr>
              <a:xfrm>
                <a:off x="3554413" y="4765675"/>
                <a:ext cx="33338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6" extrusionOk="0">
                    <a:moveTo>
                      <a:pt x="2" y="0"/>
                    </a:moveTo>
                    <a:lnTo>
                      <a:pt x="21" y="12"/>
                    </a:lnTo>
                    <a:lnTo>
                      <a:pt x="19" y="16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8" name="Google Shape;1008;p9"/>
              <p:cNvSpPr/>
              <p:nvPr/>
            </p:nvSpPr>
            <p:spPr>
              <a:xfrm>
                <a:off x="3570288" y="4738688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2" y="0"/>
                    </a:moveTo>
                    <a:lnTo>
                      <a:pt x="21" y="13"/>
                    </a:lnTo>
                    <a:lnTo>
                      <a:pt x="19" y="1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p9"/>
              <p:cNvSpPr/>
              <p:nvPr/>
            </p:nvSpPr>
            <p:spPr>
              <a:xfrm>
                <a:off x="3587750" y="4713288"/>
                <a:ext cx="33338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6" extrusionOk="0">
                    <a:moveTo>
                      <a:pt x="2" y="0"/>
                    </a:moveTo>
                    <a:lnTo>
                      <a:pt x="21" y="10"/>
                    </a:lnTo>
                    <a:lnTo>
                      <a:pt x="18" y="16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0" name="Google Shape;1010;p9"/>
              <p:cNvSpPr/>
              <p:nvPr/>
            </p:nvSpPr>
            <p:spPr>
              <a:xfrm>
                <a:off x="3603625" y="4686300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2" y="0"/>
                    </a:moveTo>
                    <a:lnTo>
                      <a:pt x="21" y="10"/>
                    </a:lnTo>
                    <a:lnTo>
                      <a:pt x="19" y="1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1" name="Google Shape;1011;p9"/>
              <p:cNvSpPr/>
              <p:nvPr/>
            </p:nvSpPr>
            <p:spPr>
              <a:xfrm>
                <a:off x="3581400" y="4633913"/>
                <a:ext cx="71438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45" h="31" extrusionOk="0">
                    <a:moveTo>
                      <a:pt x="2" y="0"/>
                    </a:moveTo>
                    <a:lnTo>
                      <a:pt x="45" y="27"/>
                    </a:lnTo>
                    <a:lnTo>
                      <a:pt x="43" y="31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2" name="Google Shape;1012;p9"/>
              <p:cNvSpPr/>
              <p:nvPr/>
            </p:nvSpPr>
            <p:spPr>
              <a:xfrm>
                <a:off x="3636963" y="4633913"/>
                <a:ext cx="33338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6" extrusionOk="0">
                    <a:moveTo>
                      <a:pt x="2" y="0"/>
                    </a:moveTo>
                    <a:lnTo>
                      <a:pt x="21" y="10"/>
                    </a:lnTo>
                    <a:lnTo>
                      <a:pt x="19" y="16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3" name="Google Shape;1013;p9"/>
              <p:cNvSpPr/>
              <p:nvPr/>
            </p:nvSpPr>
            <p:spPr>
              <a:xfrm>
                <a:off x="3652838" y="4606925"/>
                <a:ext cx="33338" cy="23813"/>
              </a:xfrm>
              <a:custGeom>
                <a:avLst/>
                <a:gdLst/>
                <a:ahLst/>
                <a:cxnLst/>
                <a:rect l="l" t="t" r="r" b="b"/>
                <a:pathLst>
                  <a:path w="21" h="15" extrusionOk="0">
                    <a:moveTo>
                      <a:pt x="2" y="0"/>
                    </a:moveTo>
                    <a:lnTo>
                      <a:pt x="21" y="10"/>
                    </a:lnTo>
                    <a:lnTo>
                      <a:pt x="19" y="15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4" name="Google Shape;1014;p9"/>
              <p:cNvSpPr/>
              <p:nvPr/>
            </p:nvSpPr>
            <p:spPr>
              <a:xfrm>
                <a:off x="3670300" y="4579938"/>
                <a:ext cx="31750" cy="23813"/>
              </a:xfrm>
              <a:custGeom>
                <a:avLst/>
                <a:gdLst/>
                <a:ahLst/>
                <a:cxnLst/>
                <a:rect l="l" t="t" r="r" b="b"/>
                <a:pathLst>
                  <a:path w="20" h="15" extrusionOk="0">
                    <a:moveTo>
                      <a:pt x="2" y="0"/>
                    </a:moveTo>
                    <a:lnTo>
                      <a:pt x="20" y="11"/>
                    </a:lnTo>
                    <a:lnTo>
                      <a:pt x="18" y="15"/>
                    </a:lnTo>
                    <a:lnTo>
                      <a:pt x="0" y="5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5" name="Google Shape;1015;p9"/>
              <p:cNvSpPr/>
              <p:nvPr/>
            </p:nvSpPr>
            <p:spPr>
              <a:xfrm>
                <a:off x="3686175" y="4551363"/>
                <a:ext cx="33338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6" extrusionOk="0">
                    <a:moveTo>
                      <a:pt x="2" y="0"/>
                    </a:moveTo>
                    <a:lnTo>
                      <a:pt x="21" y="12"/>
                    </a:lnTo>
                    <a:lnTo>
                      <a:pt x="19" y="16"/>
                    </a:lnTo>
                    <a:lnTo>
                      <a:pt x="0" y="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6" name="Google Shape;1016;p9"/>
              <p:cNvSpPr/>
              <p:nvPr/>
            </p:nvSpPr>
            <p:spPr>
              <a:xfrm>
                <a:off x="3663950" y="4502150"/>
                <a:ext cx="74613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47" h="31" extrusionOk="0">
                    <a:moveTo>
                      <a:pt x="2" y="0"/>
                    </a:moveTo>
                    <a:lnTo>
                      <a:pt x="47" y="27"/>
                    </a:lnTo>
                    <a:lnTo>
                      <a:pt x="43" y="31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7" name="Google Shape;1017;p9"/>
              <p:cNvSpPr/>
              <p:nvPr/>
            </p:nvSpPr>
            <p:spPr>
              <a:xfrm>
                <a:off x="3719513" y="4502150"/>
                <a:ext cx="33338" cy="22225"/>
              </a:xfrm>
              <a:custGeom>
                <a:avLst/>
                <a:gdLst/>
                <a:ahLst/>
                <a:cxnLst/>
                <a:rect l="l" t="t" r="r" b="b"/>
                <a:pathLst>
                  <a:path w="21" h="14" extrusionOk="0">
                    <a:moveTo>
                      <a:pt x="2" y="0"/>
                    </a:moveTo>
                    <a:lnTo>
                      <a:pt x="21" y="10"/>
                    </a:lnTo>
                    <a:lnTo>
                      <a:pt x="19" y="14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8" name="Google Shape;1018;p9"/>
              <p:cNvSpPr/>
              <p:nvPr/>
            </p:nvSpPr>
            <p:spPr>
              <a:xfrm>
                <a:off x="3735388" y="4471988"/>
                <a:ext cx="3651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3" h="16" extrusionOk="0">
                    <a:moveTo>
                      <a:pt x="4" y="0"/>
                    </a:moveTo>
                    <a:lnTo>
                      <a:pt x="23" y="12"/>
                    </a:lnTo>
                    <a:lnTo>
                      <a:pt x="19" y="16"/>
                    </a:lnTo>
                    <a:lnTo>
                      <a:pt x="0" y="6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9" name="Google Shape;1019;p9"/>
              <p:cNvSpPr/>
              <p:nvPr/>
            </p:nvSpPr>
            <p:spPr>
              <a:xfrm>
                <a:off x="3752850" y="4445000"/>
                <a:ext cx="3651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3" h="17" extrusionOk="0">
                    <a:moveTo>
                      <a:pt x="4" y="0"/>
                    </a:moveTo>
                    <a:lnTo>
                      <a:pt x="23" y="13"/>
                    </a:lnTo>
                    <a:lnTo>
                      <a:pt x="18" y="17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0" name="Google Shape;1020;p9"/>
              <p:cNvSpPr/>
              <p:nvPr/>
            </p:nvSpPr>
            <p:spPr>
              <a:xfrm>
                <a:off x="3768725" y="4419600"/>
                <a:ext cx="3651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3" h="16" extrusionOk="0">
                    <a:moveTo>
                      <a:pt x="4" y="0"/>
                    </a:moveTo>
                    <a:lnTo>
                      <a:pt x="23" y="12"/>
                    </a:lnTo>
                    <a:lnTo>
                      <a:pt x="19" y="16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1" name="Google Shape;1021;p9"/>
              <p:cNvSpPr/>
              <p:nvPr/>
            </p:nvSpPr>
            <p:spPr>
              <a:xfrm>
                <a:off x="3746500" y="4365625"/>
                <a:ext cx="74613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47" h="34" extrusionOk="0">
                    <a:moveTo>
                      <a:pt x="2" y="0"/>
                    </a:moveTo>
                    <a:lnTo>
                      <a:pt x="47" y="29"/>
                    </a:lnTo>
                    <a:lnTo>
                      <a:pt x="43" y="34"/>
                    </a:lnTo>
                    <a:lnTo>
                      <a:pt x="0" y="7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2" name="Google Shape;1022;p9"/>
              <p:cNvSpPr/>
              <p:nvPr/>
            </p:nvSpPr>
            <p:spPr>
              <a:xfrm>
                <a:off x="3802063" y="4365625"/>
                <a:ext cx="3651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3" h="17" extrusionOk="0">
                    <a:moveTo>
                      <a:pt x="4" y="0"/>
                    </a:moveTo>
                    <a:lnTo>
                      <a:pt x="23" y="13"/>
                    </a:lnTo>
                    <a:lnTo>
                      <a:pt x="19" y="17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3" name="Google Shape;1023;p9"/>
              <p:cNvSpPr/>
              <p:nvPr/>
            </p:nvSpPr>
            <p:spPr>
              <a:xfrm>
                <a:off x="3817938" y="4340225"/>
                <a:ext cx="3651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3" h="16" extrusionOk="0">
                    <a:moveTo>
                      <a:pt x="4" y="0"/>
                    </a:moveTo>
                    <a:lnTo>
                      <a:pt x="23" y="12"/>
                    </a:lnTo>
                    <a:lnTo>
                      <a:pt x="19" y="16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4" name="Google Shape;1024;p9"/>
              <p:cNvSpPr/>
              <p:nvPr/>
            </p:nvSpPr>
            <p:spPr>
              <a:xfrm>
                <a:off x="3835400" y="4313238"/>
                <a:ext cx="3492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2" h="17" extrusionOk="0">
                    <a:moveTo>
                      <a:pt x="4" y="0"/>
                    </a:moveTo>
                    <a:lnTo>
                      <a:pt x="22" y="13"/>
                    </a:lnTo>
                    <a:lnTo>
                      <a:pt x="18" y="17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5" name="Google Shape;1025;p9"/>
              <p:cNvSpPr/>
              <p:nvPr/>
            </p:nvSpPr>
            <p:spPr>
              <a:xfrm>
                <a:off x="3851275" y="4286250"/>
                <a:ext cx="3651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3" h="17" extrusionOk="0">
                    <a:moveTo>
                      <a:pt x="4" y="0"/>
                    </a:moveTo>
                    <a:lnTo>
                      <a:pt x="23" y="11"/>
                    </a:lnTo>
                    <a:lnTo>
                      <a:pt x="19" y="17"/>
                    </a:lnTo>
                    <a:lnTo>
                      <a:pt x="0" y="5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6" name="Google Shape;1026;p9"/>
              <p:cNvSpPr/>
              <p:nvPr/>
            </p:nvSpPr>
            <p:spPr>
              <a:xfrm>
                <a:off x="3827463" y="4233863"/>
                <a:ext cx="76200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48" h="33" extrusionOk="0">
                    <a:moveTo>
                      <a:pt x="3" y="0"/>
                    </a:moveTo>
                    <a:lnTo>
                      <a:pt x="48" y="27"/>
                    </a:lnTo>
                    <a:lnTo>
                      <a:pt x="44" y="33"/>
                    </a:lnTo>
                    <a:lnTo>
                      <a:pt x="0" y="4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7" name="Google Shape;1027;p9"/>
              <p:cNvSpPr/>
              <p:nvPr/>
            </p:nvSpPr>
            <p:spPr>
              <a:xfrm>
                <a:off x="3884613" y="4233863"/>
                <a:ext cx="3651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3" h="17" extrusionOk="0">
                    <a:moveTo>
                      <a:pt x="4" y="0"/>
                    </a:moveTo>
                    <a:lnTo>
                      <a:pt x="23" y="13"/>
                    </a:lnTo>
                    <a:lnTo>
                      <a:pt x="18" y="17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8" name="Google Shape;1028;p9"/>
              <p:cNvSpPr/>
              <p:nvPr/>
            </p:nvSpPr>
            <p:spPr>
              <a:xfrm>
                <a:off x="3900488" y="4208463"/>
                <a:ext cx="3651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3" h="16" extrusionOk="0">
                    <a:moveTo>
                      <a:pt x="4" y="0"/>
                    </a:moveTo>
                    <a:lnTo>
                      <a:pt x="23" y="10"/>
                    </a:lnTo>
                    <a:lnTo>
                      <a:pt x="19" y="16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9" name="Google Shape;1029;p9"/>
              <p:cNvSpPr/>
              <p:nvPr/>
            </p:nvSpPr>
            <p:spPr>
              <a:xfrm>
                <a:off x="3917950" y="4181475"/>
                <a:ext cx="3492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2" h="17" extrusionOk="0">
                    <a:moveTo>
                      <a:pt x="4" y="0"/>
                    </a:moveTo>
                    <a:lnTo>
                      <a:pt x="22" y="10"/>
                    </a:lnTo>
                    <a:lnTo>
                      <a:pt x="18" y="17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0" name="Google Shape;1030;p9"/>
              <p:cNvSpPr/>
              <p:nvPr/>
            </p:nvSpPr>
            <p:spPr>
              <a:xfrm>
                <a:off x="3937000" y="4154488"/>
                <a:ext cx="33338" cy="23813"/>
              </a:xfrm>
              <a:custGeom>
                <a:avLst/>
                <a:gdLst/>
                <a:ahLst/>
                <a:cxnLst/>
                <a:rect l="l" t="t" r="r" b="b"/>
                <a:pathLst>
                  <a:path w="21" h="15" extrusionOk="0">
                    <a:moveTo>
                      <a:pt x="2" y="0"/>
                    </a:moveTo>
                    <a:lnTo>
                      <a:pt x="21" y="11"/>
                    </a:lnTo>
                    <a:lnTo>
                      <a:pt x="19" y="15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1" name="Google Shape;1031;p9"/>
              <p:cNvSpPr/>
              <p:nvPr/>
            </p:nvSpPr>
            <p:spPr>
              <a:xfrm>
                <a:off x="3910013" y="4102100"/>
                <a:ext cx="76200" cy="49213"/>
              </a:xfrm>
              <a:custGeom>
                <a:avLst/>
                <a:gdLst/>
                <a:ahLst/>
                <a:cxnLst/>
                <a:rect l="l" t="t" r="r" b="b"/>
                <a:pathLst>
                  <a:path w="48" h="31" extrusionOk="0">
                    <a:moveTo>
                      <a:pt x="5" y="0"/>
                    </a:moveTo>
                    <a:lnTo>
                      <a:pt x="48" y="27"/>
                    </a:lnTo>
                    <a:lnTo>
                      <a:pt x="46" y="31"/>
                    </a:lnTo>
                    <a:lnTo>
                      <a:pt x="0" y="4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2" name="Google Shape;1032;p9"/>
              <p:cNvSpPr/>
              <p:nvPr/>
            </p:nvSpPr>
            <p:spPr>
              <a:xfrm>
                <a:off x="3967163" y="4102100"/>
                <a:ext cx="36513" cy="23813"/>
              </a:xfrm>
              <a:custGeom>
                <a:avLst/>
                <a:gdLst/>
                <a:ahLst/>
                <a:cxnLst/>
                <a:rect l="l" t="t" r="r" b="b"/>
                <a:pathLst>
                  <a:path w="23" h="15" extrusionOk="0">
                    <a:moveTo>
                      <a:pt x="4" y="0"/>
                    </a:moveTo>
                    <a:lnTo>
                      <a:pt x="23" y="10"/>
                    </a:lnTo>
                    <a:lnTo>
                      <a:pt x="18" y="15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3" name="Google Shape;1033;p9"/>
              <p:cNvSpPr/>
              <p:nvPr/>
            </p:nvSpPr>
            <p:spPr>
              <a:xfrm>
                <a:off x="3986213" y="4075113"/>
                <a:ext cx="33338" cy="23813"/>
              </a:xfrm>
              <a:custGeom>
                <a:avLst/>
                <a:gdLst/>
                <a:ahLst/>
                <a:cxnLst/>
                <a:rect l="l" t="t" r="r" b="b"/>
                <a:pathLst>
                  <a:path w="21" h="15" extrusionOk="0">
                    <a:moveTo>
                      <a:pt x="2" y="0"/>
                    </a:moveTo>
                    <a:lnTo>
                      <a:pt x="21" y="11"/>
                    </a:lnTo>
                    <a:lnTo>
                      <a:pt x="19" y="15"/>
                    </a:lnTo>
                    <a:lnTo>
                      <a:pt x="0" y="5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4" name="Google Shape;1034;p9"/>
              <p:cNvSpPr/>
              <p:nvPr/>
            </p:nvSpPr>
            <p:spPr>
              <a:xfrm>
                <a:off x="4003675" y="4046538"/>
                <a:ext cx="31750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0" h="16" extrusionOk="0">
                    <a:moveTo>
                      <a:pt x="2" y="0"/>
                    </a:moveTo>
                    <a:lnTo>
                      <a:pt x="20" y="12"/>
                    </a:lnTo>
                    <a:lnTo>
                      <a:pt x="18" y="16"/>
                    </a:lnTo>
                    <a:lnTo>
                      <a:pt x="0" y="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5" name="Google Shape;1035;p9"/>
              <p:cNvSpPr/>
              <p:nvPr/>
            </p:nvSpPr>
            <p:spPr>
              <a:xfrm>
                <a:off x="4019550" y="4019550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2" y="0"/>
                    </a:moveTo>
                    <a:lnTo>
                      <a:pt x="21" y="13"/>
                    </a:lnTo>
                    <a:lnTo>
                      <a:pt x="19" y="17"/>
                    </a:lnTo>
                    <a:lnTo>
                      <a:pt x="0" y="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6" name="Google Shape;1036;p9"/>
              <p:cNvSpPr/>
              <p:nvPr/>
            </p:nvSpPr>
            <p:spPr>
              <a:xfrm>
                <a:off x="3992563" y="3967163"/>
                <a:ext cx="76200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48" h="33" extrusionOk="0">
                    <a:moveTo>
                      <a:pt x="5" y="0"/>
                    </a:moveTo>
                    <a:lnTo>
                      <a:pt x="48" y="29"/>
                    </a:lnTo>
                    <a:lnTo>
                      <a:pt x="46" y="33"/>
                    </a:lnTo>
                    <a:lnTo>
                      <a:pt x="0" y="6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7" name="Google Shape;1037;p9"/>
              <p:cNvSpPr/>
              <p:nvPr/>
            </p:nvSpPr>
            <p:spPr>
              <a:xfrm>
                <a:off x="4052888" y="3967163"/>
                <a:ext cx="33338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6" extrusionOk="0">
                    <a:moveTo>
                      <a:pt x="2" y="0"/>
                    </a:moveTo>
                    <a:lnTo>
                      <a:pt x="21" y="12"/>
                    </a:lnTo>
                    <a:lnTo>
                      <a:pt x="18" y="16"/>
                    </a:lnTo>
                    <a:lnTo>
                      <a:pt x="0" y="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8" name="Google Shape;1038;p9"/>
              <p:cNvSpPr/>
              <p:nvPr/>
            </p:nvSpPr>
            <p:spPr>
              <a:xfrm>
                <a:off x="4068763" y="3940175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2" y="0"/>
                    </a:moveTo>
                    <a:lnTo>
                      <a:pt x="21" y="13"/>
                    </a:lnTo>
                    <a:lnTo>
                      <a:pt x="19" y="1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9" name="Google Shape;1039;p9"/>
              <p:cNvSpPr/>
              <p:nvPr/>
            </p:nvSpPr>
            <p:spPr>
              <a:xfrm>
                <a:off x="4086225" y="3914775"/>
                <a:ext cx="31750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0" h="16" extrusionOk="0">
                    <a:moveTo>
                      <a:pt x="2" y="0"/>
                    </a:moveTo>
                    <a:lnTo>
                      <a:pt x="20" y="12"/>
                    </a:lnTo>
                    <a:lnTo>
                      <a:pt x="18" y="16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0" name="Google Shape;1040;p9"/>
              <p:cNvSpPr/>
              <p:nvPr/>
            </p:nvSpPr>
            <p:spPr>
              <a:xfrm>
                <a:off x="4102100" y="3887788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2" y="0"/>
                    </a:moveTo>
                    <a:lnTo>
                      <a:pt x="21" y="12"/>
                    </a:lnTo>
                    <a:lnTo>
                      <a:pt x="19" y="17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1" name="Google Shape;1041;p9"/>
              <p:cNvSpPr/>
              <p:nvPr/>
            </p:nvSpPr>
            <p:spPr>
              <a:xfrm>
                <a:off x="4078288" y="3835400"/>
                <a:ext cx="73025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46" h="33" extrusionOk="0">
                    <a:moveTo>
                      <a:pt x="2" y="0"/>
                    </a:moveTo>
                    <a:lnTo>
                      <a:pt x="46" y="29"/>
                    </a:lnTo>
                    <a:lnTo>
                      <a:pt x="44" y="33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2" name="Google Shape;1042;p9"/>
              <p:cNvSpPr/>
              <p:nvPr/>
            </p:nvSpPr>
            <p:spPr>
              <a:xfrm>
                <a:off x="3419475" y="3695700"/>
                <a:ext cx="673100" cy="1046163"/>
              </a:xfrm>
              <a:custGeom>
                <a:avLst/>
                <a:gdLst/>
                <a:ahLst/>
                <a:cxnLst/>
                <a:rect l="l" t="t" r="r" b="b"/>
                <a:pathLst>
                  <a:path w="424" h="659" extrusionOk="0">
                    <a:moveTo>
                      <a:pt x="401" y="0"/>
                    </a:moveTo>
                    <a:lnTo>
                      <a:pt x="424" y="13"/>
                    </a:lnTo>
                    <a:lnTo>
                      <a:pt x="21" y="659"/>
                    </a:lnTo>
                    <a:lnTo>
                      <a:pt x="0" y="645"/>
                    </a:lnTo>
                    <a:lnTo>
                      <a:pt x="401" y="0"/>
                    </a:ln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3" name="Google Shape;1043;p9"/>
              <p:cNvSpPr/>
              <p:nvPr/>
            </p:nvSpPr>
            <p:spPr>
              <a:xfrm>
                <a:off x="5602288" y="4065588"/>
                <a:ext cx="755650" cy="923925"/>
              </a:xfrm>
              <a:custGeom>
                <a:avLst/>
                <a:gdLst/>
                <a:ahLst/>
                <a:cxnLst/>
                <a:rect l="l" t="t" r="r" b="b"/>
                <a:pathLst>
                  <a:path w="229" h="280" extrusionOk="0">
                    <a:moveTo>
                      <a:pt x="220" y="246"/>
                    </a:moveTo>
                    <a:cubicBezTo>
                      <a:pt x="61" y="279"/>
                      <a:pt x="61" y="279"/>
                      <a:pt x="61" y="279"/>
                    </a:cubicBezTo>
                    <a:cubicBezTo>
                      <a:pt x="55" y="280"/>
                      <a:pt x="49" y="277"/>
                      <a:pt x="48" y="271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0" y="41"/>
                      <a:pt x="4" y="35"/>
                      <a:pt x="10" y="34"/>
                    </a:cubicBezTo>
                    <a:cubicBezTo>
                      <a:pt x="169" y="1"/>
                      <a:pt x="169" y="1"/>
                      <a:pt x="169" y="1"/>
                    </a:cubicBezTo>
                    <a:cubicBezTo>
                      <a:pt x="175" y="0"/>
                      <a:pt x="181" y="4"/>
                      <a:pt x="182" y="9"/>
                    </a:cubicBezTo>
                    <a:cubicBezTo>
                      <a:pt x="228" y="234"/>
                      <a:pt x="228" y="234"/>
                      <a:pt x="228" y="234"/>
                    </a:cubicBezTo>
                    <a:cubicBezTo>
                      <a:pt x="229" y="239"/>
                      <a:pt x="226" y="245"/>
                      <a:pt x="220" y="246"/>
                    </a:cubicBezTo>
                    <a:close/>
                  </a:path>
                </a:pathLst>
              </a:custGeom>
              <a:solidFill>
                <a:srgbClr val="4C4C7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4" name="Google Shape;1044;p9"/>
              <p:cNvSpPr/>
              <p:nvPr/>
            </p:nvSpPr>
            <p:spPr>
              <a:xfrm>
                <a:off x="5592763" y="4016375"/>
                <a:ext cx="755650" cy="927100"/>
              </a:xfrm>
              <a:custGeom>
                <a:avLst/>
                <a:gdLst/>
                <a:ahLst/>
                <a:cxnLst/>
                <a:rect l="l" t="t" r="r" b="b"/>
                <a:pathLst>
                  <a:path w="229" h="281" extrusionOk="0">
                    <a:moveTo>
                      <a:pt x="220" y="247"/>
                    </a:moveTo>
                    <a:cubicBezTo>
                      <a:pt x="61" y="279"/>
                      <a:pt x="61" y="279"/>
                      <a:pt x="61" y="279"/>
                    </a:cubicBezTo>
                    <a:cubicBezTo>
                      <a:pt x="55" y="281"/>
                      <a:pt x="49" y="277"/>
                      <a:pt x="48" y="271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0" y="41"/>
                      <a:pt x="4" y="35"/>
                      <a:pt x="10" y="34"/>
                    </a:cubicBezTo>
                    <a:cubicBezTo>
                      <a:pt x="169" y="1"/>
                      <a:pt x="169" y="1"/>
                      <a:pt x="169" y="1"/>
                    </a:cubicBezTo>
                    <a:cubicBezTo>
                      <a:pt x="175" y="0"/>
                      <a:pt x="181" y="4"/>
                      <a:pt x="182" y="10"/>
                    </a:cubicBezTo>
                    <a:cubicBezTo>
                      <a:pt x="228" y="234"/>
                      <a:pt x="228" y="234"/>
                      <a:pt x="228" y="234"/>
                    </a:cubicBezTo>
                    <a:cubicBezTo>
                      <a:pt x="229" y="240"/>
                      <a:pt x="226" y="245"/>
                      <a:pt x="220" y="247"/>
                    </a:cubicBezTo>
                    <a:close/>
                  </a:path>
                </a:pathLst>
              </a:custGeom>
              <a:solidFill>
                <a:srgbClr val="4B72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5" name="Google Shape;1045;p9"/>
              <p:cNvSpPr/>
              <p:nvPr/>
            </p:nvSpPr>
            <p:spPr>
              <a:xfrm>
                <a:off x="5688013" y="4132263"/>
                <a:ext cx="479425" cy="260350"/>
              </a:xfrm>
              <a:custGeom>
                <a:avLst/>
                <a:gdLst/>
                <a:ahLst/>
                <a:cxnLst/>
                <a:rect l="l" t="t" r="r" b="b"/>
                <a:pathLst>
                  <a:path w="145" h="79" extrusionOk="0">
                    <a:moveTo>
                      <a:pt x="140" y="53"/>
                    </a:moveTo>
                    <a:cubicBezTo>
                      <a:pt x="15" y="79"/>
                      <a:pt x="15" y="79"/>
                      <a:pt x="15" y="79"/>
                    </a:cubicBezTo>
                    <a:cubicBezTo>
                      <a:pt x="12" y="79"/>
                      <a:pt x="10" y="78"/>
                      <a:pt x="9" y="75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0"/>
                      <a:pt x="2" y="27"/>
                      <a:pt x="4" y="27"/>
                    </a:cubicBezTo>
                    <a:cubicBezTo>
                      <a:pt x="130" y="1"/>
                      <a:pt x="130" y="1"/>
                      <a:pt x="130" y="1"/>
                    </a:cubicBezTo>
                    <a:cubicBezTo>
                      <a:pt x="132" y="0"/>
                      <a:pt x="135" y="2"/>
                      <a:pt x="136" y="5"/>
                    </a:cubicBezTo>
                    <a:cubicBezTo>
                      <a:pt x="144" y="47"/>
                      <a:pt x="144" y="47"/>
                      <a:pt x="144" y="47"/>
                    </a:cubicBezTo>
                    <a:cubicBezTo>
                      <a:pt x="145" y="50"/>
                      <a:pt x="143" y="52"/>
                      <a:pt x="140" y="53"/>
                    </a:cubicBezTo>
                    <a:close/>
                  </a:path>
                </a:pathLst>
              </a:custGeom>
              <a:solidFill>
                <a:srgbClr val="00C5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6" name="Google Shape;1046;p9"/>
              <p:cNvSpPr/>
              <p:nvPr/>
            </p:nvSpPr>
            <p:spPr>
              <a:xfrm>
                <a:off x="5754688" y="4441825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5" y="0"/>
                      <a:pt x="21" y="4"/>
                      <a:pt x="2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7" name="Google Shape;1047;p9"/>
              <p:cNvSpPr/>
              <p:nvPr/>
            </p:nvSpPr>
            <p:spPr>
              <a:xfrm>
                <a:off x="5751513" y="4435475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2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9" y="24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4" y="15"/>
                      <a:pt x="20" y="21"/>
                      <a:pt x="14" y="2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8" name="Google Shape;1048;p9"/>
              <p:cNvSpPr/>
              <p:nvPr/>
            </p:nvSpPr>
            <p:spPr>
              <a:xfrm>
                <a:off x="5870575" y="4419600"/>
                <a:ext cx="79375" cy="77788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9" y="24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5"/>
                      <a:pt x="20" y="21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9" name="Google Shape;1049;p9"/>
              <p:cNvSpPr/>
              <p:nvPr/>
            </p:nvSpPr>
            <p:spPr>
              <a:xfrm>
                <a:off x="5870575" y="4408488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0" y="9"/>
                      <a:pt x="4" y="3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5" y="0"/>
                      <a:pt x="21" y="4"/>
                      <a:pt x="2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0" name="Google Shape;1050;p9"/>
              <p:cNvSpPr/>
              <p:nvPr/>
            </p:nvSpPr>
            <p:spPr>
              <a:xfrm>
                <a:off x="5989638" y="4395788"/>
                <a:ext cx="77788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 extrusionOk="0">
                    <a:moveTo>
                      <a:pt x="14" y="22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8" y="23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5" y="0"/>
                      <a:pt x="21" y="3"/>
                      <a:pt x="22" y="9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4" y="15"/>
                      <a:pt x="20" y="21"/>
                      <a:pt x="14" y="22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1" name="Google Shape;1051;p9"/>
              <p:cNvSpPr/>
              <p:nvPr/>
            </p:nvSpPr>
            <p:spPr>
              <a:xfrm>
                <a:off x="5984875" y="4386263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9" y="24"/>
                      <a:pt x="3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2" name="Google Shape;1052;p9"/>
              <p:cNvSpPr/>
              <p:nvPr/>
            </p:nvSpPr>
            <p:spPr>
              <a:xfrm>
                <a:off x="6103938" y="4368800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3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3" name="Google Shape;1053;p9"/>
              <p:cNvSpPr/>
              <p:nvPr/>
            </p:nvSpPr>
            <p:spPr>
              <a:xfrm>
                <a:off x="6103938" y="4362450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2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5" y="0"/>
                      <a:pt x="21" y="4"/>
                      <a:pt x="22" y="9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4" y="15"/>
                      <a:pt x="20" y="21"/>
                      <a:pt x="14" y="2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4" name="Google Shape;1054;p9"/>
              <p:cNvSpPr/>
              <p:nvPr/>
            </p:nvSpPr>
            <p:spPr>
              <a:xfrm>
                <a:off x="5778500" y="4557713"/>
                <a:ext cx="77788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1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1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5" name="Google Shape;1055;p9"/>
              <p:cNvSpPr/>
              <p:nvPr/>
            </p:nvSpPr>
            <p:spPr>
              <a:xfrm>
                <a:off x="5773738" y="4548188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5" y="23"/>
                    </a:moveTo>
                    <a:cubicBezTo>
                      <a:pt x="15" y="23"/>
                      <a:pt x="15" y="23"/>
                      <a:pt x="15" y="23"/>
                    </a:cubicBezTo>
                    <a:cubicBezTo>
                      <a:pt x="9" y="24"/>
                      <a:pt x="3" y="20"/>
                      <a:pt x="2" y="15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0" y="9"/>
                      <a:pt x="4" y="3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1" y="22"/>
                      <a:pt x="15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6" name="Google Shape;1056;p9"/>
              <p:cNvSpPr/>
              <p:nvPr/>
            </p:nvSpPr>
            <p:spPr>
              <a:xfrm>
                <a:off x="5892800" y="4533900"/>
                <a:ext cx="7937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 extrusionOk="0">
                    <a:moveTo>
                      <a:pt x="15" y="22"/>
                    </a:moveTo>
                    <a:cubicBezTo>
                      <a:pt x="15" y="22"/>
                      <a:pt x="15" y="22"/>
                      <a:pt x="15" y="22"/>
                    </a:cubicBezTo>
                    <a:cubicBezTo>
                      <a:pt x="9" y="23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3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4" y="15"/>
                      <a:pt x="20" y="21"/>
                      <a:pt x="15" y="22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7" name="Google Shape;1057;p9"/>
              <p:cNvSpPr/>
              <p:nvPr/>
            </p:nvSpPr>
            <p:spPr>
              <a:xfrm>
                <a:off x="5892800" y="4524375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1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8" name="Google Shape;1058;p9"/>
              <p:cNvSpPr/>
              <p:nvPr/>
            </p:nvSpPr>
            <p:spPr>
              <a:xfrm>
                <a:off x="6011863" y="4508500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9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1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9" name="Google Shape;1059;p9"/>
              <p:cNvSpPr/>
              <p:nvPr/>
            </p:nvSpPr>
            <p:spPr>
              <a:xfrm>
                <a:off x="6008688" y="4502150"/>
                <a:ext cx="79375" cy="77788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5" y="22"/>
                    </a:moveTo>
                    <a:cubicBezTo>
                      <a:pt x="15" y="22"/>
                      <a:pt x="15" y="22"/>
                      <a:pt x="15" y="22"/>
                    </a:cubicBezTo>
                    <a:cubicBezTo>
                      <a:pt x="9" y="24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5"/>
                      <a:pt x="20" y="21"/>
                      <a:pt x="15" y="2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0" name="Google Shape;1060;p9"/>
              <p:cNvSpPr/>
              <p:nvPr/>
            </p:nvSpPr>
            <p:spPr>
              <a:xfrm>
                <a:off x="5800725" y="4673600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3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1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1" name="Google Shape;1061;p9"/>
              <p:cNvSpPr/>
              <p:nvPr/>
            </p:nvSpPr>
            <p:spPr>
              <a:xfrm>
                <a:off x="5800725" y="4665663"/>
                <a:ext cx="7937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 extrusionOk="0">
                    <a:moveTo>
                      <a:pt x="14" y="22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8" y="23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5" y="0"/>
                      <a:pt x="21" y="3"/>
                      <a:pt x="22" y="9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4" y="15"/>
                      <a:pt x="20" y="21"/>
                      <a:pt x="14" y="2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2" name="Google Shape;1062;p9"/>
              <p:cNvSpPr/>
              <p:nvPr/>
            </p:nvSpPr>
            <p:spPr>
              <a:xfrm>
                <a:off x="5919788" y="4649788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2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5" y="0"/>
                      <a:pt x="21" y="4"/>
                      <a:pt x="22" y="9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4" y="15"/>
                      <a:pt x="20" y="21"/>
                      <a:pt x="14" y="22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3" name="Google Shape;1063;p9"/>
              <p:cNvSpPr/>
              <p:nvPr/>
            </p:nvSpPr>
            <p:spPr>
              <a:xfrm>
                <a:off x="5916613" y="4640263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3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4" name="Google Shape;1064;p9"/>
              <p:cNvSpPr/>
              <p:nvPr/>
            </p:nvSpPr>
            <p:spPr>
              <a:xfrm>
                <a:off x="6035675" y="4622800"/>
                <a:ext cx="77788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3" y="20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0" y="9"/>
                      <a:pt x="4" y="3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5" name="Google Shape;1065;p9"/>
              <p:cNvSpPr/>
              <p:nvPr/>
            </p:nvSpPr>
            <p:spPr>
              <a:xfrm>
                <a:off x="6035675" y="4616450"/>
                <a:ext cx="77788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5" y="0"/>
                      <a:pt x="21" y="4"/>
                      <a:pt x="2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4" y="16"/>
                      <a:pt x="20" y="21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6" name="Google Shape;1066;p9"/>
              <p:cNvSpPr/>
              <p:nvPr/>
            </p:nvSpPr>
            <p:spPr>
              <a:xfrm>
                <a:off x="5821363" y="4772025"/>
                <a:ext cx="77788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5" y="23"/>
                    </a:moveTo>
                    <a:cubicBezTo>
                      <a:pt x="15" y="23"/>
                      <a:pt x="15" y="23"/>
                      <a:pt x="15" y="23"/>
                    </a:cubicBezTo>
                    <a:cubicBezTo>
                      <a:pt x="9" y="24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5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7" name="Google Shape;1067;p9"/>
              <p:cNvSpPr/>
              <p:nvPr/>
            </p:nvSpPr>
            <p:spPr>
              <a:xfrm>
                <a:off x="5821363" y="4765675"/>
                <a:ext cx="77788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2"/>
                    </a:moveTo>
                    <a:cubicBezTo>
                      <a:pt x="14" y="22"/>
                      <a:pt x="14" y="22"/>
                      <a:pt x="14" y="22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1" y="4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4" y="15"/>
                      <a:pt x="20" y="21"/>
                      <a:pt x="14" y="22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8" name="Google Shape;1068;p9"/>
              <p:cNvSpPr/>
              <p:nvPr/>
            </p:nvSpPr>
            <p:spPr>
              <a:xfrm>
                <a:off x="5938838" y="4748213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1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1"/>
                      <a:pt x="14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9" name="Google Shape;1069;p9"/>
              <p:cNvSpPr/>
              <p:nvPr/>
            </p:nvSpPr>
            <p:spPr>
              <a:xfrm>
                <a:off x="5935663" y="4738688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5" y="23"/>
                    </a:moveTo>
                    <a:cubicBezTo>
                      <a:pt x="15" y="23"/>
                      <a:pt x="15" y="23"/>
                      <a:pt x="15" y="23"/>
                    </a:cubicBezTo>
                    <a:cubicBezTo>
                      <a:pt x="9" y="24"/>
                      <a:pt x="3" y="20"/>
                      <a:pt x="2" y="15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0" y="9"/>
                      <a:pt x="4" y="3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5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0" name="Google Shape;1070;p9"/>
              <p:cNvSpPr/>
              <p:nvPr/>
            </p:nvSpPr>
            <p:spPr>
              <a:xfrm>
                <a:off x="6054725" y="4725988"/>
                <a:ext cx="7937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 extrusionOk="0">
                    <a:moveTo>
                      <a:pt x="15" y="22"/>
                    </a:moveTo>
                    <a:cubicBezTo>
                      <a:pt x="15" y="22"/>
                      <a:pt x="15" y="22"/>
                      <a:pt x="15" y="22"/>
                    </a:cubicBezTo>
                    <a:cubicBezTo>
                      <a:pt x="9" y="23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3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4" y="15"/>
                      <a:pt x="20" y="21"/>
                      <a:pt x="15" y="22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1" name="Google Shape;1071;p9"/>
              <p:cNvSpPr/>
              <p:nvPr/>
            </p:nvSpPr>
            <p:spPr>
              <a:xfrm>
                <a:off x="6054725" y="4716463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0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8"/>
                      <a:pt x="4" y="3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1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2" name="Google Shape;1072;p9"/>
              <p:cNvSpPr/>
              <p:nvPr/>
            </p:nvSpPr>
            <p:spPr>
              <a:xfrm>
                <a:off x="6127750" y="4484688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5" y="23"/>
                    </a:moveTo>
                    <a:cubicBezTo>
                      <a:pt x="15" y="23"/>
                      <a:pt x="15" y="23"/>
                      <a:pt x="15" y="23"/>
                    </a:cubicBezTo>
                    <a:cubicBezTo>
                      <a:pt x="9" y="24"/>
                      <a:pt x="3" y="20"/>
                      <a:pt x="2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8"/>
                      <a:pt x="4" y="2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0"/>
                      <a:pt x="22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1"/>
                      <a:pt x="15" y="23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3" name="Google Shape;1073;p9"/>
              <p:cNvSpPr/>
              <p:nvPr/>
            </p:nvSpPr>
            <p:spPr>
              <a:xfrm>
                <a:off x="6127750" y="4475163"/>
                <a:ext cx="7937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14" y="23"/>
                    </a:moveTo>
                    <a:cubicBezTo>
                      <a:pt x="14" y="23"/>
                      <a:pt x="14" y="23"/>
                      <a:pt x="14" y="23"/>
                    </a:cubicBezTo>
                    <a:cubicBezTo>
                      <a:pt x="8" y="24"/>
                      <a:pt x="2" y="21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0" y="9"/>
                      <a:pt x="4" y="3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6" y="0"/>
                      <a:pt x="21" y="4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6"/>
                      <a:pt x="20" y="22"/>
                      <a:pt x="14" y="23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Google Shape;1074;p9"/>
              <p:cNvSpPr/>
              <p:nvPr/>
            </p:nvSpPr>
            <p:spPr>
              <a:xfrm>
                <a:off x="6146800" y="4606925"/>
                <a:ext cx="109538" cy="177800"/>
              </a:xfrm>
              <a:custGeom>
                <a:avLst/>
                <a:gdLst/>
                <a:ahLst/>
                <a:cxnLst/>
                <a:rect l="l" t="t" r="r" b="b"/>
                <a:pathLst>
                  <a:path w="33" h="54" extrusionOk="0">
                    <a:moveTo>
                      <a:pt x="29" y="50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1" y="54"/>
                      <a:pt x="9" y="52"/>
                      <a:pt x="8" y="5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7"/>
                      <a:pt x="1" y="5"/>
                      <a:pt x="4" y="4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21" y="0"/>
                      <a:pt x="24" y="2"/>
                      <a:pt x="24" y="5"/>
                    </a:cubicBezTo>
                    <a:cubicBezTo>
                      <a:pt x="33" y="45"/>
                      <a:pt x="33" y="45"/>
                      <a:pt x="33" y="45"/>
                    </a:cubicBezTo>
                    <a:cubicBezTo>
                      <a:pt x="33" y="47"/>
                      <a:pt x="32" y="50"/>
                      <a:pt x="29" y="50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5" name="Google Shape;1075;p9"/>
              <p:cNvSpPr/>
              <p:nvPr/>
            </p:nvSpPr>
            <p:spPr>
              <a:xfrm>
                <a:off x="6143625" y="4600575"/>
                <a:ext cx="112713" cy="174625"/>
              </a:xfrm>
              <a:custGeom>
                <a:avLst/>
                <a:gdLst/>
                <a:ahLst/>
                <a:cxnLst/>
                <a:rect l="l" t="t" r="r" b="b"/>
                <a:pathLst>
                  <a:path w="34" h="53" extrusionOk="0">
                    <a:moveTo>
                      <a:pt x="29" y="49"/>
                    </a:moveTo>
                    <a:cubicBezTo>
                      <a:pt x="14" y="53"/>
                      <a:pt x="14" y="53"/>
                      <a:pt x="14" y="53"/>
                    </a:cubicBezTo>
                    <a:cubicBezTo>
                      <a:pt x="12" y="53"/>
                      <a:pt x="9" y="51"/>
                      <a:pt x="9" y="4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6"/>
                      <a:pt x="2" y="4"/>
                      <a:pt x="4" y="3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2" y="0"/>
                      <a:pt x="24" y="1"/>
                      <a:pt x="25" y="4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34" y="46"/>
                      <a:pt x="32" y="49"/>
                      <a:pt x="29" y="49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p9"/>
              <p:cNvSpPr/>
              <p:nvPr/>
            </p:nvSpPr>
            <p:spPr>
              <a:xfrm>
                <a:off x="5102225" y="2600325"/>
                <a:ext cx="398463" cy="327025"/>
              </a:xfrm>
              <a:custGeom>
                <a:avLst/>
                <a:gdLst/>
                <a:ahLst/>
                <a:cxnLst/>
                <a:rect l="l" t="t" r="r" b="b"/>
                <a:pathLst>
                  <a:path w="251" h="206" extrusionOk="0">
                    <a:moveTo>
                      <a:pt x="251" y="13"/>
                    </a:moveTo>
                    <a:lnTo>
                      <a:pt x="247" y="0"/>
                    </a:lnTo>
                    <a:lnTo>
                      <a:pt x="0" y="75"/>
                    </a:lnTo>
                    <a:lnTo>
                      <a:pt x="4" y="86"/>
                    </a:lnTo>
                    <a:lnTo>
                      <a:pt x="114" y="206"/>
                    </a:lnTo>
                    <a:lnTo>
                      <a:pt x="224" y="173"/>
                    </a:lnTo>
                    <a:lnTo>
                      <a:pt x="251" y="13"/>
                    </a:lnTo>
                    <a:close/>
                  </a:path>
                </a:pathLst>
              </a:custGeom>
              <a:solidFill>
                <a:srgbClr val="F5F8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7" name="Google Shape;1077;p9"/>
              <p:cNvSpPr/>
              <p:nvPr/>
            </p:nvSpPr>
            <p:spPr>
              <a:xfrm>
                <a:off x="5283200" y="2874963"/>
                <a:ext cx="174625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53" h="58" extrusionOk="0">
                    <a:moveTo>
                      <a:pt x="45" y="50"/>
                    </a:moveTo>
                    <a:cubicBezTo>
                      <a:pt x="53" y="0"/>
                      <a:pt x="53" y="0"/>
                      <a:pt x="53" y="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34" y="54"/>
                      <a:pt x="34" y="54"/>
                      <a:pt x="34" y="54"/>
                    </a:cubicBezTo>
                    <a:cubicBezTo>
                      <a:pt x="38" y="58"/>
                      <a:pt x="44" y="56"/>
                      <a:pt x="45" y="50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8" name="Google Shape;1078;p9"/>
              <p:cNvSpPr/>
              <p:nvPr/>
            </p:nvSpPr>
            <p:spPr>
              <a:xfrm>
                <a:off x="5102225" y="2693988"/>
                <a:ext cx="249238" cy="233363"/>
              </a:xfrm>
              <a:custGeom>
                <a:avLst/>
                <a:gdLst/>
                <a:ahLst/>
                <a:cxnLst/>
                <a:rect l="l" t="t" r="r" b="b"/>
                <a:pathLst>
                  <a:path w="157" h="147" extrusionOk="0">
                    <a:moveTo>
                      <a:pt x="27" y="8"/>
                    </a:moveTo>
                    <a:lnTo>
                      <a:pt x="0" y="16"/>
                    </a:lnTo>
                    <a:lnTo>
                      <a:pt x="4" y="27"/>
                    </a:lnTo>
                    <a:lnTo>
                      <a:pt x="114" y="147"/>
                    </a:lnTo>
                    <a:lnTo>
                      <a:pt x="157" y="135"/>
                    </a:lnTo>
                    <a:lnTo>
                      <a:pt x="76" y="0"/>
                    </a:ln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DBCC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9" name="Google Shape;1079;p9"/>
              <p:cNvSpPr/>
              <p:nvPr/>
            </p:nvSpPr>
            <p:spPr>
              <a:xfrm>
                <a:off x="4965700" y="2184400"/>
                <a:ext cx="468313" cy="544513"/>
              </a:xfrm>
              <a:custGeom>
                <a:avLst/>
                <a:gdLst/>
                <a:ahLst/>
                <a:cxnLst/>
                <a:rect l="l" t="t" r="r" b="b"/>
                <a:pathLst>
                  <a:path w="295" h="343" extrusionOk="0">
                    <a:moveTo>
                      <a:pt x="0" y="63"/>
                    </a:moveTo>
                    <a:lnTo>
                      <a:pt x="88" y="343"/>
                    </a:lnTo>
                    <a:lnTo>
                      <a:pt x="295" y="281"/>
                    </a:lnTo>
                    <a:lnTo>
                      <a:pt x="210" y="0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0" name="Google Shape;1080;p9"/>
              <p:cNvSpPr/>
              <p:nvPr/>
            </p:nvSpPr>
            <p:spPr>
              <a:xfrm>
                <a:off x="5273675" y="2165350"/>
                <a:ext cx="223838" cy="471488"/>
              </a:xfrm>
              <a:custGeom>
                <a:avLst/>
                <a:gdLst/>
                <a:ahLst/>
                <a:cxnLst/>
                <a:rect l="l" t="t" r="r" b="b"/>
                <a:pathLst>
                  <a:path w="141" h="297" extrusionOk="0">
                    <a:moveTo>
                      <a:pt x="0" y="17"/>
                    </a:moveTo>
                    <a:lnTo>
                      <a:pt x="87" y="297"/>
                    </a:lnTo>
                    <a:lnTo>
                      <a:pt x="141" y="281"/>
                    </a:lnTo>
                    <a:lnTo>
                      <a:pt x="56" y="0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1" name="Google Shape;1081;p9"/>
              <p:cNvSpPr/>
              <p:nvPr/>
            </p:nvSpPr>
            <p:spPr>
              <a:xfrm>
                <a:off x="4965700" y="2247900"/>
                <a:ext cx="257175" cy="481013"/>
              </a:xfrm>
              <a:custGeom>
                <a:avLst/>
                <a:gdLst/>
                <a:ahLst/>
                <a:cxnLst/>
                <a:rect l="l" t="t" r="r" b="b"/>
                <a:pathLst>
                  <a:path w="162" h="303" extrusionOk="0">
                    <a:moveTo>
                      <a:pt x="0" y="23"/>
                    </a:moveTo>
                    <a:lnTo>
                      <a:pt x="88" y="303"/>
                    </a:lnTo>
                    <a:lnTo>
                      <a:pt x="162" y="281"/>
                    </a:lnTo>
                    <a:lnTo>
                      <a:pt x="75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2" name="Google Shape;1082;p9"/>
              <p:cNvSpPr/>
              <p:nvPr/>
            </p:nvSpPr>
            <p:spPr>
              <a:xfrm>
                <a:off x="4857750" y="1789113"/>
                <a:ext cx="455613" cy="339725"/>
              </a:xfrm>
              <a:custGeom>
                <a:avLst/>
                <a:gdLst/>
                <a:ahLst/>
                <a:cxnLst/>
                <a:rect l="l" t="t" r="r" b="b"/>
                <a:pathLst>
                  <a:path w="138" h="103" extrusionOk="0">
                    <a:moveTo>
                      <a:pt x="17" y="96"/>
                    </a:moveTo>
                    <a:cubicBezTo>
                      <a:pt x="2" y="43"/>
                      <a:pt x="2" y="43"/>
                      <a:pt x="2" y="43"/>
                    </a:cubicBezTo>
                    <a:cubicBezTo>
                      <a:pt x="0" y="39"/>
                      <a:pt x="3" y="34"/>
                      <a:pt x="8" y="32"/>
                    </a:cubicBezTo>
                    <a:cubicBezTo>
                      <a:pt x="110" y="2"/>
                      <a:pt x="110" y="2"/>
                      <a:pt x="110" y="2"/>
                    </a:cubicBezTo>
                    <a:cubicBezTo>
                      <a:pt x="115" y="0"/>
                      <a:pt x="120" y="3"/>
                      <a:pt x="121" y="8"/>
                    </a:cubicBezTo>
                    <a:cubicBezTo>
                      <a:pt x="136" y="60"/>
                      <a:pt x="136" y="60"/>
                      <a:pt x="136" y="60"/>
                    </a:cubicBezTo>
                    <a:cubicBezTo>
                      <a:pt x="138" y="65"/>
                      <a:pt x="135" y="70"/>
                      <a:pt x="130" y="71"/>
                    </a:cubicBezTo>
                    <a:cubicBezTo>
                      <a:pt x="28" y="102"/>
                      <a:pt x="28" y="102"/>
                      <a:pt x="28" y="102"/>
                    </a:cubicBezTo>
                    <a:cubicBezTo>
                      <a:pt x="24" y="103"/>
                      <a:pt x="19" y="100"/>
                      <a:pt x="17" y="96"/>
                    </a:cubicBez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3" name="Google Shape;1083;p9"/>
              <p:cNvSpPr/>
              <p:nvPr/>
            </p:nvSpPr>
            <p:spPr>
              <a:xfrm>
                <a:off x="4906963" y="1963738"/>
                <a:ext cx="458788" cy="333375"/>
              </a:xfrm>
              <a:custGeom>
                <a:avLst/>
                <a:gdLst/>
                <a:ahLst/>
                <a:cxnLst/>
                <a:rect l="l" t="t" r="r" b="b"/>
                <a:pathLst>
                  <a:path w="289" h="210" extrusionOk="0">
                    <a:moveTo>
                      <a:pt x="0" y="73"/>
                    </a:moveTo>
                    <a:lnTo>
                      <a:pt x="42" y="210"/>
                    </a:lnTo>
                    <a:lnTo>
                      <a:pt x="289" y="135"/>
                    </a:lnTo>
                    <a:lnTo>
                      <a:pt x="247" y="0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F5F8F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4" name="Google Shape;1084;p9"/>
              <p:cNvSpPr/>
              <p:nvPr/>
            </p:nvSpPr>
            <p:spPr>
              <a:xfrm>
                <a:off x="4906963" y="2043113"/>
                <a:ext cx="190500" cy="254000"/>
              </a:xfrm>
              <a:custGeom>
                <a:avLst/>
                <a:gdLst/>
                <a:ahLst/>
                <a:cxnLst/>
                <a:rect l="l" t="t" r="r" b="b"/>
                <a:pathLst>
                  <a:path w="120" h="160" extrusionOk="0">
                    <a:moveTo>
                      <a:pt x="0" y="23"/>
                    </a:moveTo>
                    <a:lnTo>
                      <a:pt x="42" y="160"/>
                    </a:lnTo>
                    <a:lnTo>
                      <a:pt x="120" y="137"/>
                    </a:lnTo>
                    <a:lnTo>
                      <a:pt x="79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DBCC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5" name="Google Shape;1085;p9"/>
              <p:cNvSpPr/>
              <p:nvPr/>
            </p:nvSpPr>
            <p:spPr>
              <a:xfrm>
                <a:off x="3732213" y="3413125"/>
                <a:ext cx="177800" cy="214313"/>
              </a:xfrm>
              <a:custGeom>
                <a:avLst/>
                <a:gdLst/>
                <a:ahLst/>
                <a:cxnLst/>
                <a:rect l="l" t="t" r="r" b="b"/>
                <a:pathLst>
                  <a:path w="112" h="135" extrusionOk="0">
                    <a:moveTo>
                      <a:pt x="54" y="135"/>
                    </a:moveTo>
                    <a:lnTo>
                      <a:pt x="0" y="106"/>
                    </a:lnTo>
                    <a:lnTo>
                      <a:pt x="58" y="0"/>
                    </a:lnTo>
                    <a:lnTo>
                      <a:pt x="112" y="29"/>
                    </a:lnTo>
                    <a:lnTo>
                      <a:pt x="54" y="135"/>
                    </a:ln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6" name="Google Shape;1086;p9"/>
              <p:cNvSpPr/>
              <p:nvPr/>
            </p:nvSpPr>
            <p:spPr>
              <a:xfrm>
                <a:off x="3732213" y="3413125"/>
                <a:ext cx="134938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85" h="120" extrusionOk="0">
                    <a:moveTo>
                      <a:pt x="27" y="120"/>
                    </a:moveTo>
                    <a:lnTo>
                      <a:pt x="0" y="106"/>
                    </a:lnTo>
                    <a:lnTo>
                      <a:pt x="58" y="0"/>
                    </a:lnTo>
                    <a:lnTo>
                      <a:pt x="85" y="14"/>
                    </a:lnTo>
                    <a:lnTo>
                      <a:pt x="27" y="120"/>
                    </a:ln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7" name="Google Shape;1087;p9"/>
              <p:cNvSpPr/>
              <p:nvPr/>
            </p:nvSpPr>
            <p:spPr>
              <a:xfrm>
                <a:off x="3640138" y="2854325"/>
                <a:ext cx="706438" cy="706438"/>
              </a:xfrm>
              <a:custGeom>
                <a:avLst/>
                <a:gdLst/>
                <a:ahLst/>
                <a:cxnLst/>
                <a:rect l="l" t="t" r="r" b="b"/>
                <a:pathLst>
                  <a:path w="214" h="214" extrusionOk="0">
                    <a:moveTo>
                      <a:pt x="189" y="152"/>
                    </a:moveTo>
                    <a:cubicBezTo>
                      <a:pt x="164" y="198"/>
                      <a:pt x="107" y="214"/>
                      <a:pt x="62" y="189"/>
                    </a:cubicBezTo>
                    <a:cubicBezTo>
                      <a:pt x="17" y="164"/>
                      <a:pt x="0" y="107"/>
                      <a:pt x="25" y="62"/>
                    </a:cubicBezTo>
                    <a:cubicBezTo>
                      <a:pt x="50" y="17"/>
                      <a:pt x="107" y="0"/>
                      <a:pt x="152" y="25"/>
                    </a:cubicBezTo>
                    <a:cubicBezTo>
                      <a:pt x="198" y="50"/>
                      <a:pt x="214" y="107"/>
                      <a:pt x="189" y="152"/>
                    </a:cubicBezTo>
                    <a:close/>
                  </a:path>
                </a:pathLst>
              </a:custGeom>
              <a:solidFill>
                <a:srgbClr val="4B72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8" name="Google Shape;1088;p9"/>
              <p:cNvSpPr/>
              <p:nvPr/>
            </p:nvSpPr>
            <p:spPr>
              <a:xfrm>
                <a:off x="3709988" y="2924175"/>
                <a:ext cx="566738" cy="568325"/>
              </a:xfrm>
              <a:custGeom>
                <a:avLst/>
                <a:gdLst/>
                <a:ahLst/>
                <a:cxnLst/>
                <a:rect l="l" t="t" r="r" b="b"/>
                <a:pathLst>
                  <a:path w="172" h="172" extrusionOk="0">
                    <a:moveTo>
                      <a:pt x="152" y="123"/>
                    </a:moveTo>
                    <a:cubicBezTo>
                      <a:pt x="132" y="159"/>
                      <a:pt x="86" y="172"/>
                      <a:pt x="50" y="152"/>
                    </a:cubicBezTo>
                    <a:cubicBezTo>
                      <a:pt x="14" y="132"/>
                      <a:pt x="0" y="86"/>
                      <a:pt x="20" y="50"/>
                    </a:cubicBezTo>
                    <a:cubicBezTo>
                      <a:pt x="40" y="14"/>
                      <a:pt x="86" y="0"/>
                      <a:pt x="122" y="20"/>
                    </a:cubicBezTo>
                    <a:cubicBezTo>
                      <a:pt x="159" y="40"/>
                      <a:pt x="172" y="86"/>
                      <a:pt x="152" y="123"/>
                    </a:cubicBezTo>
                    <a:close/>
                  </a:path>
                </a:pathLst>
              </a:custGeom>
              <a:solidFill>
                <a:srgbClr val="4C4C7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Google Shape;1089;p9"/>
              <p:cNvSpPr/>
              <p:nvPr/>
            </p:nvSpPr>
            <p:spPr>
              <a:xfrm>
                <a:off x="3732213" y="2947988"/>
                <a:ext cx="522288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158" h="158" extrusionOk="0">
                    <a:moveTo>
                      <a:pt x="140" y="113"/>
                    </a:moveTo>
                    <a:cubicBezTo>
                      <a:pt x="121" y="146"/>
                      <a:pt x="79" y="158"/>
                      <a:pt x="46" y="140"/>
                    </a:cubicBezTo>
                    <a:cubicBezTo>
                      <a:pt x="12" y="121"/>
                      <a:pt x="0" y="79"/>
                      <a:pt x="19" y="46"/>
                    </a:cubicBezTo>
                    <a:cubicBezTo>
                      <a:pt x="37" y="12"/>
                      <a:pt x="79" y="0"/>
                      <a:pt x="113" y="19"/>
                    </a:cubicBezTo>
                    <a:cubicBezTo>
                      <a:pt x="146" y="37"/>
                      <a:pt x="158" y="79"/>
                      <a:pt x="140" y="113"/>
                    </a:cubicBezTo>
                    <a:close/>
                  </a:path>
                </a:pathLst>
              </a:custGeom>
              <a:solidFill>
                <a:srgbClr val="1D9E8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0" name="Google Shape;1090;p9"/>
              <p:cNvSpPr/>
              <p:nvPr/>
            </p:nvSpPr>
            <p:spPr>
              <a:xfrm>
                <a:off x="3768725" y="2982913"/>
                <a:ext cx="452438" cy="452438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121" y="97"/>
                    </a:moveTo>
                    <a:cubicBezTo>
                      <a:pt x="105" y="126"/>
                      <a:pt x="68" y="137"/>
                      <a:pt x="39" y="121"/>
                    </a:cubicBezTo>
                    <a:cubicBezTo>
                      <a:pt x="10" y="105"/>
                      <a:pt x="0" y="68"/>
                      <a:pt x="16" y="39"/>
                    </a:cubicBezTo>
                    <a:cubicBezTo>
                      <a:pt x="32" y="10"/>
                      <a:pt x="68" y="0"/>
                      <a:pt x="97" y="16"/>
                    </a:cubicBezTo>
                    <a:cubicBezTo>
                      <a:pt x="126" y="32"/>
                      <a:pt x="137" y="68"/>
                      <a:pt x="121" y="97"/>
                    </a:cubicBezTo>
                    <a:close/>
                  </a:path>
                </a:pathLst>
              </a:custGeom>
              <a:solidFill>
                <a:srgbClr val="00C5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1" name="Google Shape;1091;p9"/>
              <p:cNvSpPr/>
              <p:nvPr/>
            </p:nvSpPr>
            <p:spPr>
              <a:xfrm>
                <a:off x="4035425" y="3065463"/>
                <a:ext cx="149225" cy="231775"/>
              </a:xfrm>
              <a:custGeom>
                <a:avLst/>
                <a:gdLst/>
                <a:ahLst/>
                <a:cxnLst/>
                <a:rect l="l" t="t" r="r" b="b"/>
                <a:pathLst>
                  <a:path w="45" h="70" extrusionOk="0">
                    <a:moveTo>
                      <a:pt x="21" y="68"/>
                    </a:moveTo>
                    <a:cubicBezTo>
                      <a:pt x="16" y="66"/>
                      <a:pt x="15" y="60"/>
                      <a:pt x="17" y="56"/>
                    </a:cubicBezTo>
                    <a:cubicBezTo>
                      <a:pt x="24" y="42"/>
                      <a:pt x="20" y="26"/>
                      <a:pt x="6" y="18"/>
                    </a:cubicBezTo>
                    <a:cubicBezTo>
                      <a:pt x="2" y="16"/>
                      <a:pt x="0" y="10"/>
                      <a:pt x="3" y="6"/>
                    </a:cubicBezTo>
                    <a:cubicBezTo>
                      <a:pt x="5" y="2"/>
                      <a:pt x="10" y="0"/>
                      <a:pt x="15" y="3"/>
                    </a:cubicBezTo>
                    <a:cubicBezTo>
                      <a:pt x="37" y="15"/>
                      <a:pt x="45" y="42"/>
                      <a:pt x="33" y="64"/>
                    </a:cubicBezTo>
                    <a:cubicBezTo>
                      <a:pt x="30" y="69"/>
                      <a:pt x="25" y="70"/>
                      <a:pt x="21" y="6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9"/>
              <p:cNvSpPr/>
              <p:nvPr/>
            </p:nvSpPr>
            <p:spPr>
              <a:xfrm>
                <a:off x="4046538" y="3297238"/>
                <a:ext cx="61913" cy="61913"/>
              </a:xfrm>
              <a:custGeom>
                <a:avLst/>
                <a:gdLst/>
                <a:ahLst/>
                <a:cxnLst/>
                <a:rect l="l" t="t" r="r" b="b"/>
                <a:pathLst>
                  <a:path w="19" h="19" extrusionOk="0">
                    <a:moveTo>
                      <a:pt x="17" y="14"/>
                    </a:moveTo>
                    <a:cubicBezTo>
                      <a:pt x="15" y="18"/>
                      <a:pt x="10" y="19"/>
                      <a:pt x="5" y="17"/>
                    </a:cubicBezTo>
                    <a:cubicBezTo>
                      <a:pt x="1" y="15"/>
                      <a:pt x="0" y="9"/>
                      <a:pt x="2" y="5"/>
                    </a:cubicBezTo>
                    <a:cubicBezTo>
                      <a:pt x="4" y="1"/>
                      <a:pt x="10" y="0"/>
                      <a:pt x="14" y="2"/>
                    </a:cubicBezTo>
                    <a:cubicBezTo>
                      <a:pt x="18" y="4"/>
                      <a:pt x="19" y="9"/>
                      <a:pt x="17" y="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3" name="Google Shape;1093;p9"/>
              <p:cNvSpPr/>
              <p:nvPr/>
            </p:nvSpPr>
            <p:spPr>
              <a:xfrm>
                <a:off x="3468688" y="3524250"/>
                <a:ext cx="412750" cy="525463"/>
              </a:xfrm>
              <a:custGeom>
                <a:avLst/>
                <a:gdLst/>
                <a:ahLst/>
                <a:cxnLst/>
                <a:rect l="l" t="t" r="r" b="b"/>
                <a:pathLst>
                  <a:path w="260" h="331" extrusionOk="0">
                    <a:moveTo>
                      <a:pt x="112" y="331"/>
                    </a:moveTo>
                    <a:lnTo>
                      <a:pt x="0" y="268"/>
                    </a:lnTo>
                    <a:lnTo>
                      <a:pt x="147" y="0"/>
                    </a:lnTo>
                    <a:lnTo>
                      <a:pt x="260" y="63"/>
                    </a:lnTo>
                    <a:lnTo>
                      <a:pt x="112" y="331"/>
                    </a:ln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4" name="Google Shape;1094;p9"/>
              <p:cNvSpPr/>
              <p:nvPr/>
            </p:nvSpPr>
            <p:spPr>
              <a:xfrm>
                <a:off x="3468688" y="3524250"/>
                <a:ext cx="327025" cy="47625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300" extrusionOk="0">
                    <a:moveTo>
                      <a:pt x="58" y="300"/>
                    </a:moveTo>
                    <a:lnTo>
                      <a:pt x="0" y="268"/>
                    </a:lnTo>
                    <a:lnTo>
                      <a:pt x="147" y="0"/>
                    </a:lnTo>
                    <a:lnTo>
                      <a:pt x="206" y="34"/>
                    </a:lnTo>
                    <a:lnTo>
                      <a:pt x="58" y="300"/>
                    </a:lnTo>
                    <a:close/>
                  </a:path>
                </a:pathLst>
              </a:custGeom>
              <a:solidFill>
                <a:srgbClr val="E17A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5" name="Google Shape;1095;p9"/>
              <p:cNvSpPr/>
              <p:nvPr/>
            </p:nvSpPr>
            <p:spPr>
              <a:xfrm>
                <a:off x="3663950" y="3524250"/>
                <a:ext cx="217488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08" extrusionOk="0">
                    <a:moveTo>
                      <a:pt x="112" y="108"/>
                    </a:moveTo>
                    <a:lnTo>
                      <a:pt x="0" y="46"/>
                    </a:lnTo>
                    <a:lnTo>
                      <a:pt x="24" y="0"/>
                    </a:lnTo>
                    <a:lnTo>
                      <a:pt x="137" y="63"/>
                    </a:lnTo>
                    <a:lnTo>
                      <a:pt x="112" y="108"/>
                    </a:lnTo>
                    <a:close/>
                  </a:path>
                </a:pathLst>
              </a:custGeom>
              <a:solidFill>
                <a:srgbClr val="00C5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6" name="Google Shape;1096;p9"/>
              <p:cNvSpPr/>
              <p:nvPr/>
            </p:nvSpPr>
            <p:spPr>
              <a:xfrm>
                <a:off x="3663950" y="3524250"/>
                <a:ext cx="131763" cy="122238"/>
              </a:xfrm>
              <a:custGeom>
                <a:avLst/>
                <a:gdLst/>
                <a:ahLst/>
                <a:cxnLst/>
                <a:rect l="l" t="t" r="r" b="b"/>
                <a:pathLst>
                  <a:path w="83" h="77" extrusionOk="0">
                    <a:moveTo>
                      <a:pt x="58" y="77"/>
                    </a:moveTo>
                    <a:lnTo>
                      <a:pt x="0" y="46"/>
                    </a:lnTo>
                    <a:lnTo>
                      <a:pt x="24" y="0"/>
                    </a:lnTo>
                    <a:lnTo>
                      <a:pt x="83" y="34"/>
                    </a:lnTo>
                    <a:lnTo>
                      <a:pt x="58" y="77"/>
                    </a:lnTo>
                    <a:close/>
                  </a:path>
                </a:pathLst>
              </a:custGeom>
              <a:solidFill>
                <a:srgbClr val="1D9E8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7" name="Google Shape;1097;p9"/>
              <p:cNvSpPr/>
              <p:nvPr/>
            </p:nvSpPr>
            <p:spPr>
              <a:xfrm>
                <a:off x="3452813" y="3927475"/>
                <a:ext cx="206375" cy="147638"/>
              </a:xfrm>
              <a:custGeom>
                <a:avLst/>
                <a:gdLst/>
                <a:ahLst/>
                <a:cxnLst/>
                <a:rect l="l" t="t" r="r" b="b"/>
                <a:pathLst>
                  <a:path w="130" h="93" extrusionOk="0">
                    <a:moveTo>
                      <a:pt x="114" y="93"/>
                    </a:moveTo>
                    <a:lnTo>
                      <a:pt x="0" y="31"/>
                    </a:lnTo>
                    <a:lnTo>
                      <a:pt x="18" y="0"/>
                    </a:lnTo>
                    <a:lnTo>
                      <a:pt x="130" y="62"/>
                    </a:lnTo>
                    <a:lnTo>
                      <a:pt x="114" y="93"/>
                    </a:lnTo>
                    <a:close/>
                  </a:path>
                </a:pathLst>
              </a:custGeom>
              <a:solidFill>
                <a:srgbClr val="00C5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8" name="Google Shape;1098;p9"/>
              <p:cNvSpPr/>
              <p:nvPr/>
            </p:nvSpPr>
            <p:spPr>
              <a:xfrm>
                <a:off x="3452813" y="3927475"/>
                <a:ext cx="120650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76" h="64" extrusionOk="0">
                    <a:moveTo>
                      <a:pt x="60" y="64"/>
                    </a:moveTo>
                    <a:lnTo>
                      <a:pt x="0" y="31"/>
                    </a:lnTo>
                    <a:lnTo>
                      <a:pt x="18" y="0"/>
                    </a:lnTo>
                    <a:lnTo>
                      <a:pt x="76" y="33"/>
                    </a:lnTo>
                    <a:lnTo>
                      <a:pt x="60" y="64"/>
                    </a:lnTo>
                    <a:close/>
                  </a:path>
                </a:pathLst>
              </a:custGeom>
              <a:solidFill>
                <a:srgbClr val="1D9E8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9" name="Google Shape;1099;p9"/>
              <p:cNvSpPr/>
              <p:nvPr/>
            </p:nvSpPr>
            <p:spPr>
              <a:xfrm>
                <a:off x="3524250" y="1908175"/>
                <a:ext cx="1187450" cy="957263"/>
              </a:xfrm>
              <a:custGeom>
                <a:avLst/>
                <a:gdLst/>
                <a:ahLst/>
                <a:cxnLst/>
                <a:rect l="l" t="t" r="r" b="b"/>
                <a:pathLst>
                  <a:path w="360" h="290" extrusionOk="0">
                    <a:moveTo>
                      <a:pt x="353" y="236"/>
                    </a:moveTo>
                    <a:cubicBezTo>
                      <a:pt x="48" y="290"/>
                      <a:pt x="48" y="290"/>
                      <a:pt x="48" y="290"/>
                    </a:cubicBezTo>
                    <a:cubicBezTo>
                      <a:pt x="44" y="290"/>
                      <a:pt x="40" y="288"/>
                      <a:pt x="40" y="284"/>
                    </a:cubicBezTo>
                    <a:cubicBezTo>
                      <a:pt x="0" y="63"/>
                      <a:pt x="0" y="63"/>
                      <a:pt x="0" y="63"/>
                    </a:cubicBezTo>
                    <a:cubicBezTo>
                      <a:pt x="0" y="59"/>
                      <a:pt x="2" y="55"/>
                      <a:pt x="6" y="55"/>
                    </a:cubicBezTo>
                    <a:cubicBezTo>
                      <a:pt x="312" y="0"/>
                      <a:pt x="312" y="0"/>
                      <a:pt x="312" y="0"/>
                    </a:cubicBezTo>
                    <a:cubicBezTo>
                      <a:pt x="315" y="0"/>
                      <a:pt x="319" y="2"/>
                      <a:pt x="320" y="6"/>
                    </a:cubicBezTo>
                    <a:cubicBezTo>
                      <a:pt x="359" y="227"/>
                      <a:pt x="359" y="227"/>
                      <a:pt x="359" y="227"/>
                    </a:cubicBezTo>
                    <a:cubicBezTo>
                      <a:pt x="360" y="231"/>
                      <a:pt x="357" y="235"/>
                      <a:pt x="353" y="236"/>
                    </a:cubicBez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0" name="Google Shape;1100;p9"/>
              <p:cNvSpPr/>
              <p:nvPr/>
            </p:nvSpPr>
            <p:spPr>
              <a:xfrm>
                <a:off x="3548063" y="1924050"/>
                <a:ext cx="1138238" cy="908050"/>
              </a:xfrm>
              <a:custGeom>
                <a:avLst/>
                <a:gdLst/>
                <a:ahLst/>
                <a:cxnLst/>
                <a:rect l="l" t="t" r="r" b="b"/>
                <a:pathLst>
                  <a:path w="717" h="572" extrusionOk="0">
                    <a:moveTo>
                      <a:pt x="717" y="460"/>
                    </a:moveTo>
                    <a:lnTo>
                      <a:pt x="81" y="572"/>
                    </a:lnTo>
                    <a:lnTo>
                      <a:pt x="0" y="115"/>
                    </a:lnTo>
                    <a:lnTo>
                      <a:pt x="636" y="0"/>
                    </a:lnTo>
                    <a:lnTo>
                      <a:pt x="717" y="460"/>
                    </a:lnTo>
                    <a:close/>
                  </a:path>
                </a:pathLst>
              </a:custGeom>
              <a:solidFill>
                <a:srgbClr val="B83B5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1" name="Google Shape;1101;p9"/>
              <p:cNvSpPr/>
              <p:nvPr/>
            </p:nvSpPr>
            <p:spPr>
              <a:xfrm>
                <a:off x="3563938" y="1905000"/>
                <a:ext cx="1098550" cy="893763"/>
              </a:xfrm>
              <a:custGeom>
                <a:avLst/>
                <a:gdLst/>
                <a:ahLst/>
                <a:cxnLst/>
                <a:rect l="l" t="t" r="r" b="b"/>
                <a:pathLst>
                  <a:path w="333" h="271" extrusionOk="0">
                    <a:moveTo>
                      <a:pt x="333" y="219"/>
                    </a:moveTo>
                    <a:cubicBezTo>
                      <a:pt x="295" y="0"/>
                      <a:pt x="295" y="0"/>
                      <a:pt x="295" y="0"/>
                    </a:cubicBezTo>
                    <a:cubicBezTo>
                      <a:pt x="184" y="3"/>
                      <a:pt x="152" y="52"/>
                      <a:pt x="152" y="52"/>
                    </a:cubicBezTo>
                    <a:cubicBezTo>
                      <a:pt x="152" y="52"/>
                      <a:pt x="104" y="17"/>
                      <a:pt x="0" y="52"/>
                    </a:cubicBezTo>
                    <a:cubicBezTo>
                      <a:pt x="39" y="271"/>
                      <a:pt x="39" y="271"/>
                      <a:pt x="39" y="271"/>
                    </a:cubicBezTo>
                    <a:lnTo>
                      <a:pt x="333" y="219"/>
                    </a:lnTo>
                    <a:close/>
                  </a:path>
                </a:pathLst>
              </a:custGeom>
              <a:solidFill>
                <a:srgbClr val="D0D1D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2" name="Google Shape;1102;p9"/>
              <p:cNvSpPr/>
              <p:nvPr/>
            </p:nvSpPr>
            <p:spPr>
              <a:xfrm>
                <a:off x="3554413" y="1844675"/>
                <a:ext cx="1098550" cy="895350"/>
              </a:xfrm>
              <a:custGeom>
                <a:avLst/>
                <a:gdLst/>
                <a:ahLst/>
                <a:cxnLst/>
                <a:rect l="l" t="t" r="r" b="b"/>
                <a:pathLst>
                  <a:path w="333" h="271" extrusionOk="0">
                    <a:moveTo>
                      <a:pt x="333" y="219"/>
                    </a:moveTo>
                    <a:cubicBezTo>
                      <a:pt x="294" y="0"/>
                      <a:pt x="294" y="0"/>
                      <a:pt x="294" y="0"/>
                    </a:cubicBezTo>
                    <a:cubicBezTo>
                      <a:pt x="184" y="3"/>
                      <a:pt x="152" y="52"/>
                      <a:pt x="152" y="52"/>
                    </a:cubicBezTo>
                    <a:cubicBezTo>
                      <a:pt x="152" y="52"/>
                      <a:pt x="104" y="17"/>
                      <a:pt x="0" y="53"/>
                    </a:cubicBezTo>
                    <a:cubicBezTo>
                      <a:pt x="38" y="271"/>
                      <a:pt x="38" y="271"/>
                      <a:pt x="38" y="271"/>
                    </a:cubicBezTo>
                    <a:lnTo>
                      <a:pt x="333" y="219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9"/>
              <p:cNvSpPr/>
              <p:nvPr/>
            </p:nvSpPr>
            <p:spPr>
              <a:xfrm>
                <a:off x="4056063" y="1844675"/>
                <a:ext cx="596900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181" h="245" extrusionOk="0">
                    <a:moveTo>
                      <a:pt x="142" y="0"/>
                    </a:moveTo>
                    <a:cubicBezTo>
                      <a:pt x="32" y="3"/>
                      <a:pt x="0" y="52"/>
                      <a:pt x="0" y="52"/>
                    </a:cubicBezTo>
                    <a:cubicBezTo>
                      <a:pt x="34" y="245"/>
                      <a:pt x="34" y="245"/>
                      <a:pt x="34" y="245"/>
                    </a:cubicBezTo>
                    <a:cubicBezTo>
                      <a:pt x="181" y="219"/>
                      <a:pt x="181" y="219"/>
                      <a:pt x="181" y="219"/>
                    </a:cubicBezTo>
                    <a:lnTo>
                      <a:pt x="142" y="0"/>
                    </a:lnTo>
                    <a:close/>
                  </a:path>
                </a:pathLst>
              </a:custGeom>
              <a:solidFill>
                <a:srgbClr val="F3F3F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4" name="Google Shape;1104;p9"/>
              <p:cNvSpPr/>
              <p:nvPr/>
            </p:nvSpPr>
            <p:spPr>
              <a:xfrm>
                <a:off x="5356225" y="1743075"/>
                <a:ext cx="1058863" cy="1033463"/>
              </a:xfrm>
              <a:custGeom>
                <a:avLst/>
                <a:gdLst/>
                <a:ahLst/>
                <a:cxnLst/>
                <a:rect l="l" t="t" r="r" b="b"/>
                <a:pathLst>
                  <a:path w="667" h="651" extrusionOk="0">
                    <a:moveTo>
                      <a:pt x="0" y="459"/>
                    </a:moveTo>
                    <a:lnTo>
                      <a:pt x="667" y="651"/>
                    </a:lnTo>
                    <a:lnTo>
                      <a:pt x="143" y="0"/>
                    </a:lnTo>
                    <a:lnTo>
                      <a:pt x="0" y="459"/>
                    </a:lnTo>
                    <a:close/>
                    <a:moveTo>
                      <a:pt x="153" y="376"/>
                    </a:moveTo>
                    <a:lnTo>
                      <a:pt x="197" y="233"/>
                    </a:lnTo>
                    <a:lnTo>
                      <a:pt x="361" y="436"/>
                    </a:lnTo>
                    <a:lnTo>
                      <a:pt x="153" y="376"/>
                    </a:lnTo>
                    <a:close/>
                  </a:path>
                </a:pathLst>
              </a:custGeom>
              <a:solidFill>
                <a:srgbClr val="E1616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5" name="Google Shape;1105;p9"/>
              <p:cNvSpPr/>
              <p:nvPr/>
            </p:nvSpPr>
            <p:spPr>
              <a:xfrm>
                <a:off x="6243638" y="2640013"/>
                <a:ext cx="2857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" extrusionOk="0">
                    <a:moveTo>
                      <a:pt x="0" y="13"/>
                    </a:moveTo>
                    <a:lnTo>
                      <a:pt x="16" y="0"/>
                    </a:lnTo>
                    <a:lnTo>
                      <a:pt x="18" y="4"/>
                    </a:lnTo>
                    <a:lnTo>
                      <a:pt x="4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Google Shape;1106;p9"/>
              <p:cNvSpPr/>
              <p:nvPr/>
            </p:nvSpPr>
            <p:spPr>
              <a:xfrm>
                <a:off x="6226175" y="2617788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5" y="0"/>
                    </a:lnTo>
                    <a:lnTo>
                      <a:pt x="19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Google Shape;1107;p9"/>
              <p:cNvSpPr/>
              <p:nvPr/>
            </p:nvSpPr>
            <p:spPr>
              <a:xfrm>
                <a:off x="6207125" y="2593975"/>
                <a:ext cx="2857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" extrusionOk="0">
                    <a:moveTo>
                      <a:pt x="0" y="13"/>
                    </a:moveTo>
                    <a:lnTo>
                      <a:pt x="16" y="0"/>
                    </a:lnTo>
                    <a:lnTo>
                      <a:pt x="18" y="4"/>
                    </a:lnTo>
                    <a:lnTo>
                      <a:pt x="4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9"/>
              <p:cNvSpPr/>
              <p:nvPr/>
            </p:nvSpPr>
            <p:spPr>
              <a:xfrm>
                <a:off x="6189663" y="2571750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5" y="0"/>
                    </a:lnTo>
                    <a:lnTo>
                      <a:pt x="19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9"/>
              <p:cNvSpPr/>
              <p:nvPr/>
            </p:nvSpPr>
            <p:spPr>
              <a:xfrm>
                <a:off x="6134100" y="2547938"/>
                <a:ext cx="66675" cy="55563"/>
              </a:xfrm>
              <a:custGeom>
                <a:avLst/>
                <a:gdLst/>
                <a:ahLst/>
                <a:cxnLst/>
                <a:rect l="l" t="t" r="r" b="b"/>
                <a:pathLst>
                  <a:path w="42" h="35" extrusionOk="0">
                    <a:moveTo>
                      <a:pt x="0" y="31"/>
                    </a:moveTo>
                    <a:lnTo>
                      <a:pt x="39" y="0"/>
                    </a:lnTo>
                    <a:lnTo>
                      <a:pt x="42" y="4"/>
                    </a:lnTo>
                    <a:lnTo>
                      <a:pt x="4" y="35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Google Shape;1110;p9"/>
              <p:cNvSpPr/>
              <p:nvPr/>
            </p:nvSpPr>
            <p:spPr>
              <a:xfrm>
                <a:off x="6153150" y="2528888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5" y="0"/>
                    </a:lnTo>
                    <a:lnTo>
                      <a:pt x="19" y="2"/>
                    </a:lnTo>
                    <a:lnTo>
                      <a:pt x="3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1" name="Google Shape;1111;p9"/>
              <p:cNvSpPr/>
              <p:nvPr/>
            </p:nvSpPr>
            <p:spPr>
              <a:xfrm>
                <a:off x="6134100" y="2505075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3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4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9"/>
              <p:cNvSpPr/>
              <p:nvPr/>
            </p:nvSpPr>
            <p:spPr>
              <a:xfrm>
                <a:off x="6118225" y="2482850"/>
                <a:ext cx="28575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8" h="16" extrusionOk="0">
                    <a:moveTo>
                      <a:pt x="0" y="12"/>
                    </a:moveTo>
                    <a:lnTo>
                      <a:pt x="14" y="0"/>
                    </a:lnTo>
                    <a:lnTo>
                      <a:pt x="18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9"/>
              <p:cNvSpPr/>
              <p:nvPr/>
            </p:nvSpPr>
            <p:spPr>
              <a:xfrm>
                <a:off x="6097588" y="2459038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2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2" y="17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4" name="Google Shape;1114;p9"/>
              <p:cNvSpPr/>
              <p:nvPr/>
            </p:nvSpPr>
            <p:spPr>
              <a:xfrm>
                <a:off x="6045200" y="2435225"/>
                <a:ext cx="65088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41" h="34" extrusionOk="0">
                    <a:moveTo>
                      <a:pt x="0" y="32"/>
                    </a:moveTo>
                    <a:lnTo>
                      <a:pt x="37" y="0"/>
                    </a:lnTo>
                    <a:lnTo>
                      <a:pt x="41" y="5"/>
                    </a:lnTo>
                    <a:lnTo>
                      <a:pt x="2" y="34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9"/>
              <p:cNvSpPr/>
              <p:nvPr/>
            </p:nvSpPr>
            <p:spPr>
              <a:xfrm>
                <a:off x="6061075" y="2413000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2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4" y="17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9"/>
              <p:cNvSpPr/>
              <p:nvPr/>
            </p:nvSpPr>
            <p:spPr>
              <a:xfrm>
                <a:off x="6042025" y="2389188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0" y="15"/>
                    </a:moveTo>
                    <a:lnTo>
                      <a:pt x="16" y="0"/>
                    </a:lnTo>
                    <a:lnTo>
                      <a:pt x="21" y="5"/>
                    </a:lnTo>
                    <a:lnTo>
                      <a:pt x="4" y="17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9"/>
              <p:cNvSpPr/>
              <p:nvPr/>
            </p:nvSpPr>
            <p:spPr>
              <a:xfrm>
                <a:off x="6024563" y="2366963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4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2" y="16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Google Shape;1118;p9"/>
              <p:cNvSpPr/>
              <p:nvPr/>
            </p:nvSpPr>
            <p:spPr>
              <a:xfrm>
                <a:off x="6005513" y="2343150"/>
                <a:ext cx="33338" cy="30163"/>
              </a:xfrm>
              <a:custGeom>
                <a:avLst/>
                <a:gdLst/>
                <a:ahLst/>
                <a:cxnLst/>
                <a:rect l="l" t="t" r="r" b="b"/>
                <a:pathLst>
                  <a:path w="21" h="19" extrusionOk="0">
                    <a:moveTo>
                      <a:pt x="0" y="15"/>
                    </a:moveTo>
                    <a:lnTo>
                      <a:pt x="17" y="0"/>
                    </a:lnTo>
                    <a:lnTo>
                      <a:pt x="21" y="4"/>
                    </a:lnTo>
                    <a:lnTo>
                      <a:pt x="4" y="19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9" name="Google Shape;1119;p9"/>
              <p:cNvSpPr/>
              <p:nvPr/>
            </p:nvSpPr>
            <p:spPr>
              <a:xfrm>
                <a:off x="5953125" y="2324100"/>
                <a:ext cx="65088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41" h="33" extrusionOk="0">
                    <a:moveTo>
                      <a:pt x="0" y="29"/>
                    </a:moveTo>
                    <a:lnTo>
                      <a:pt x="37" y="0"/>
                    </a:lnTo>
                    <a:lnTo>
                      <a:pt x="41" y="2"/>
                    </a:lnTo>
                    <a:lnTo>
                      <a:pt x="4" y="33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0" name="Google Shape;1120;p9"/>
              <p:cNvSpPr/>
              <p:nvPr/>
            </p:nvSpPr>
            <p:spPr>
              <a:xfrm>
                <a:off x="5969000" y="2300288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0" y="13"/>
                    </a:moveTo>
                    <a:lnTo>
                      <a:pt x="17" y="0"/>
                    </a:lnTo>
                    <a:lnTo>
                      <a:pt x="21" y="4"/>
                    </a:lnTo>
                    <a:lnTo>
                      <a:pt x="4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1" name="Google Shape;1121;p9"/>
              <p:cNvSpPr/>
              <p:nvPr/>
            </p:nvSpPr>
            <p:spPr>
              <a:xfrm>
                <a:off x="5953125" y="2278063"/>
                <a:ext cx="28575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8" h="16" extrusionOk="0">
                    <a:moveTo>
                      <a:pt x="0" y="12"/>
                    </a:moveTo>
                    <a:lnTo>
                      <a:pt x="16" y="0"/>
                    </a:lnTo>
                    <a:lnTo>
                      <a:pt x="18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2" name="Google Shape;1122;p9"/>
              <p:cNvSpPr/>
              <p:nvPr/>
            </p:nvSpPr>
            <p:spPr>
              <a:xfrm>
                <a:off x="5932488" y="2254250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3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4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3" name="Google Shape;1123;p9"/>
              <p:cNvSpPr/>
              <p:nvPr/>
            </p:nvSpPr>
            <p:spPr>
              <a:xfrm>
                <a:off x="5916613" y="2232025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4" y="0"/>
                    </a:lnTo>
                    <a:lnTo>
                      <a:pt x="19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4" name="Google Shape;1124;p9"/>
              <p:cNvSpPr/>
              <p:nvPr/>
            </p:nvSpPr>
            <p:spPr>
              <a:xfrm>
                <a:off x="5864225" y="2208213"/>
                <a:ext cx="61913" cy="55563"/>
              </a:xfrm>
              <a:custGeom>
                <a:avLst/>
                <a:gdLst/>
                <a:ahLst/>
                <a:cxnLst/>
                <a:rect l="l" t="t" r="r" b="b"/>
                <a:pathLst>
                  <a:path w="39" h="35" extrusionOk="0">
                    <a:moveTo>
                      <a:pt x="0" y="31"/>
                    </a:moveTo>
                    <a:lnTo>
                      <a:pt x="37" y="0"/>
                    </a:lnTo>
                    <a:lnTo>
                      <a:pt x="39" y="4"/>
                    </a:lnTo>
                    <a:lnTo>
                      <a:pt x="2" y="35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9"/>
              <p:cNvSpPr/>
              <p:nvPr/>
            </p:nvSpPr>
            <p:spPr>
              <a:xfrm>
                <a:off x="5880100" y="2189163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5" y="0"/>
                    </a:lnTo>
                    <a:lnTo>
                      <a:pt x="19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Google Shape;1126;p9"/>
              <p:cNvSpPr/>
              <p:nvPr/>
            </p:nvSpPr>
            <p:spPr>
              <a:xfrm>
                <a:off x="5859463" y="2165350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2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5" y="17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7" name="Google Shape;1127;p9"/>
              <p:cNvSpPr/>
              <p:nvPr/>
            </p:nvSpPr>
            <p:spPr>
              <a:xfrm>
                <a:off x="5843588" y="2141538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3"/>
                    </a:moveTo>
                    <a:lnTo>
                      <a:pt x="15" y="0"/>
                    </a:lnTo>
                    <a:lnTo>
                      <a:pt x="19" y="5"/>
                    </a:lnTo>
                    <a:lnTo>
                      <a:pt x="2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8" name="Google Shape;1128;p9"/>
              <p:cNvSpPr/>
              <p:nvPr/>
            </p:nvSpPr>
            <p:spPr>
              <a:xfrm>
                <a:off x="5824538" y="2119313"/>
                <a:ext cx="2857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" extrusionOk="0">
                    <a:moveTo>
                      <a:pt x="0" y="12"/>
                    </a:moveTo>
                    <a:lnTo>
                      <a:pt x="16" y="0"/>
                    </a:lnTo>
                    <a:lnTo>
                      <a:pt x="18" y="4"/>
                    </a:lnTo>
                    <a:lnTo>
                      <a:pt x="4" y="17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9" name="Google Shape;1129;p9"/>
              <p:cNvSpPr/>
              <p:nvPr/>
            </p:nvSpPr>
            <p:spPr>
              <a:xfrm>
                <a:off x="5770563" y="2095500"/>
                <a:ext cx="66675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42" h="36" extrusionOk="0">
                    <a:moveTo>
                      <a:pt x="0" y="32"/>
                    </a:moveTo>
                    <a:lnTo>
                      <a:pt x="38" y="0"/>
                    </a:lnTo>
                    <a:lnTo>
                      <a:pt x="42" y="5"/>
                    </a:lnTo>
                    <a:lnTo>
                      <a:pt x="5" y="36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0" name="Google Shape;1130;p9"/>
              <p:cNvSpPr/>
              <p:nvPr/>
            </p:nvSpPr>
            <p:spPr>
              <a:xfrm>
                <a:off x="5788025" y="2073275"/>
                <a:ext cx="28575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8" h="16" extrusionOk="0">
                    <a:moveTo>
                      <a:pt x="0" y="12"/>
                    </a:moveTo>
                    <a:lnTo>
                      <a:pt x="16" y="0"/>
                    </a:lnTo>
                    <a:lnTo>
                      <a:pt x="18" y="4"/>
                    </a:lnTo>
                    <a:lnTo>
                      <a:pt x="4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1" name="Google Shape;1131;p9"/>
              <p:cNvSpPr/>
              <p:nvPr/>
            </p:nvSpPr>
            <p:spPr>
              <a:xfrm>
                <a:off x="5770563" y="2049463"/>
                <a:ext cx="3016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0" y="15"/>
                    </a:moveTo>
                    <a:lnTo>
                      <a:pt x="15" y="0"/>
                    </a:lnTo>
                    <a:lnTo>
                      <a:pt x="19" y="4"/>
                    </a:lnTo>
                    <a:lnTo>
                      <a:pt x="2" y="17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9"/>
              <p:cNvSpPr/>
              <p:nvPr/>
            </p:nvSpPr>
            <p:spPr>
              <a:xfrm>
                <a:off x="5751513" y="2027238"/>
                <a:ext cx="30163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9" h="18" extrusionOk="0">
                    <a:moveTo>
                      <a:pt x="0" y="14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4" y="18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3" name="Google Shape;1133;p9"/>
              <p:cNvSpPr/>
              <p:nvPr/>
            </p:nvSpPr>
            <p:spPr>
              <a:xfrm>
                <a:off x="5735638" y="2006600"/>
                <a:ext cx="2857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" extrusionOk="0">
                    <a:moveTo>
                      <a:pt x="0" y="13"/>
                    </a:moveTo>
                    <a:lnTo>
                      <a:pt x="14" y="0"/>
                    </a:lnTo>
                    <a:lnTo>
                      <a:pt x="18" y="2"/>
                    </a:lnTo>
                    <a:lnTo>
                      <a:pt x="2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4" name="Google Shape;1134;p9"/>
              <p:cNvSpPr/>
              <p:nvPr/>
            </p:nvSpPr>
            <p:spPr>
              <a:xfrm>
                <a:off x="5678488" y="1984375"/>
                <a:ext cx="66675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42" h="33" extrusionOk="0">
                    <a:moveTo>
                      <a:pt x="0" y="29"/>
                    </a:moveTo>
                    <a:lnTo>
                      <a:pt x="40" y="0"/>
                    </a:lnTo>
                    <a:lnTo>
                      <a:pt x="42" y="4"/>
                    </a:lnTo>
                    <a:lnTo>
                      <a:pt x="4" y="33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5" name="Google Shape;1135;p9"/>
              <p:cNvSpPr/>
              <p:nvPr/>
            </p:nvSpPr>
            <p:spPr>
              <a:xfrm>
                <a:off x="5699125" y="1960563"/>
                <a:ext cx="28575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8" h="17" extrusionOk="0">
                    <a:moveTo>
                      <a:pt x="0" y="13"/>
                    </a:moveTo>
                    <a:lnTo>
                      <a:pt x="14" y="0"/>
                    </a:lnTo>
                    <a:lnTo>
                      <a:pt x="18" y="4"/>
                    </a:lnTo>
                    <a:lnTo>
                      <a:pt x="2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6" name="Google Shape;1136;p9"/>
              <p:cNvSpPr/>
              <p:nvPr/>
            </p:nvSpPr>
            <p:spPr>
              <a:xfrm>
                <a:off x="5678488" y="1938338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4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7" name="Google Shape;1137;p9"/>
              <p:cNvSpPr/>
              <p:nvPr/>
            </p:nvSpPr>
            <p:spPr>
              <a:xfrm>
                <a:off x="5659438" y="1914525"/>
                <a:ext cx="33338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0" y="13"/>
                    </a:moveTo>
                    <a:lnTo>
                      <a:pt x="16" y="0"/>
                    </a:lnTo>
                    <a:lnTo>
                      <a:pt x="21" y="4"/>
                    </a:lnTo>
                    <a:lnTo>
                      <a:pt x="4" y="17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8" name="Google Shape;1138;p9"/>
              <p:cNvSpPr/>
              <p:nvPr/>
            </p:nvSpPr>
            <p:spPr>
              <a:xfrm>
                <a:off x="5641975" y="1892300"/>
                <a:ext cx="3016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2"/>
                    </a:moveTo>
                    <a:lnTo>
                      <a:pt x="17" y="0"/>
                    </a:lnTo>
                    <a:lnTo>
                      <a:pt x="19" y="4"/>
                    </a:lnTo>
                    <a:lnTo>
                      <a:pt x="2" y="1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9" name="Google Shape;1139;p9"/>
              <p:cNvSpPr/>
              <p:nvPr/>
            </p:nvSpPr>
            <p:spPr>
              <a:xfrm>
                <a:off x="5589588" y="1868488"/>
                <a:ext cx="66675" cy="55563"/>
              </a:xfrm>
              <a:custGeom>
                <a:avLst/>
                <a:gdLst/>
                <a:ahLst/>
                <a:cxnLst/>
                <a:rect l="l" t="t" r="r" b="b"/>
                <a:pathLst>
                  <a:path w="42" h="35" extrusionOk="0">
                    <a:moveTo>
                      <a:pt x="0" y="31"/>
                    </a:moveTo>
                    <a:lnTo>
                      <a:pt x="37" y="0"/>
                    </a:lnTo>
                    <a:lnTo>
                      <a:pt x="42" y="4"/>
                    </a:lnTo>
                    <a:lnTo>
                      <a:pt x="2" y="35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FFF6B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0" name="Google Shape;1140;p9"/>
              <p:cNvSpPr/>
              <p:nvPr/>
            </p:nvSpPr>
            <p:spPr>
              <a:xfrm>
                <a:off x="5668963" y="3462338"/>
                <a:ext cx="195263" cy="201613"/>
              </a:xfrm>
              <a:custGeom>
                <a:avLst/>
                <a:gdLst/>
                <a:ahLst/>
                <a:cxnLst/>
                <a:rect l="l" t="t" r="r" b="b"/>
                <a:pathLst>
                  <a:path w="59" h="61" extrusionOk="0">
                    <a:moveTo>
                      <a:pt x="41" y="4"/>
                    </a:moveTo>
                    <a:cubicBezTo>
                      <a:pt x="43" y="18"/>
                      <a:pt x="43" y="18"/>
                      <a:pt x="43" y="18"/>
                    </a:cubicBezTo>
                    <a:cubicBezTo>
                      <a:pt x="43" y="20"/>
                      <a:pt x="43" y="21"/>
                      <a:pt x="45" y="21"/>
                    </a:cubicBezTo>
                    <a:cubicBezTo>
                      <a:pt x="57" y="28"/>
                      <a:pt x="57" y="28"/>
                      <a:pt x="57" y="28"/>
                    </a:cubicBezTo>
                    <a:cubicBezTo>
                      <a:pt x="59" y="30"/>
                      <a:pt x="59" y="34"/>
                      <a:pt x="56" y="35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2" y="41"/>
                      <a:pt x="41" y="42"/>
                      <a:pt x="41" y="43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7" y="60"/>
                      <a:pt x="33" y="61"/>
                      <a:pt x="31" y="59"/>
                    </a:cubicBezTo>
                    <a:cubicBezTo>
                      <a:pt x="22" y="48"/>
                      <a:pt x="22" y="48"/>
                      <a:pt x="22" y="48"/>
                    </a:cubicBezTo>
                    <a:cubicBezTo>
                      <a:pt x="21" y="47"/>
                      <a:pt x="20" y="47"/>
                      <a:pt x="19" y="47"/>
                    </a:cubicBezTo>
                    <a:cubicBezTo>
                      <a:pt x="5" y="48"/>
                      <a:pt x="5" y="48"/>
                      <a:pt x="5" y="48"/>
                    </a:cubicBezTo>
                    <a:cubicBezTo>
                      <a:pt x="2" y="49"/>
                      <a:pt x="0" y="45"/>
                      <a:pt x="1" y="42"/>
                    </a:cubicBezTo>
                    <a:cubicBezTo>
                      <a:pt x="8" y="31"/>
                      <a:pt x="8" y="31"/>
                      <a:pt x="8" y="31"/>
                    </a:cubicBezTo>
                    <a:cubicBezTo>
                      <a:pt x="9" y="29"/>
                      <a:pt x="9" y="28"/>
                      <a:pt x="9" y="27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2" y="11"/>
                      <a:pt x="4" y="8"/>
                      <a:pt x="8" y="9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22" y="12"/>
                      <a:pt x="24" y="12"/>
                      <a:pt x="25" y="1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7" y="0"/>
                      <a:pt x="41" y="1"/>
                      <a:pt x="41" y="4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1" name="Google Shape;1141;p9"/>
              <p:cNvSpPr/>
              <p:nvPr/>
            </p:nvSpPr>
            <p:spPr>
              <a:xfrm>
                <a:off x="5788025" y="3903663"/>
                <a:ext cx="95250" cy="96838"/>
              </a:xfrm>
              <a:custGeom>
                <a:avLst/>
                <a:gdLst/>
                <a:ahLst/>
                <a:cxnLst/>
                <a:rect l="l" t="t" r="r" b="b"/>
                <a:pathLst>
                  <a:path w="29" h="29" extrusionOk="0">
                    <a:moveTo>
                      <a:pt x="20" y="2"/>
                    </a:moveTo>
                    <a:cubicBezTo>
                      <a:pt x="21" y="9"/>
                      <a:pt x="21" y="9"/>
                      <a:pt x="21" y="9"/>
                    </a:cubicBezTo>
                    <a:cubicBezTo>
                      <a:pt x="21" y="9"/>
                      <a:pt x="21" y="10"/>
                      <a:pt x="22" y="10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9" y="14"/>
                      <a:pt x="28" y="16"/>
                      <a:pt x="27" y="17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0" y="20"/>
                      <a:pt x="20" y="20"/>
                      <a:pt x="20" y="21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9"/>
                      <a:pt x="16" y="29"/>
                      <a:pt x="15" y="28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0" y="23"/>
                      <a:pt x="10" y="22"/>
                      <a:pt x="9" y="22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1" y="23"/>
                      <a:pt x="0" y="22"/>
                      <a:pt x="1" y="20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5" y="14"/>
                      <a:pt x="5" y="13"/>
                      <a:pt x="4" y="13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5"/>
                      <a:pt x="2" y="4"/>
                      <a:pt x="4" y="4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1" y="6"/>
                      <a:pt x="12" y="6"/>
                      <a:pt x="12" y="5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8" y="0"/>
                      <a:pt x="20" y="1"/>
                      <a:pt x="2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2" name="Google Shape;1142;p9"/>
              <p:cNvSpPr/>
              <p:nvPr/>
            </p:nvSpPr>
            <p:spPr>
              <a:xfrm>
                <a:off x="6081713" y="3316288"/>
                <a:ext cx="95250" cy="96838"/>
              </a:xfrm>
              <a:custGeom>
                <a:avLst/>
                <a:gdLst/>
                <a:ahLst/>
                <a:cxnLst/>
                <a:rect l="l" t="t" r="r" b="b"/>
                <a:pathLst>
                  <a:path w="29" h="29" extrusionOk="0">
                    <a:moveTo>
                      <a:pt x="17" y="1"/>
                    </a:moveTo>
                    <a:cubicBezTo>
                      <a:pt x="19" y="8"/>
                      <a:pt x="19" y="8"/>
                      <a:pt x="19" y="8"/>
                    </a:cubicBezTo>
                    <a:cubicBezTo>
                      <a:pt x="19" y="8"/>
                      <a:pt x="20" y="9"/>
                      <a:pt x="20" y="9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8" y="12"/>
                      <a:pt x="29" y="13"/>
                      <a:pt x="27" y="14"/>
                    </a:cubicBezTo>
                    <a:cubicBezTo>
                      <a:pt x="22" y="18"/>
                      <a:pt x="22" y="18"/>
                      <a:pt x="22" y="18"/>
                    </a:cubicBezTo>
                    <a:cubicBezTo>
                      <a:pt x="21" y="19"/>
                      <a:pt x="21" y="19"/>
                      <a:pt x="21" y="20"/>
                    </a:cubicBezTo>
                    <a:cubicBezTo>
                      <a:pt x="21" y="26"/>
                      <a:pt x="21" y="26"/>
                      <a:pt x="21" y="26"/>
                    </a:cubicBezTo>
                    <a:cubicBezTo>
                      <a:pt x="21" y="28"/>
                      <a:pt x="19" y="29"/>
                      <a:pt x="18" y="28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2" y="23"/>
                      <a:pt x="12" y="23"/>
                      <a:pt x="11" y="24"/>
                    </a:cubicBezTo>
                    <a:cubicBezTo>
                      <a:pt x="5" y="26"/>
                      <a:pt x="5" y="26"/>
                      <a:pt x="5" y="26"/>
                    </a:cubicBezTo>
                    <a:cubicBezTo>
                      <a:pt x="3" y="26"/>
                      <a:pt x="2" y="25"/>
                      <a:pt x="2" y="23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6"/>
                      <a:pt x="5" y="16"/>
                      <a:pt x="4" y="1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9"/>
                      <a:pt x="0" y="7"/>
                      <a:pt x="2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10" y="7"/>
                      <a:pt x="10" y="6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5" y="0"/>
                      <a:pt x="17" y="0"/>
                      <a:pt x="17" y="1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3" name="Google Shape;1143;p9"/>
              <p:cNvSpPr/>
              <p:nvPr/>
            </p:nvSpPr>
            <p:spPr>
              <a:xfrm>
                <a:off x="6572250" y="3359150"/>
                <a:ext cx="122238" cy="125413"/>
              </a:xfrm>
              <a:custGeom>
                <a:avLst/>
                <a:gdLst/>
                <a:ahLst/>
                <a:cxnLst/>
                <a:rect l="l" t="t" r="r" b="b"/>
                <a:pathLst>
                  <a:path w="37" h="38" extrusionOk="0">
                    <a:moveTo>
                      <a:pt x="26" y="3"/>
                    </a:moveTo>
                    <a:cubicBezTo>
                      <a:pt x="27" y="11"/>
                      <a:pt x="27" y="11"/>
                      <a:pt x="27" y="11"/>
                    </a:cubicBezTo>
                    <a:cubicBezTo>
                      <a:pt x="27" y="12"/>
                      <a:pt x="27" y="13"/>
                      <a:pt x="28" y="13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7" y="18"/>
                      <a:pt x="37" y="21"/>
                      <a:pt x="35" y="22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6" y="25"/>
                      <a:pt x="26" y="26"/>
                      <a:pt x="26" y="27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3" y="37"/>
                      <a:pt x="21" y="38"/>
                      <a:pt x="20" y="36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4" y="29"/>
                      <a:pt x="13" y="29"/>
                      <a:pt x="12" y="29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1" y="30"/>
                      <a:pt x="0" y="28"/>
                      <a:pt x="1" y="26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18"/>
                      <a:pt x="6" y="17"/>
                      <a:pt x="6" y="16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1" y="7"/>
                      <a:pt x="3" y="5"/>
                      <a:pt x="5" y="5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4" y="7"/>
                      <a:pt x="15" y="7"/>
                      <a:pt x="16" y="7"/>
                    </a:cubicBezTo>
                    <a:cubicBezTo>
                      <a:pt x="22" y="1"/>
                      <a:pt x="22" y="1"/>
                      <a:pt x="22" y="1"/>
                    </a:cubicBezTo>
                    <a:cubicBezTo>
                      <a:pt x="23" y="0"/>
                      <a:pt x="26" y="1"/>
                      <a:pt x="26" y="3"/>
                    </a:cubicBezTo>
                    <a:close/>
                  </a:path>
                </a:pathLst>
              </a:custGeom>
              <a:solidFill>
                <a:srgbClr val="00C5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4" name="Google Shape;1144;p9"/>
              <p:cNvSpPr/>
              <p:nvPr/>
            </p:nvSpPr>
            <p:spPr>
              <a:xfrm>
                <a:off x="5164138" y="3976688"/>
                <a:ext cx="88900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27" h="27" extrusionOk="0">
                    <a:moveTo>
                      <a:pt x="14" y="1"/>
                    </a:move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8" y="7"/>
                      <a:pt x="18" y="7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6" y="8"/>
                      <a:pt x="27" y="9"/>
                      <a:pt x="26" y="11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1" y="16"/>
                      <a:pt x="21" y="16"/>
                      <a:pt x="22" y="17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4" y="24"/>
                      <a:pt x="22" y="25"/>
                      <a:pt x="21" y="25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2"/>
                      <a:pt x="14" y="22"/>
                      <a:pt x="14" y="23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7" y="27"/>
                      <a:pt x="6" y="26"/>
                      <a:pt x="6" y="25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7"/>
                      <a:pt x="5" y="17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2"/>
                      <a:pt x="0" y="10"/>
                      <a:pt x="1" y="1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8" y="8"/>
                      <a:pt x="8" y="8"/>
                      <a:pt x="9" y="7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0"/>
                      <a:pt x="13" y="0"/>
                      <a:pt x="1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5" name="Google Shape;1145;p9"/>
              <p:cNvSpPr/>
              <p:nvPr/>
            </p:nvSpPr>
            <p:spPr>
              <a:xfrm>
                <a:off x="4649788" y="2746375"/>
                <a:ext cx="198438" cy="201613"/>
              </a:xfrm>
              <a:custGeom>
                <a:avLst/>
                <a:gdLst/>
                <a:ahLst/>
                <a:cxnLst/>
                <a:rect l="l" t="t" r="r" b="b"/>
                <a:pathLst>
                  <a:path w="60" h="61" extrusionOk="0">
                    <a:moveTo>
                      <a:pt x="42" y="4"/>
                    </a:moveTo>
                    <a:cubicBezTo>
                      <a:pt x="43" y="18"/>
                      <a:pt x="43" y="18"/>
                      <a:pt x="43" y="18"/>
                    </a:cubicBezTo>
                    <a:cubicBezTo>
                      <a:pt x="43" y="20"/>
                      <a:pt x="44" y="21"/>
                      <a:pt x="45" y="21"/>
                    </a:cubicBezTo>
                    <a:cubicBezTo>
                      <a:pt x="57" y="28"/>
                      <a:pt x="57" y="28"/>
                      <a:pt x="57" y="28"/>
                    </a:cubicBezTo>
                    <a:cubicBezTo>
                      <a:pt x="60" y="30"/>
                      <a:pt x="59" y="34"/>
                      <a:pt x="56" y="35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2" y="41"/>
                      <a:pt x="41" y="42"/>
                      <a:pt x="41" y="43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8" y="60"/>
                      <a:pt x="34" y="61"/>
                      <a:pt x="31" y="59"/>
                    </a:cubicBezTo>
                    <a:cubicBezTo>
                      <a:pt x="22" y="48"/>
                      <a:pt x="22" y="48"/>
                      <a:pt x="22" y="48"/>
                    </a:cubicBezTo>
                    <a:cubicBezTo>
                      <a:pt x="22" y="47"/>
                      <a:pt x="20" y="47"/>
                      <a:pt x="19" y="47"/>
                    </a:cubicBezTo>
                    <a:cubicBezTo>
                      <a:pt x="5" y="48"/>
                      <a:pt x="5" y="48"/>
                      <a:pt x="5" y="48"/>
                    </a:cubicBezTo>
                    <a:cubicBezTo>
                      <a:pt x="2" y="49"/>
                      <a:pt x="0" y="45"/>
                      <a:pt x="1" y="42"/>
                    </a:cubicBezTo>
                    <a:cubicBezTo>
                      <a:pt x="9" y="31"/>
                      <a:pt x="9" y="31"/>
                      <a:pt x="9" y="31"/>
                    </a:cubicBezTo>
                    <a:cubicBezTo>
                      <a:pt x="9" y="29"/>
                      <a:pt x="9" y="28"/>
                      <a:pt x="9" y="27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2" y="11"/>
                      <a:pt x="5" y="8"/>
                      <a:pt x="8" y="9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23" y="12"/>
                      <a:pt x="24" y="12"/>
                      <a:pt x="25" y="1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8" y="0"/>
                      <a:pt x="41" y="1"/>
                      <a:pt x="42" y="4"/>
                    </a:cubicBezTo>
                    <a:close/>
                  </a:path>
                </a:pathLst>
              </a:custGeom>
              <a:solidFill>
                <a:srgbClr val="F2C87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6" name="Google Shape;1146;p9"/>
              <p:cNvSpPr/>
              <p:nvPr/>
            </p:nvSpPr>
            <p:spPr>
              <a:xfrm>
                <a:off x="4768850" y="3187700"/>
                <a:ext cx="95250" cy="96838"/>
              </a:xfrm>
              <a:custGeom>
                <a:avLst/>
                <a:gdLst/>
                <a:ahLst/>
                <a:cxnLst/>
                <a:rect l="l" t="t" r="r" b="b"/>
                <a:pathLst>
                  <a:path w="29" h="29" extrusionOk="0">
                    <a:moveTo>
                      <a:pt x="20" y="2"/>
                    </a:moveTo>
                    <a:cubicBezTo>
                      <a:pt x="21" y="9"/>
                      <a:pt x="21" y="9"/>
                      <a:pt x="21" y="9"/>
                    </a:cubicBezTo>
                    <a:cubicBezTo>
                      <a:pt x="21" y="9"/>
                      <a:pt x="21" y="10"/>
                      <a:pt x="22" y="10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9" y="14"/>
                      <a:pt x="29" y="16"/>
                      <a:pt x="27" y="17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20"/>
                      <a:pt x="20" y="20"/>
                      <a:pt x="20" y="21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8" y="29"/>
                      <a:pt x="16" y="29"/>
                      <a:pt x="15" y="28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1" y="23"/>
                      <a:pt x="10" y="22"/>
                      <a:pt x="9" y="22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1" y="23"/>
                      <a:pt x="0" y="22"/>
                      <a:pt x="1" y="20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5" y="13"/>
                      <a:pt x="5" y="13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5"/>
                      <a:pt x="3" y="4"/>
                      <a:pt x="4" y="4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6"/>
                      <a:pt x="12" y="6"/>
                      <a:pt x="12" y="5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8" y="0"/>
                      <a:pt x="20" y="1"/>
                      <a:pt x="2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p9"/>
              <p:cNvSpPr/>
              <p:nvPr/>
            </p:nvSpPr>
            <p:spPr>
              <a:xfrm>
                <a:off x="5062538" y="2600325"/>
                <a:ext cx="95250" cy="96838"/>
              </a:xfrm>
              <a:custGeom>
                <a:avLst/>
                <a:gdLst/>
                <a:ahLst/>
                <a:cxnLst/>
                <a:rect l="l" t="t" r="r" b="b"/>
                <a:pathLst>
                  <a:path w="29" h="29" extrusionOk="0">
                    <a:moveTo>
                      <a:pt x="17" y="1"/>
                    </a:moveTo>
                    <a:cubicBezTo>
                      <a:pt x="19" y="8"/>
                      <a:pt x="19" y="8"/>
                      <a:pt x="19" y="8"/>
                    </a:cubicBezTo>
                    <a:cubicBezTo>
                      <a:pt x="20" y="8"/>
                      <a:pt x="20" y="9"/>
                      <a:pt x="21" y="9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8" y="12"/>
                      <a:pt x="29" y="13"/>
                      <a:pt x="27" y="14"/>
                    </a:cubicBezTo>
                    <a:cubicBezTo>
                      <a:pt x="22" y="18"/>
                      <a:pt x="22" y="18"/>
                      <a:pt x="22" y="18"/>
                    </a:cubicBezTo>
                    <a:cubicBezTo>
                      <a:pt x="22" y="19"/>
                      <a:pt x="21" y="19"/>
                      <a:pt x="21" y="20"/>
                    </a:cubicBezTo>
                    <a:cubicBezTo>
                      <a:pt x="21" y="26"/>
                      <a:pt x="21" y="26"/>
                      <a:pt x="21" y="26"/>
                    </a:cubicBezTo>
                    <a:cubicBezTo>
                      <a:pt x="21" y="28"/>
                      <a:pt x="20" y="29"/>
                      <a:pt x="18" y="28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2" y="23"/>
                      <a:pt x="12" y="23"/>
                      <a:pt x="11" y="24"/>
                    </a:cubicBezTo>
                    <a:cubicBezTo>
                      <a:pt x="5" y="26"/>
                      <a:pt x="5" y="26"/>
                      <a:pt x="5" y="26"/>
                    </a:cubicBezTo>
                    <a:cubicBezTo>
                      <a:pt x="4" y="26"/>
                      <a:pt x="2" y="25"/>
                      <a:pt x="3" y="23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6"/>
                      <a:pt x="5" y="16"/>
                      <a:pt x="5" y="15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9"/>
                      <a:pt x="1" y="7"/>
                      <a:pt x="2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10" y="7"/>
                      <a:pt x="10" y="6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5" y="0"/>
                      <a:pt x="17" y="0"/>
                      <a:pt x="17" y="1"/>
                    </a:cubicBezTo>
                    <a:close/>
                  </a:path>
                </a:pathLst>
              </a:custGeom>
              <a:solidFill>
                <a:srgbClr val="F494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8" name="Google Shape;1148;p9"/>
              <p:cNvSpPr/>
              <p:nvPr/>
            </p:nvSpPr>
            <p:spPr>
              <a:xfrm>
                <a:off x="5553075" y="2643188"/>
                <a:ext cx="122238" cy="125413"/>
              </a:xfrm>
              <a:custGeom>
                <a:avLst/>
                <a:gdLst/>
                <a:ahLst/>
                <a:cxnLst/>
                <a:rect l="l" t="t" r="r" b="b"/>
                <a:pathLst>
                  <a:path w="37" h="38" extrusionOk="0">
                    <a:moveTo>
                      <a:pt x="26" y="3"/>
                    </a:moveTo>
                    <a:cubicBezTo>
                      <a:pt x="27" y="11"/>
                      <a:pt x="27" y="11"/>
                      <a:pt x="27" y="11"/>
                    </a:cubicBezTo>
                    <a:cubicBezTo>
                      <a:pt x="27" y="12"/>
                      <a:pt x="27" y="13"/>
                      <a:pt x="28" y="13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7" y="18"/>
                      <a:pt x="37" y="21"/>
                      <a:pt x="35" y="22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6" y="25"/>
                      <a:pt x="26" y="26"/>
                      <a:pt x="26" y="27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4" y="37"/>
                      <a:pt x="21" y="38"/>
                      <a:pt x="20" y="36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4" y="29"/>
                      <a:pt x="13" y="29"/>
                      <a:pt x="12" y="29"/>
                    </a:cubicBezTo>
                    <a:cubicBezTo>
                      <a:pt x="4" y="30"/>
                      <a:pt x="4" y="30"/>
                      <a:pt x="4" y="30"/>
                    </a:cubicBezTo>
                    <a:cubicBezTo>
                      <a:pt x="2" y="30"/>
                      <a:pt x="0" y="28"/>
                      <a:pt x="1" y="26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18"/>
                      <a:pt x="6" y="17"/>
                      <a:pt x="6" y="16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7"/>
                      <a:pt x="3" y="5"/>
                      <a:pt x="5" y="5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4" y="7"/>
                      <a:pt x="15" y="7"/>
                      <a:pt x="16" y="7"/>
                    </a:cubicBezTo>
                    <a:cubicBezTo>
                      <a:pt x="22" y="1"/>
                      <a:pt x="22" y="1"/>
                      <a:pt x="22" y="1"/>
                    </a:cubicBezTo>
                    <a:cubicBezTo>
                      <a:pt x="24" y="0"/>
                      <a:pt x="26" y="1"/>
                      <a:pt x="26" y="3"/>
                    </a:cubicBezTo>
                    <a:close/>
                  </a:path>
                </a:pathLst>
              </a:custGeom>
              <a:solidFill>
                <a:srgbClr val="00C5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9" name="Google Shape;1149;p9"/>
              <p:cNvSpPr/>
              <p:nvPr/>
            </p:nvSpPr>
            <p:spPr>
              <a:xfrm>
                <a:off x="4144963" y="3260725"/>
                <a:ext cx="88900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27" h="27" extrusionOk="0">
                    <a:moveTo>
                      <a:pt x="14" y="1"/>
                    </a:moveTo>
                    <a:cubicBezTo>
                      <a:pt x="17" y="7"/>
                      <a:pt x="17" y="7"/>
                      <a:pt x="17" y="7"/>
                    </a:cubicBezTo>
                    <a:cubicBezTo>
                      <a:pt x="18" y="7"/>
                      <a:pt x="18" y="7"/>
                      <a:pt x="19" y="7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6" y="8"/>
                      <a:pt x="27" y="9"/>
                      <a:pt x="26" y="11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2" y="16"/>
                      <a:pt x="22" y="16"/>
                      <a:pt x="22" y="17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4" y="24"/>
                      <a:pt x="22" y="25"/>
                      <a:pt x="21" y="25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2"/>
                      <a:pt x="14" y="22"/>
                      <a:pt x="14" y="23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7" y="27"/>
                      <a:pt x="6" y="26"/>
                      <a:pt x="6" y="25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7"/>
                      <a:pt x="6" y="17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2"/>
                      <a:pt x="0" y="10"/>
                      <a:pt x="2" y="1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8" y="8"/>
                      <a:pt x="8" y="8"/>
                      <a:pt x="9" y="7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0"/>
                      <a:pt x="13" y="0"/>
                      <a:pt x="1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50" name="Google Shape;1150;p9"/>
          <p:cNvSpPr txBox="1"/>
          <p:nvPr/>
        </p:nvSpPr>
        <p:spPr>
          <a:xfrm>
            <a:off x="3765176" y="3352798"/>
            <a:ext cx="295835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CONTENT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TOW</a:t>
            </a:r>
            <a:endParaRPr sz="36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151" name="Google Shape;1151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85210" y="401993"/>
            <a:ext cx="706061" cy="704460"/>
          </a:xfrm>
          <a:prstGeom prst="rect">
            <a:avLst/>
          </a:prstGeom>
          <a:noFill/>
          <a:ln>
            <a:noFill/>
          </a:ln>
        </p:spPr>
      </p:pic>
      <p:sp>
        <p:nvSpPr>
          <p:cNvPr id="1152" name="Google Shape;1152;p9"/>
          <p:cNvSpPr/>
          <p:nvPr/>
        </p:nvSpPr>
        <p:spPr>
          <a:xfrm>
            <a:off x="1454802" y="35859"/>
            <a:ext cx="525463" cy="263525"/>
          </a:xfrm>
          <a:custGeom>
            <a:avLst/>
            <a:gdLst/>
            <a:ahLst/>
            <a:cxnLst/>
            <a:rect l="l" t="t" r="r" b="b"/>
            <a:pathLst>
              <a:path w="449" h="225" extrusionOk="0">
                <a:moveTo>
                  <a:pt x="4" y="225"/>
                </a:moveTo>
                <a:cubicBezTo>
                  <a:pt x="1" y="216"/>
                  <a:pt x="0" y="208"/>
                  <a:pt x="0" y="199"/>
                </a:cubicBezTo>
                <a:cubicBezTo>
                  <a:pt x="0" y="181"/>
                  <a:pt x="5" y="164"/>
                  <a:pt x="14" y="149"/>
                </a:cubicBezTo>
                <a:cubicBezTo>
                  <a:pt x="26" y="128"/>
                  <a:pt x="48" y="109"/>
                  <a:pt x="73" y="103"/>
                </a:cubicBezTo>
                <a:cubicBezTo>
                  <a:pt x="100" y="98"/>
                  <a:pt x="104" y="99"/>
                  <a:pt x="131" y="103"/>
                </a:cubicBezTo>
                <a:cubicBezTo>
                  <a:pt x="138" y="104"/>
                  <a:pt x="144" y="107"/>
                  <a:pt x="151" y="110"/>
                </a:cubicBezTo>
                <a:cubicBezTo>
                  <a:pt x="149" y="98"/>
                  <a:pt x="150" y="86"/>
                  <a:pt x="153" y="74"/>
                </a:cubicBezTo>
                <a:cubicBezTo>
                  <a:pt x="157" y="59"/>
                  <a:pt x="165" y="46"/>
                  <a:pt x="176" y="34"/>
                </a:cubicBezTo>
                <a:cubicBezTo>
                  <a:pt x="182" y="29"/>
                  <a:pt x="189" y="24"/>
                  <a:pt x="196" y="20"/>
                </a:cubicBezTo>
                <a:cubicBezTo>
                  <a:pt x="212" y="7"/>
                  <a:pt x="233" y="0"/>
                  <a:pt x="253" y="0"/>
                </a:cubicBezTo>
                <a:cubicBezTo>
                  <a:pt x="274" y="0"/>
                  <a:pt x="295" y="7"/>
                  <a:pt x="311" y="20"/>
                </a:cubicBezTo>
                <a:cubicBezTo>
                  <a:pt x="311" y="20"/>
                  <a:pt x="311" y="20"/>
                  <a:pt x="311" y="20"/>
                </a:cubicBezTo>
                <a:cubicBezTo>
                  <a:pt x="334" y="31"/>
                  <a:pt x="348" y="55"/>
                  <a:pt x="356" y="78"/>
                </a:cubicBezTo>
                <a:cubicBezTo>
                  <a:pt x="362" y="94"/>
                  <a:pt x="360" y="114"/>
                  <a:pt x="356" y="130"/>
                </a:cubicBezTo>
                <a:cubicBezTo>
                  <a:pt x="355" y="134"/>
                  <a:pt x="354" y="139"/>
                  <a:pt x="351" y="144"/>
                </a:cubicBezTo>
                <a:cubicBezTo>
                  <a:pt x="358" y="142"/>
                  <a:pt x="365" y="141"/>
                  <a:pt x="373" y="141"/>
                </a:cubicBezTo>
                <a:cubicBezTo>
                  <a:pt x="425" y="141"/>
                  <a:pt x="449" y="184"/>
                  <a:pt x="445" y="225"/>
                </a:cubicBezTo>
                <a:lnTo>
                  <a:pt x="4" y="225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3" name="Google Shape;1153;p9"/>
          <p:cNvSpPr/>
          <p:nvPr/>
        </p:nvSpPr>
        <p:spPr>
          <a:xfrm>
            <a:off x="3828115" y="475597"/>
            <a:ext cx="1046163" cy="427038"/>
          </a:xfrm>
          <a:custGeom>
            <a:avLst/>
            <a:gdLst/>
            <a:ahLst/>
            <a:cxnLst/>
            <a:rect l="l" t="t" r="r" b="b"/>
            <a:pathLst>
              <a:path w="895" h="366" extrusionOk="0">
                <a:moveTo>
                  <a:pt x="895" y="366"/>
                </a:moveTo>
                <a:cubicBezTo>
                  <a:pt x="879" y="306"/>
                  <a:pt x="833" y="255"/>
                  <a:pt x="770" y="237"/>
                </a:cubicBezTo>
                <a:cubicBezTo>
                  <a:pt x="720" y="224"/>
                  <a:pt x="669" y="233"/>
                  <a:pt x="628" y="259"/>
                </a:cubicBezTo>
                <a:cubicBezTo>
                  <a:pt x="627" y="257"/>
                  <a:pt x="626" y="256"/>
                  <a:pt x="626" y="254"/>
                </a:cubicBezTo>
                <a:cubicBezTo>
                  <a:pt x="598" y="206"/>
                  <a:pt x="548" y="175"/>
                  <a:pt x="495" y="168"/>
                </a:cubicBezTo>
                <a:cubicBezTo>
                  <a:pt x="495" y="167"/>
                  <a:pt x="495" y="167"/>
                  <a:pt x="495" y="166"/>
                </a:cubicBezTo>
                <a:cubicBezTo>
                  <a:pt x="495" y="75"/>
                  <a:pt x="419" y="0"/>
                  <a:pt x="329" y="0"/>
                </a:cubicBezTo>
                <a:cubicBezTo>
                  <a:pt x="238" y="0"/>
                  <a:pt x="162" y="75"/>
                  <a:pt x="162" y="166"/>
                </a:cubicBezTo>
                <a:cubicBezTo>
                  <a:pt x="162" y="187"/>
                  <a:pt x="167" y="208"/>
                  <a:pt x="174" y="226"/>
                </a:cubicBezTo>
                <a:cubicBezTo>
                  <a:pt x="166" y="225"/>
                  <a:pt x="158" y="225"/>
                  <a:pt x="150" y="225"/>
                </a:cubicBezTo>
                <a:cubicBezTo>
                  <a:pt x="56" y="225"/>
                  <a:pt x="6" y="293"/>
                  <a:pt x="0" y="366"/>
                </a:cubicBezTo>
                <a:lnTo>
                  <a:pt x="895" y="366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4" name="Google Shape;1154;p9"/>
          <p:cNvSpPr/>
          <p:nvPr/>
        </p:nvSpPr>
        <p:spPr>
          <a:xfrm>
            <a:off x="9401827" y="753409"/>
            <a:ext cx="696913" cy="341313"/>
          </a:xfrm>
          <a:custGeom>
            <a:avLst/>
            <a:gdLst/>
            <a:ahLst/>
            <a:cxnLst/>
            <a:rect l="l" t="t" r="r" b="b"/>
            <a:pathLst>
              <a:path w="596" h="293" extrusionOk="0">
                <a:moveTo>
                  <a:pt x="6" y="293"/>
                </a:moveTo>
                <a:cubicBezTo>
                  <a:pt x="565" y="293"/>
                  <a:pt x="565" y="293"/>
                  <a:pt x="565" y="293"/>
                </a:cubicBezTo>
                <a:cubicBezTo>
                  <a:pt x="596" y="216"/>
                  <a:pt x="558" y="108"/>
                  <a:pt x="450" y="108"/>
                </a:cubicBezTo>
                <a:cubicBezTo>
                  <a:pt x="441" y="108"/>
                  <a:pt x="432" y="109"/>
                  <a:pt x="424" y="111"/>
                </a:cubicBezTo>
                <a:cubicBezTo>
                  <a:pt x="422" y="55"/>
                  <a:pt x="385" y="0"/>
                  <a:pt x="313" y="0"/>
                </a:cubicBezTo>
                <a:cubicBezTo>
                  <a:pt x="226" y="0"/>
                  <a:pt x="190" y="80"/>
                  <a:pt x="206" y="145"/>
                </a:cubicBezTo>
                <a:cubicBezTo>
                  <a:pt x="190" y="140"/>
                  <a:pt x="174" y="137"/>
                  <a:pt x="158" y="137"/>
                </a:cubicBezTo>
                <a:cubicBezTo>
                  <a:pt x="79" y="137"/>
                  <a:pt x="0" y="206"/>
                  <a:pt x="6" y="289"/>
                </a:cubicBezTo>
                <a:cubicBezTo>
                  <a:pt x="6" y="290"/>
                  <a:pt x="6" y="292"/>
                  <a:pt x="6" y="293"/>
                </a:cubicBez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9"/>
          <p:cNvSpPr/>
          <p:nvPr/>
        </p:nvSpPr>
        <p:spPr>
          <a:xfrm>
            <a:off x="10662302" y="1458259"/>
            <a:ext cx="635000" cy="295275"/>
          </a:xfrm>
          <a:custGeom>
            <a:avLst/>
            <a:gdLst/>
            <a:ahLst/>
            <a:cxnLst/>
            <a:rect l="l" t="t" r="r" b="b"/>
            <a:pathLst>
              <a:path w="542" h="253" extrusionOk="0">
                <a:moveTo>
                  <a:pt x="542" y="253"/>
                </a:moveTo>
                <a:cubicBezTo>
                  <a:pt x="542" y="181"/>
                  <a:pt x="495" y="109"/>
                  <a:pt x="402" y="109"/>
                </a:cubicBezTo>
                <a:cubicBezTo>
                  <a:pt x="397" y="109"/>
                  <a:pt x="391" y="109"/>
                  <a:pt x="386" y="110"/>
                </a:cubicBezTo>
                <a:cubicBezTo>
                  <a:pt x="382" y="53"/>
                  <a:pt x="343" y="0"/>
                  <a:pt x="270" y="0"/>
                </a:cubicBezTo>
                <a:cubicBezTo>
                  <a:pt x="185" y="0"/>
                  <a:pt x="146" y="71"/>
                  <a:pt x="153" y="136"/>
                </a:cubicBezTo>
                <a:cubicBezTo>
                  <a:pt x="142" y="132"/>
                  <a:pt x="128" y="129"/>
                  <a:pt x="113" y="129"/>
                </a:cubicBezTo>
                <a:cubicBezTo>
                  <a:pt x="36" y="129"/>
                  <a:pt x="0" y="194"/>
                  <a:pt x="5" y="253"/>
                </a:cubicBezTo>
                <a:lnTo>
                  <a:pt x="542" y="253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6" name="Google Shape;1156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6434" y="-473107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7" name="Google Shape;1157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72575" y="-473107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8" name="Google Shape;1158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2911" y="387784"/>
            <a:ext cx="1923589" cy="101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9" name="Google Shape;1159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-213065" y="6577989"/>
            <a:ext cx="12674005" cy="5600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1"/>
                            </p:stCondLst>
                            <p:childTnLst>
                              <p:par>
                                <p:cTn id="4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Personalizado 195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00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886</Words>
  <Application>Microsoft Office PowerPoint</Application>
  <PresentationFormat>Panorámica</PresentationFormat>
  <Paragraphs>213</Paragraphs>
  <Slides>24</Slides>
  <Notes>24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8" baseType="lpstr">
      <vt:lpstr>Microsoft JhengHei</vt:lpstr>
      <vt:lpstr>Arial</vt:lpstr>
      <vt:lpstr>Impact</vt:lpstr>
      <vt:lpstr>Office 主题​​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刘 子怡</dc:creator>
  <cp:lastModifiedBy>eduardo</cp:lastModifiedBy>
  <cp:revision>1</cp:revision>
  <dcterms:created xsi:type="dcterms:W3CDTF">2018-08-15T05:40:44Z</dcterms:created>
  <dcterms:modified xsi:type="dcterms:W3CDTF">2023-11-23T21:14:27Z</dcterms:modified>
</cp:coreProperties>
</file>